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3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54" r:id="rId2"/>
    <p:sldId id="368" r:id="rId3"/>
    <p:sldId id="364" r:id="rId4"/>
    <p:sldId id="371" r:id="rId5"/>
    <p:sldId id="379" r:id="rId6"/>
    <p:sldId id="372" r:id="rId7"/>
    <p:sldId id="374" r:id="rId8"/>
    <p:sldId id="377" r:id="rId9"/>
    <p:sldId id="378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90" r:id="rId20"/>
    <p:sldId id="395" r:id="rId21"/>
    <p:sldId id="393" r:id="rId22"/>
    <p:sldId id="389" r:id="rId23"/>
    <p:sldId id="391" r:id="rId24"/>
    <p:sldId id="394" r:id="rId25"/>
    <p:sldId id="392" r:id="rId26"/>
    <p:sldId id="397" r:id="rId27"/>
    <p:sldId id="398" r:id="rId28"/>
    <p:sldId id="400" r:id="rId29"/>
    <p:sldId id="402" r:id="rId30"/>
    <p:sldId id="399" r:id="rId31"/>
    <p:sldId id="404" r:id="rId32"/>
    <p:sldId id="403" r:id="rId33"/>
    <p:sldId id="405" r:id="rId34"/>
    <p:sldId id="410" r:id="rId35"/>
    <p:sldId id="408" r:id="rId36"/>
    <p:sldId id="406" r:id="rId37"/>
    <p:sldId id="409" r:id="rId38"/>
    <p:sldId id="401" r:id="rId39"/>
    <p:sldId id="411" r:id="rId40"/>
    <p:sldId id="412" r:id="rId41"/>
    <p:sldId id="370" r:id="rId42"/>
    <p:sldId id="413" r:id="rId43"/>
    <p:sldId id="415" r:id="rId44"/>
    <p:sldId id="414" r:id="rId45"/>
    <p:sldId id="416" r:id="rId46"/>
    <p:sldId id="418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49" userDrawn="1">
          <p15:clr>
            <a:srgbClr val="A4A3A4"/>
          </p15:clr>
        </p15:guide>
        <p15:guide id="2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2725"/>
    <a:srgbClr val="F14124"/>
    <a:srgbClr val="152F47"/>
    <a:srgbClr val="FFC000"/>
    <a:srgbClr val="05BAC8"/>
    <a:srgbClr val="21AB82"/>
    <a:srgbClr val="5DCEAF"/>
    <a:srgbClr val="1A92A2"/>
    <a:srgbClr val="F69230"/>
    <a:srgbClr val="5EC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9532" autoAdjust="0"/>
  </p:normalViewPr>
  <p:slideViewPr>
    <p:cSldViewPr snapToGrid="0">
      <p:cViewPr varScale="1">
        <p:scale>
          <a:sx n="108" d="100"/>
          <a:sy n="108" d="100"/>
        </p:scale>
        <p:origin x="-84" y="-120"/>
      </p:cViewPr>
      <p:guideLst>
        <p:guide orient="horz" pos="2491"/>
        <p:guide pos="6408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0" d="100"/>
        <a:sy n="60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pattFill prst="dkDnDiag">
                <a:fgClr>
                  <a:schemeClr val="bg1"/>
                </a:fgClr>
                <a:bgClr>
                  <a:schemeClr val="bg1">
                    <a:lumMod val="85000"/>
                  </a:schemeClr>
                </a:bgClr>
              </a:patt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4.2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2.5</c:v>
                </c:pt>
                <c:pt idx="1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Rendering Engine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IE5</c:v>
                </c:pt>
                <c:pt idx="1">
                  <c:v>IE7</c:v>
                </c:pt>
                <c:pt idx="2">
                  <c:v>IE8</c:v>
                </c:pt>
                <c:pt idx="3">
                  <c:v>IE9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0.5</c:v>
                </c:pt>
                <c:pt idx="2">
                  <c:v>0.7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overlap val="-98"/>
        <c:axId val="219205120"/>
        <c:axId val="227682560"/>
      </c:barChart>
      <c:catAx>
        <c:axId val="219205120"/>
        <c:scaling>
          <c:orientation val="minMax"/>
        </c:scaling>
        <c:delete val="1"/>
        <c:axPos val="b"/>
        <c:majorTickMark val="out"/>
        <c:minorTickMark val="none"/>
        <c:tickLblPos val="none"/>
        <c:crossAx val="227682560"/>
        <c:crosses val="autoZero"/>
        <c:auto val="1"/>
        <c:lblAlgn val="ctr"/>
        <c:lblOffset val="100"/>
        <c:noMultiLvlLbl val="0"/>
      </c:catAx>
      <c:valAx>
        <c:axId val="2276825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21920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accent5"/>
          </a:solidFill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9DD9">
                  <a:lumMod val="75000"/>
                </a:srgbClr>
              </a:solid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9DD9">
                  <a:lumMod val="75000"/>
                </a:srgbClr>
              </a:solid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9DD9">
                  <a:lumMod val="75000"/>
                </a:srgbClr>
              </a:solid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498951862823172E-2"/>
          <c:y val="5.1251556153279962E-2"/>
          <c:w val="0.91126633166131366"/>
          <c:h val="0.83310476432796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  <a:alpha val="8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150</c:v>
                </c:pt>
                <c:pt idx="1">
                  <c:v>250</c:v>
                </c:pt>
                <c:pt idx="2">
                  <c:v>100</c:v>
                </c:pt>
                <c:pt idx="3">
                  <c:v>170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85000"/>
                <a:alpha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250</c:v>
                </c:pt>
                <c:pt idx="1">
                  <c:v>220</c:v>
                </c:pt>
                <c:pt idx="2">
                  <c:v>260</c:v>
                </c:pt>
                <c:pt idx="3">
                  <c:v>240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lumMod val="75000"/>
                <a:alpha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270</c:v>
                </c:pt>
                <c:pt idx="1">
                  <c:v>300</c:v>
                </c:pt>
                <c:pt idx="2">
                  <c:v>230</c:v>
                </c:pt>
                <c:pt idx="3">
                  <c:v>320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100</c:v>
                </c:pt>
                <c:pt idx="1">
                  <c:v>120</c:v>
                </c:pt>
                <c:pt idx="2">
                  <c:v>150</c:v>
                </c:pt>
                <c:pt idx="3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999936"/>
        <c:axId val="101179392"/>
      </c:barChart>
      <c:catAx>
        <c:axId val="40999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101179392"/>
        <c:crosses val="autoZero"/>
        <c:auto val="1"/>
        <c:lblAlgn val="ctr"/>
        <c:lblOffset val="100"/>
        <c:noMultiLvlLbl val="0"/>
      </c:catAx>
      <c:valAx>
        <c:axId val="101179392"/>
        <c:scaling>
          <c:orientation val="minMax"/>
        </c:scaling>
        <c:delete val="0"/>
        <c:axPos val="l"/>
        <c:majorGridlines>
          <c:spPr>
            <a:ln>
              <a:solidFill>
                <a:srgbClr val="A49B84">
                  <a:alpha val="30000"/>
                </a:srgbClr>
              </a:solidFill>
              <a:prstDash val="lg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409999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800">
          <a:solidFill>
            <a:schemeClr val="bg1">
              <a:lumMod val="65000"/>
            </a:schemeClr>
          </a:solidFill>
        </a:defRPr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63951092159261"/>
          <c:y val="4.4044129674703468E-2"/>
          <c:w val="0.53600634563756422"/>
          <c:h val="0.95586908895553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35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6"/>
        <c:holeSize val="38"/>
      </c:doughnutChart>
      <c:spPr>
        <a:ln w="22225"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D8D3007C-0BBF-4CAD-B02F-7664B804665F}" type="datetimeFigureOut">
              <a:rPr lang="zh-CN" altLang="en-US" smtClean="0"/>
              <a:pPr/>
              <a:t>2016-06-11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8927DC7C-EA85-41EA-BE8E-3BC04B9579C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09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1616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532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446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255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66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9979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730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6213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1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124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238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9503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1800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863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2752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332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529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7078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874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9749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4770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720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9126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3786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8403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042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8953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20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7651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4798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4722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8720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5359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93955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6480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54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435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051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20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263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047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56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0848477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经验总结与不足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当前形势分析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明年目标与计划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2381" y="1272662"/>
            <a:ext cx="1691680" cy="788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7" y="286722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合并 15"/>
          <p:cNvSpPr/>
          <p:nvPr userDrawn="1"/>
        </p:nvSpPr>
        <p:spPr>
          <a:xfrm>
            <a:off x="780163" y="2060848"/>
            <a:ext cx="117066" cy="92692"/>
          </a:xfrm>
          <a:prstGeom prst="flowChartMerg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44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二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07561309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5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年度工作概述</a:t>
                      </a:r>
                      <a:endParaRPr lang="zh-CN" alt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经验总结与不足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当前形势分析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明年目标与计划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2381" y="2061797"/>
            <a:ext cx="1691680" cy="788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" y="303813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合并 15"/>
          <p:cNvSpPr/>
          <p:nvPr userDrawn="1"/>
        </p:nvSpPr>
        <p:spPr>
          <a:xfrm>
            <a:off x="780163" y="2849983"/>
            <a:ext cx="117066" cy="92692"/>
          </a:xfrm>
          <a:prstGeom prst="flowChartMerg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4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三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32305728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5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年度工作概述</a:t>
                      </a:r>
                      <a:endParaRPr lang="zh-CN" alt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经验总结与不足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当前形势分析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明年目标与计划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2381" y="2853936"/>
            <a:ext cx="1691680" cy="788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" y="303813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合并 15"/>
          <p:cNvSpPr/>
          <p:nvPr userDrawn="1"/>
        </p:nvSpPr>
        <p:spPr>
          <a:xfrm>
            <a:off x="784926" y="3642122"/>
            <a:ext cx="117066" cy="92692"/>
          </a:xfrm>
          <a:prstGeom prst="flowChartMerg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6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四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3770431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5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年度工作概述</a:t>
                      </a:r>
                      <a:endParaRPr lang="zh-CN" alt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当前形势分析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明年目标与计划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2381" y="3647709"/>
            <a:ext cx="1691680" cy="788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经验总结与不足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" y="303813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合并 15"/>
          <p:cNvSpPr/>
          <p:nvPr userDrawn="1"/>
        </p:nvSpPr>
        <p:spPr>
          <a:xfrm>
            <a:off x="780163" y="4435895"/>
            <a:ext cx="117066" cy="92692"/>
          </a:xfrm>
          <a:prstGeom prst="flowChartMerg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6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五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26268256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5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年度工作概述</a:t>
                      </a:r>
                      <a:endParaRPr lang="zh-CN" alt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经验总结与不足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明年目标与计划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4030" y="4442496"/>
            <a:ext cx="1691680" cy="7819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当前形势分析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" y="303813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流程图: 合并 11"/>
          <p:cNvSpPr/>
          <p:nvPr userDrawn="1"/>
        </p:nvSpPr>
        <p:spPr>
          <a:xfrm>
            <a:off x="780163" y="5225191"/>
            <a:ext cx="117066" cy="92692"/>
          </a:xfrm>
          <a:prstGeom prst="flowChartMerg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6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六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90334621"/>
              </p:ext>
            </p:extLst>
          </p:nvPr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5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年度工作概述</a:t>
                      </a:r>
                      <a:endParaRPr lang="zh-CN" alt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经验总结与不足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当前形势分析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第六章主题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1691680" y="0"/>
            <a:ext cx="0" cy="68732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691680" y="1265519"/>
            <a:ext cx="105003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-4030" y="5235080"/>
            <a:ext cx="1691680" cy="782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明年目标与计划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" y="303813"/>
            <a:ext cx="555303" cy="5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508990" y="765113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5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1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9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6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3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11.png"/><Relationship Id="rId10" Type="http://schemas.openxmlformats.org/officeDocument/2006/relationships/image" Target="../media/image41.jpg"/><Relationship Id="rId4" Type="http://schemas.openxmlformats.org/officeDocument/2006/relationships/image" Target="../media/image5.pn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46186" y="2619510"/>
            <a:ext cx="4288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中国某某集团有限公司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68908" y="3204285"/>
            <a:ext cx="8254183" cy="1015663"/>
          </a:xfrm>
          <a:prstGeom prst="rect">
            <a:avLst/>
          </a:prstGeom>
          <a:noFill/>
          <a:ln>
            <a:noFill/>
          </a:ln>
          <a:effectLst>
            <a:glow rad="1905000">
              <a:srgbClr val="F14124">
                <a:alpha val="40000"/>
              </a:srgbClr>
            </a:glow>
            <a:softEdge rad="1270000"/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6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工作总结汇报</a:t>
            </a:r>
            <a:r>
              <a:rPr lang="en-US" altLang="zh-CN" sz="6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6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  <a:endParaRPr lang="zh-CN" altLang="en-US" sz="6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 flipH="1">
            <a:off x="3867299" y="5782694"/>
            <a:ext cx="4274149" cy="663387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glow rad="3429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57" name="TextBox 25"/>
          <p:cNvSpPr txBox="1"/>
          <p:nvPr/>
        </p:nvSpPr>
        <p:spPr>
          <a:xfrm>
            <a:off x="4093532" y="5929721"/>
            <a:ext cx="404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dirty="0"/>
              <a:t>汇报人：李某某     部门：销售部</a:t>
            </a:r>
          </a:p>
        </p:txBody>
      </p:sp>
      <p:pic>
        <p:nvPicPr>
          <p:cNvPr id="2" name="纯音乐--跳伞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2916" y="-177297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40" y="984981"/>
            <a:ext cx="1308074" cy="13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椭圆 15"/>
          <p:cNvSpPr/>
          <p:nvPr/>
        </p:nvSpPr>
        <p:spPr>
          <a:xfrm>
            <a:off x="2919267" y="-6306057"/>
            <a:ext cx="6396443" cy="639644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5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           </a:t>
            </a:r>
            <a:endParaRPr lang="zh-CN" altLang="en-US" dirty="0"/>
          </a:p>
        </p:txBody>
      </p:sp>
      <p:grpSp>
        <p:nvGrpSpPr>
          <p:cNvPr id="186" name="Group 2"/>
          <p:cNvGrpSpPr>
            <a:grpSpLocks/>
          </p:cNvGrpSpPr>
          <p:nvPr/>
        </p:nvGrpSpPr>
        <p:grpSpPr bwMode="auto">
          <a:xfrm>
            <a:off x="2051164" y="-4560456"/>
            <a:ext cx="8101012" cy="7948613"/>
            <a:chOff x="-4060" y="-879"/>
            <a:chExt cx="2208" cy="2208"/>
          </a:xfrm>
        </p:grpSpPr>
        <p:grpSp>
          <p:nvGrpSpPr>
            <p:cNvPr id="187" name="Group 3"/>
            <p:cNvGrpSpPr>
              <a:grpSpLocks/>
            </p:cNvGrpSpPr>
            <p:nvPr/>
          </p:nvGrpSpPr>
          <p:grpSpPr bwMode="auto">
            <a:xfrm>
              <a:off x="-4060" y="-879"/>
              <a:ext cx="2208" cy="2208"/>
              <a:chOff x="-3924" y="-788"/>
              <a:chExt cx="2208" cy="2208"/>
            </a:xfrm>
          </p:grpSpPr>
          <p:grpSp>
            <p:nvGrpSpPr>
              <p:cNvPr id="203" name="Group 4"/>
              <p:cNvGrpSpPr>
                <a:grpSpLocks noChangeAspect="1"/>
              </p:cNvGrpSpPr>
              <p:nvPr/>
            </p:nvGrpSpPr>
            <p:grpSpPr bwMode="auto">
              <a:xfrm>
                <a:off x="-3924" y="-788"/>
                <a:ext cx="2208" cy="2202"/>
                <a:chOff x="168" y="696"/>
                <a:chExt cx="1429" cy="1429"/>
              </a:xfrm>
            </p:grpSpPr>
            <p:grpSp>
              <p:nvGrpSpPr>
                <p:cNvPr id="211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854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215" name="AutoShape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6" name="AutoShape 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2" name="Group 8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855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213" name="AutoShape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4" name="AutoShape 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4" name="Group 11"/>
              <p:cNvGrpSpPr>
                <a:grpSpLocks noChangeAspect="1"/>
              </p:cNvGrpSpPr>
              <p:nvPr/>
            </p:nvGrpSpPr>
            <p:grpSpPr bwMode="auto">
              <a:xfrm rot="2700000">
                <a:off x="-3927" y="-785"/>
                <a:ext cx="2208" cy="2202"/>
                <a:chOff x="168" y="696"/>
                <a:chExt cx="1429" cy="1429"/>
              </a:xfrm>
            </p:grpSpPr>
            <p:grpSp>
              <p:nvGrpSpPr>
                <p:cNvPr id="205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854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209" name="AutoShap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0" name="AutoShape 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6" name="Group 15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855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207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8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88" name="Group 18"/>
            <p:cNvGrpSpPr>
              <a:grpSpLocks/>
            </p:cNvGrpSpPr>
            <p:nvPr/>
          </p:nvGrpSpPr>
          <p:grpSpPr bwMode="auto">
            <a:xfrm rot="1320000">
              <a:off x="-3742" y="-520"/>
              <a:ext cx="1546" cy="1546"/>
              <a:chOff x="-3924" y="-788"/>
              <a:chExt cx="2208" cy="2208"/>
            </a:xfrm>
          </p:grpSpPr>
          <p:grpSp>
            <p:nvGrpSpPr>
              <p:cNvPr id="189" name="Group 19"/>
              <p:cNvGrpSpPr>
                <a:grpSpLocks noChangeAspect="1"/>
              </p:cNvGrpSpPr>
              <p:nvPr/>
            </p:nvGrpSpPr>
            <p:grpSpPr bwMode="auto">
              <a:xfrm>
                <a:off x="-3924" y="-788"/>
                <a:ext cx="2208" cy="2202"/>
                <a:chOff x="168" y="696"/>
                <a:chExt cx="1429" cy="1429"/>
              </a:xfrm>
            </p:grpSpPr>
            <p:grpSp>
              <p:nvGrpSpPr>
                <p:cNvPr id="19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854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201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2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98" name="Group 23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855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199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90" name="Group 26"/>
              <p:cNvGrpSpPr>
                <a:grpSpLocks noChangeAspect="1"/>
              </p:cNvGrpSpPr>
              <p:nvPr/>
            </p:nvGrpSpPr>
            <p:grpSpPr bwMode="auto">
              <a:xfrm rot="2700000">
                <a:off x="-3927" y="-785"/>
                <a:ext cx="2208" cy="2202"/>
                <a:chOff x="168" y="696"/>
                <a:chExt cx="1429" cy="1429"/>
              </a:xfrm>
            </p:grpSpPr>
            <p:grpSp>
              <p:nvGrpSpPr>
                <p:cNvPr id="191" name="Group 27"/>
                <p:cNvGrpSpPr>
                  <a:grpSpLocks noChangeAspect="1"/>
                </p:cNvGrpSpPr>
                <p:nvPr/>
              </p:nvGrpSpPr>
              <p:grpSpPr bwMode="auto">
                <a:xfrm>
                  <a:off x="854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195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92" name="Group 30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855" y="696"/>
                  <a:ext cx="56" cy="1429"/>
                  <a:chOff x="845" y="696"/>
                  <a:chExt cx="56" cy="1429"/>
                </a:xfrm>
              </p:grpSpPr>
              <p:sp>
                <p:nvSpPr>
                  <p:cNvPr id="193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45" y="696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AutoShape 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845" y="1410"/>
                    <a:ext cx="56" cy="71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>
                      <a:alpha val="23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523" name="组合 522"/>
          <p:cNvGrpSpPr>
            <a:grpSpLocks/>
          </p:cNvGrpSpPr>
          <p:nvPr/>
        </p:nvGrpSpPr>
        <p:grpSpPr bwMode="auto">
          <a:xfrm>
            <a:off x="2208213" y="1111251"/>
            <a:ext cx="565150" cy="709613"/>
            <a:chOff x="4278403" y="1563638"/>
            <a:chExt cx="1055059" cy="1325305"/>
          </a:xfrm>
        </p:grpSpPr>
        <p:sp>
          <p:nvSpPr>
            <p:cNvPr id="524" name="椭圆 523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25" name="椭圆 524"/>
            <p:cNvSpPr/>
            <p:nvPr/>
          </p:nvSpPr>
          <p:spPr>
            <a:xfrm>
              <a:off x="4752587" y="2174405"/>
              <a:ext cx="115581" cy="1156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526" name="组合 19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536" name="等腰三角形 535"/>
              <p:cNvSpPr/>
              <p:nvPr/>
            </p:nvSpPr>
            <p:spPr>
              <a:xfrm rot="10800000" flipH="1">
                <a:off x="8244535" y="3054599"/>
                <a:ext cx="44453" cy="6700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37" name="等腰三角形 536"/>
              <p:cNvSpPr/>
              <p:nvPr/>
            </p:nvSpPr>
            <p:spPr>
              <a:xfrm flipH="1">
                <a:off x="8244535" y="2399358"/>
                <a:ext cx="44453" cy="6700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27" name="组合 20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534" name="等腰三角形 533"/>
              <p:cNvSpPr/>
              <p:nvPr/>
            </p:nvSpPr>
            <p:spPr>
              <a:xfrm rot="5400000" flipH="1">
                <a:off x="8432733" y="1811541"/>
                <a:ext cx="47438" cy="48900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35" name="等腰三角形 534"/>
              <p:cNvSpPr/>
              <p:nvPr/>
            </p:nvSpPr>
            <p:spPr>
              <a:xfrm rot="16200000">
                <a:off x="7942249" y="1810058"/>
                <a:ext cx="47438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28" name="组合 21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532" name="等腰三角形 531"/>
              <p:cNvSpPr/>
              <p:nvPr/>
            </p:nvSpPr>
            <p:spPr>
              <a:xfrm rot="12715935" flipH="1">
                <a:off x="4557912" y="2062777"/>
                <a:ext cx="45738" cy="4409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33" name="等腰三角形 532"/>
              <p:cNvSpPr/>
              <p:nvPr/>
            </p:nvSpPr>
            <p:spPr>
              <a:xfrm rot="1955480">
                <a:off x="4782452" y="1700868"/>
                <a:ext cx="45738" cy="4409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29" name="组合 22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530" name="等腰三角形 529"/>
              <p:cNvSpPr/>
              <p:nvPr/>
            </p:nvSpPr>
            <p:spPr>
              <a:xfrm rot="7386253" flipH="1">
                <a:off x="5253405" y="2246473"/>
                <a:ext cx="44315" cy="43853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31" name="等腰三角形 530"/>
              <p:cNvSpPr/>
              <p:nvPr/>
            </p:nvSpPr>
            <p:spPr>
              <a:xfrm rot="18163868" flipH="1">
                <a:off x="4872453" y="1993874"/>
                <a:ext cx="44315" cy="43853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sp>
        <p:nvSpPr>
          <p:cNvPr id="538" name="椭圆 537"/>
          <p:cNvSpPr/>
          <p:nvPr/>
        </p:nvSpPr>
        <p:spPr>
          <a:xfrm>
            <a:off x="9856701" y="804107"/>
            <a:ext cx="1055059" cy="10550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39" name="组合 538"/>
          <p:cNvGrpSpPr>
            <a:grpSpLocks/>
          </p:cNvGrpSpPr>
          <p:nvPr/>
        </p:nvGrpSpPr>
        <p:grpSpPr bwMode="auto">
          <a:xfrm>
            <a:off x="10377862" y="674717"/>
            <a:ext cx="46038" cy="1325562"/>
            <a:chOff x="8244408" y="2399358"/>
            <a:chExt cx="45719" cy="1325305"/>
          </a:xfrm>
        </p:grpSpPr>
        <p:sp>
          <p:nvSpPr>
            <p:cNvPr id="540" name="等腰三角形 539"/>
            <p:cNvSpPr/>
            <p:nvPr/>
          </p:nvSpPr>
          <p:spPr>
            <a:xfrm rot="10800000" flipH="1">
              <a:off x="8244408" y="305486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1" name="等腰三角形 540"/>
            <p:cNvSpPr/>
            <p:nvPr/>
          </p:nvSpPr>
          <p:spPr>
            <a:xfrm flipH="1">
              <a:off x="8244408" y="239935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42" name="组合 541"/>
          <p:cNvGrpSpPr>
            <a:grpSpLocks/>
          </p:cNvGrpSpPr>
          <p:nvPr/>
        </p:nvGrpSpPr>
        <p:grpSpPr bwMode="auto">
          <a:xfrm>
            <a:off x="9931775" y="1282730"/>
            <a:ext cx="984250" cy="47625"/>
            <a:chOff x="7718586" y="2031690"/>
            <a:chExt cx="983562" cy="47057"/>
          </a:xfrm>
        </p:grpSpPr>
        <p:sp>
          <p:nvSpPr>
            <p:cNvPr id="543" name="等腰三角形 542"/>
            <p:cNvSpPr/>
            <p:nvPr/>
          </p:nvSpPr>
          <p:spPr>
            <a:xfrm rot="5400000" flipH="1">
              <a:off x="8433514" y="1808543"/>
              <a:ext cx="45489" cy="49178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4" name="等腰三角形 543"/>
            <p:cNvSpPr/>
            <p:nvPr/>
          </p:nvSpPr>
          <p:spPr>
            <a:xfrm rot="16200000">
              <a:off x="7941733" y="1810113"/>
              <a:ext cx="45488" cy="49178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45" name="组合 544"/>
          <p:cNvGrpSpPr>
            <a:grpSpLocks/>
          </p:cNvGrpSpPr>
          <p:nvPr/>
        </p:nvGrpSpPr>
        <p:grpSpPr bwMode="auto">
          <a:xfrm>
            <a:off x="10311189" y="1043017"/>
            <a:ext cx="195263" cy="571500"/>
            <a:chOff x="4556500" y="1700150"/>
            <a:chExt cx="272261" cy="802323"/>
          </a:xfrm>
        </p:grpSpPr>
        <p:sp>
          <p:nvSpPr>
            <p:cNvPr id="546" name="等腰三角形 545"/>
            <p:cNvSpPr/>
            <p:nvPr/>
          </p:nvSpPr>
          <p:spPr>
            <a:xfrm rot="12715935" flipH="1">
              <a:off x="4556500" y="2063423"/>
              <a:ext cx="46484" cy="4390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7" name="等腰三角形 546"/>
            <p:cNvSpPr/>
            <p:nvPr/>
          </p:nvSpPr>
          <p:spPr>
            <a:xfrm rot="1955480">
              <a:off x="4782277" y="1700150"/>
              <a:ext cx="46484" cy="4390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48" name="组合 547"/>
          <p:cNvGrpSpPr>
            <a:grpSpLocks/>
          </p:cNvGrpSpPr>
          <p:nvPr/>
        </p:nvGrpSpPr>
        <p:grpSpPr bwMode="auto">
          <a:xfrm>
            <a:off x="10111164" y="1206529"/>
            <a:ext cx="549275" cy="198438"/>
            <a:chOff x="4673723" y="2190313"/>
            <a:chExt cx="819251" cy="296284"/>
          </a:xfrm>
        </p:grpSpPr>
        <p:sp>
          <p:nvSpPr>
            <p:cNvPr id="549" name="等腰三角形 548"/>
            <p:cNvSpPr/>
            <p:nvPr/>
          </p:nvSpPr>
          <p:spPr>
            <a:xfrm rot="7386253" flipH="1">
              <a:off x="5250253" y="2243876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0" name="等腰三角形 549"/>
            <p:cNvSpPr/>
            <p:nvPr/>
          </p:nvSpPr>
          <p:spPr>
            <a:xfrm rot="18163868" flipH="1">
              <a:off x="4871408" y="1992628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51" name="椭圆 550"/>
          <p:cNvSpPr/>
          <p:nvPr/>
        </p:nvSpPr>
        <p:spPr>
          <a:xfrm>
            <a:off x="10361095" y="1259113"/>
            <a:ext cx="68990" cy="689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2">
                <a:lumMod val="60000"/>
                <a:lumOff val="40000"/>
                <a:alpha val="47000"/>
              </a:schemeClr>
            </a:glow>
            <a:softEdge rad="38100"/>
          </a:effectLst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52" name="椭圆 551"/>
          <p:cNvSpPr/>
          <p:nvPr/>
        </p:nvSpPr>
        <p:spPr>
          <a:xfrm>
            <a:off x="10177837" y="3712116"/>
            <a:ext cx="1882987" cy="188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53" name="组合 552"/>
          <p:cNvGrpSpPr>
            <a:grpSpLocks/>
          </p:cNvGrpSpPr>
          <p:nvPr/>
        </p:nvGrpSpPr>
        <p:grpSpPr bwMode="auto">
          <a:xfrm>
            <a:off x="11085064" y="3691392"/>
            <a:ext cx="46037" cy="1835150"/>
            <a:chOff x="3491879" y="1059582"/>
            <a:chExt cx="45720" cy="1836204"/>
          </a:xfrm>
        </p:grpSpPr>
        <p:sp>
          <p:nvSpPr>
            <p:cNvPr id="554" name="等腰三角形 553"/>
            <p:cNvSpPr/>
            <p:nvPr/>
          </p:nvSpPr>
          <p:spPr>
            <a:xfrm>
              <a:off x="3491879" y="1059582"/>
              <a:ext cx="45720" cy="97210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5" name="等腰三角形 554"/>
            <p:cNvSpPr/>
            <p:nvPr/>
          </p:nvSpPr>
          <p:spPr>
            <a:xfrm rot="10800000">
              <a:off x="3491879" y="2031690"/>
              <a:ext cx="45720" cy="86409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56" name="组合 555"/>
          <p:cNvGrpSpPr>
            <a:grpSpLocks/>
          </p:cNvGrpSpPr>
          <p:nvPr/>
        </p:nvGrpSpPr>
        <p:grpSpPr bwMode="auto">
          <a:xfrm>
            <a:off x="10310364" y="4604206"/>
            <a:ext cx="1639887" cy="50800"/>
            <a:chOff x="3416699" y="2183638"/>
            <a:chExt cx="1639796" cy="50039"/>
          </a:xfrm>
        </p:grpSpPr>
        <p:sp>
          <p:nvSpPr>
            <p:cNvPr id="557" name="等腰三角形 556"/>
            <p:cNvSpPr/>
            <p:nvPr/>
          </p:nvSpPr>
          <p:spPr>
            <a:xfrm rot="5400000" flipH="1">
              <a:off x="4622717" y="1799899"/>
              <a:ext cx="50039" cy="8175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8" name="等腰三角形 557"/>
            <p:cNvSpPr/>
            <p:nvPr/>
          </p:nvSpPr>
          <p:spPr>
            <a:xfrm rot="16200000" flipH="1">
              <a:off x="3802783" y="1797554"/>
              <a:ext cx="45347" cy="8175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59" name="椭圆 558"/>
          <p:cNvSpPr/>
          <p:nvPr/>
        </p:nvSpPr>
        <p:spPr>
          <a:xfrm>
            <a:off x="10991961" y="4513580"/>
            <a:ext cx="231257" cy="2312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60" name="组合 559"/>
          <p:cNvGrpSpPr>
            <a:grpSpLocks/>
          </p:cNvGrpSpPr>
          <p:nvPr/>
        </p:nvGrpSpPr>
        <p:grpSpPr bwMode="auto">
          <a:xfrm>
            <a:off x="10919962" y="4204156"/>
            <a:ext cx="398462" cy="823912"/>
            <a:chOff x="3327453" y="1573035"/>
            <a:chExt cx="398098" cy="823145"/>
          </a:xfrm>
        </p:grpSpPr>
        <p:sp>
          <p:nvSpPr>
            <p:cNvPr id="561" name="等腰三角形 560"/>
            <p:cNvSpPr/>
            <p:nvPr/>
          </p:nvSpPr>
          <p:spPr>
            <a:xfrm rot="2486217" flipH="1">
              <a:off x="3679556" y="1573035"/>
              <a:ext cx="45995" cy="43932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2" name="等腰三角形 561"/>
            <p:cNvSpPr/>
            <p:nvPr/>
          </p:nvSpPr>
          <p:spPr>
            <a:xfrm rot="13327287" flipH="1">
              <a:off x="3327453" y="1956852"/>
              <a:ext cx="45995" cy="43932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63" name="组合 562"/>
          <p:cNvGrpSpPr>
            <a:grpSpLocks/>
          </p:cNvGrpSpPr>
          <p:nvPr/>
        </p:nvGrpSpPr>
        <p:grpSpPr bwMode="auto">
          <a:xfrm>
            <a:off x="5067452" y="625695"/>
            <a:ext cx="566737" cy="711200"/>
            <a:chOff x="4278403" y="1563638"/>
            <a:chExt cx="1055059" cy="1325305"/>
          </a:xfrm>
        </p:grpSpPr>
        <p:sp>
          <p:nvSpPr>
            <p:cNvPr id="564" name="椭圆 563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5" name="椭圆 564"/>
            <p:cNvSpPr/>
            <p:nvPr/>
          </p:nvSpPr>
          <p:spPr>
            <a:xfrm>
              <a:off x="4754213" y="2175999"/>
              <a:ext cx="115260" cy="1153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566" name="组合 71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576" name="等腰三角形 575"/>
              <p:cNvSpPr/>
              <p:nvPr/>
            </p:nvSpPr>
            <p:spPr>
              <a:xfrm rot="10800000" flipH="1">
                <a:off x="8243107" y="3056094"/>
                <a:ext cx="47287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77" name="等腰三角形 576"/>
              <p:cNvSpPr/>
              <p:nvPr/>
            </p:nvSpPr>
            <p:spPr>
              <a:xfrm flipH="1">
                <a:off x="8243107" y="2399358"/>
                <a:ext cx="47287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67" name="组合 72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574" name="等腰三角形 573"/>
              <p:cNvSpPr/>
              <p:nvPr/>
            </p:nvSpPr>
            <p:spPr>
              <a:xfrm rot="5400000" flipH="1">
                <a:off x="8432061" y="1809253"/>
                <a:ext cx="47333" cy="49058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75" name="等腰三角形 574"/>
              <p:cNvSpPr/>
              <p:nvPr/>
            </p:nvSpPr>
            <p:spPr>
              <a:xfrm rot="16200000">
                <a:off x="7941473" y="1809253"/>
                <a:ext cx="47333" cy="49058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68" name="组合 73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572" name="等腰三角形 571"/>
              <p:cNvSpPr/>
              <p:nvPr/>
            </p:nvSpPr>
            <p:spPr>
              <a:xfrm rot="12715935" flipH="1">
                <a:off x="4556189" y="2060687"/>
                <a:ext cx="45610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73" name="等腰三角形 572"/>
              <p:cNvSpPr/>
              <p:nvPr/>
            </p:nvSpPr>
            <p:spPr>
              <a:xfrm rot="1955480">
                <a:off x="4784245" y="1699588"/>
                <a:ext cx="45613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69" name="组合 74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570" name="等腰三角形 569"/>
              <p:cNvSpPr/>
              <p:nvPr/>
            </p:nvSpPr>
            <p:spPr>
              <a:xfrm rot="7386253" flipH="1">
                <a:off x="5250833" y="2244610"/>
                <a:ext cx="44216" cy="43730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71" name="等腰三角形 570"/>
              <p:cNvSpPr/>
              <p:nvPr/>
            </p:nvSpPr>
            <p:spPr>
              <a:xfrm rot="18163868" flipH="1">
                <a:off x="4870947" y="1992579"/>
                <a:ext cx="44216" cy="43730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578" name="组合 577"/>
          <p:cNvGrpSpPr>
            <a:grpSpLocks/>
          </p:cNvGrpSpPr>
          <p:nvPr/>
        </p:nvGrpSpPr>
        <p:grpSpPr bwMode="auto">
          <a:xfrm>
            <a:off x="1743075" y="2316163"/>
            <a:ext cx="565150" cy="711200"/>
            <a:chOff x="4278403" y="1563638"/>
            <a:chExt cx="1055059" cy="1325305"/>
          </a:xfrm>
        </p:grpSpPr>
        <p:sp>
          <p:nvSpPr>
            <p:cNvPr id="579" name="椭圆 578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0" name="椭圆 579"/>
            <p:cNvSpPr/>
            <p:nvPr/>
          </p:nvSpPr>
          <p:spPr>
            <a:xfrm>
              <a:off x="4752587" y="2175999"/>
              <a:ext cx="115583" cy="1153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581" name="组合 86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591" name="等腰三角形 590"/>
              <p:cNvSpPr/>
              <p:nvPr/>
            </p:nvSpPr>
            <p:spPr>
              <a:xfrm rot="10800000" flipH="1">
                <a:off x="8244535" y="3056094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92" name="等腰三角形 591"/>
              <p:cNvSpPr/>
              <p:nvPr/>
            </p:nvSpPr>
            <p:spPr>
              <a:xfrm flipH="1">
                <a:off x="8244535" y="2399358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82" name="组合 87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589" name="等腰三角形 588"/>
              <p:cNvSpPr/>
              <p:nvPr/>
            </p:nvSpPr>
            <p:spPr>
              <a:xfrm rot="5400000" flipH="1">
                <a:off x="8432787" y="1810046"/>
                <a:ext cx="47333" cy="48900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90" name="等腰三角形 589"/>
              <p:cNvSpPr/>
              <p:nvPr/>
            </p:nvSpPr>
            <p:spPr>
              <a:xfrm rot="16200000">
                <a:off x="7942304" y="1808564"/>
                <a:ext cx="47333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83" name="组合 88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587" name="等腰三角形 586"/>
              <p:cNvSpPr/>
              <p:nvPr/>
            </p:nvSpPr>
            <p:spPr>
              <a:xfrm rot="12715935" flipH="1">
                <a:off x="4557912" y="2060687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88" name="等腰三角形 587"/>
              <p:cNvSpPr/>
              <p:nvPr/>
            </p:nvSpPr>
            <p:spPr>
              <a:xfrm rot="1955480">
                <a:off x="4782452" y="1699588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84" name="组合 89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585" name="等腰三角形 584"/>
              <p:cNvSpPr/>
              <p:nvPr/>
            </p:nvSpPr>
            <p:spPr>
              <a:xfrm rot="7386253" flipH="1">
                <a:off x="5253457" y="2243994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86" name="等腰三角形 585"/>
              <p:cNvSpPr/>
              <p:nvPr/>
            </p:nvSpPr>
            <p:spPr>
              <a:xfrm rot="18163868" flipH="1">
                <a:off x="4872506" y="1991962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593" name="组合 592"/>
          <p:cNvGrpSpPr>
            <a:grpSpLocks/>
          </p:cNvGrpSpPr>
          <p:nvPr/>
        </p:nvGrpSpPr>
        <p:grpSpPr bwMode="auto">
          <a:xfrm>
            <a:off x="6784975" y="2593975"/>
            <a:ext cx="565150" cy="711200"/>
            <a:chOff x="4278403" y="1563638"/>
            <a:chExt cx="1055059" cy="1325305"/>
          </a:xfrm>
        </p:grpSpPr>
        <p:sp>
          <p:nvSpPr>
            <p:cNvPr id="594" name="椭圆 593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5" name="椭圆 594"/>
            <p:cNvSpPr/>
            <p:nvPr/>
          </p:nvSpPr>
          <p:spPr>
            <a:xfrm>
              <a:off x="4752587" y="2176001"/>
              <a:ext cx="115583" cy="115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596" name="组合 101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606" name="等腰三角形 605"/>
              <p:cNvSpPr/>
              <p:nvPr/>
            </p:nvSpPr>
            <p:spPr>
              <a:xfrm rot="10800000" flipH="1">
                <a:off x="8244535" y="3056094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07" name="等腰三角形 606"/>
              <p:cNvSpPr/>
              <p:nvPr/>
            </p:nvSpPr>
            <p:spPr>
              <a:xfrm flipH="1">
                <a:off x="8244535" y="2399358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97" name="组合 102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604" name="等腰三角形 603"/>
              <p:cNvSpPr/>
              <p:nvPr/>
            </p:nvSpPr>
            <p:spPr>
              <a:xfrm rot="5400000" flipH="1">
                <a:off x="8432787" y="1810046"/>
                <a:ext cx="47333" cy="48900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05" name="等腰三角形 604"/>
              <p:cNvSpPr/>
              <p:nvPr/>
            </p:nvSpPr>
            <p:spPr>
              <a:xfrm rot="16200000">
                <a:off x="7942304" y="1808564"/>
                <a:ext cx="47333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98" name="组合 103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602" name="等腰三角形 601"/>
              <p:cNvSpPr/>
              <p:nvPr/>
            </p:nvSpPr>
            <p:spPr>
              <a:xfrm rot="12715935" flipH="1">
                <a:off x="4557912" y="2060689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03" name="等腰三角形 602"/>
              <p:cNvSpPr/>
              <p:nvPr/>
            </p:nvSpPr>
            <p:spPr>
              <a:xfrm rot="1955480">
                <a:off x="4782452" y="1699588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99" name="组合 104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600" name="等腰三角形 599"/>
              <p:cNvSpPr/>
              <p:nvPr/>
            </p:nvSpPr>
            <p:spPr>
              <a:xfrm rot="7386253" flipH="1">
                <a:off x="5253457" y="2243997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01" name="等腰三角形 600"/>
              <p:cNvSpPr/>
              <p:nvPr/>
            </p:nvSpPr>
            <p:spPr>
              <a:xfrm rot="18163868" flipH="1">
                <a:off x="4872506" y="1991962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sp>
        <p:nvSpPr>
          <p:cNvPr id="608" name="椭圆 607"/>
          <p:cNvSpPr/>
          <p:nvPr/>
        </p:nvSpPr>
        <p:spPr>
          <a:xfrm>
            <a:off x="3307094" y="2892134"/>
            <a:ext cx="1055059" cy="10550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09" name="组合 608"/>
          <p:cNvGrpSpPr>
            <a:grpSpLocks/>
          </p:cNvGrpSpPr>
          <p:nvPr/>
        </p:nvGrpSpPr>
        <p:grpSpPr bwMode="auto">
          <a:xfrm>
            <a:off x="3812543" y="2778126"/>
            <a:ext cx="44450" cy="1325562"/>
            <a:chOff x="8244408" y="2399358"/>
            <a:chExt cx="45719" cy="1325305"/>
          </a:xfrm>
        </p:grpSpPr>
        <p:sp>
          <p:nvSpPr>
            <p:cNvPr id="610" name="等腰三角形 609"/>
            <p:cNvSpPr/>
            <p:nvPr/>
          </p:nvSpPr>
          <p:spPr>
            <a:xfrm rot="10800000" flipH="1">
              <a:off x="8244408" y="305486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11" name="等腰三角形 610"/>
            <p:cNvSpPr/>
            <p:nvPr/>
          </p:nvSpPr>
          <p:spPr>
            <a:xfrm flipH="1">
              <a:off x="8244408" y="239935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12" name="组合 611"/>
          <p:cNvGrpSpPr>
            <a:grpSpLocks/>
          </p:cNvGrpSpPr>
          <p:nvPr/>
        </p:nvGrpSpPr>
        <p:grpSpPr bwMode="auto">
          <a:xfrm>
            <a:off x="3366456" y="3386138"/>
            <a:ext cx="982663" cy="47625"/>
            <a:chOff x="7718586" y="2031690"/>
            <a:chExt cx="983562" cy="47057"/>
          </a:xfrm>
        </p:grpSpPr>
        <p:sp>
          <p:nvSpPr>
            <p:cNvPr id="613" name="等腰三角形 612"/>
            <p:cNvSpPr/>
            <p:nvPr/>
          </p:nvSpPr>
          <p:spPr>
            <a:xfrm rot="5400000" flipH="1">
              <a:off x="8433910" y="1808941"/>
              <a:ext cx="45489" cy="49098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14" name="等腰三角形 613"/>
            <p:cNvSpPr/>
            <p:nvPr/>
          </p:nvSpPr>
          <p:spPr>
            <a:xfrm rot="16200000">
              <a:off x="7942130" y="1809715"/>
              <a:ext cx="45488" cy="4925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15" name="组合 614"/>
          <p:cNvGrpSpPr>
            <a:grpSpLocks/>
          </p:cNvGrpSpPr>
          <p:nvPr/>
        </p:nvGrpSpPr>
        <p:grpSpPr bwMode="auto">
          <a:xfrm>
            <a:off x="3744282" y="3146426"/>
            <a:ext cx="195263" cy="571500"/>
            <a:chOff x="4556500" y="1700150"/>
            <a:chExt cx="272261" cy="802323"/>
          </a:xfrm>
        </p:grpSpPr>
        <p:sp>
          <p:nvSpPr>
            <p:cNvPr id="616" name="等腰三角形 615"/>
            <p:cNvSpPr/>
            <p:nvPr/>
          </p:nvSpPr>
          <p:spPr>
            <a:xfrm rot="12715935" flipH="1">
              <a:off x="4556500" y="2063423"/>
              <a:ext cx="46484" cy="4390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17" name="等腰三角形 616"/>
            <p:cNvSpPr/>
            <p:nvPr/>
          </p:nvSpPr>
          <p:spPr>
            <a:xfrm rot="1955480">
              <a:off x="4782277" y="1700150"/>
              <a:ext cx="46484" cy="4390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18" name="组合 617"/>
          <p:cNvGrpSpPr>
            <a:grpSpLocks/>
          </p:cNvGrpSpPr>
          <p:nvPr/>
        </p:nvGrpSpPr>
        <p:grpSpPr bwMode="auto">
          <a:xfrm>
            <a:off x="3544257" y="3309938"/>
            <a:ext cx="549275" cy="198438"/>
            <a:chOff x="4673723" y="2190313"/>
            <a:chExt cx="819251" cy="296284"/>
          </a:xfrm>
        </p:grpSpPr>
        <p:sp>
          <p:nvSpPr>
            <p:cNvPr id="619" name="等腰三角形 618"/>
            <p:cNvSpPr/>
            <p:nvPr/>
          </p:nvSpPr>
          <p:spPr>
            <a:xfrm rot="7386253" flipH="1">
              <a:off x="5250253" y="2243876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0" name="等腰三角形 619"/>
            <p:cNvSpPr/>
            <p:nvPr/>
          </p:nvSpPr>
          <p:spPr>
            <a:xfrm rot="18163868" flipH="1">
              <a:off x="4871408" y="1992628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21" name="椭圆 620"/>
          <p:cNvSpPr/>
          <p:nvPr/>
        </p:nvSpPr>
        <p:spPr>
          <a:xfrm>
            <a:off x="3794323" y="3362233"/>
            <a:ext cx="68990" cy="689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2">
                <a:lumMod val="60000"/>
                <a:lumOff val="40000"/>
                <a:alpha val="47000"/>
              </a:schemeClr>
            </a:glow>
            <a:softEdge rad="38100"/>
          </a:effectLst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22" name="组合 621"/>
          <p:cNvGrpSpPr>
            <a:grpSpLocks/>
          </p:cNvGrpSpPr>
          <p:nvPr/>
        </p:nvGrpSpPr>
        <p:grpSpPr bwMode="auto">
          <a:xfrm>
            <a:off x="6280150" y="3016399"/>
            <a:ext cx="565150" cy="711200"/>
            <a:chOff x="4278403" y="1563638"/>
            <a:chExt cx="1055059" cy="1325305"/>
          </a:xfrm>
        </p:grpSpPr>
        <p:sp>
          <p:nvSpPr>
            <p:cNvPr id="623" name="椭圆 622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4" name="椭圆 623"/>
            <p:cNvSpPr/>
            <p:nvPr/>
          </p:nvSpPr>
          <p:spPr>
            <a:xfrm>
              <a:off x="4752587" y="2176001"/>
              <a:ext cx="115583" cy="115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25" name="组合 130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635" name="等腰三角形 634"/>
              <p:cNvSpPr/>
              <p:nvPr/>
            </p:nvSpPr>
            <p:spPr>
              <a:xfrm rot="10800000" flipH="1">
                <a:off x="8244535" y="3056094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36" name="等腰三角形 635"/>
              <p:cNvSpPr/>
              <p:nvPr/>
            </p:nvSpPr>
            <p:spPr>
              <a:xfrm flipH="1">
                <a:off x="8244535" y="2399358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26" name="组合 131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633" name="等腰三角形 632"/>
              <p:cNvSpPr/>
              <p:nvPr/>
            </p:nvSpPr>
            <p:spPr>
              <a:xfrm rot="5400000" flipH="1">
                <a:off x="8432787" y="1810046"/>
                <a:ext cx="47333" cy="48900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34" name="等腰三角形 633"/>
              <p:cNvSpPr/>
              <p:nvPr/>
            </p:nvSpPr>
            <p:spPr>
              <a:xfrm rot="16200000">
                <a:off x="7942304" y="1808564"/>
                <a:ext cx="47333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27" name="组合 132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631" name="等腰三角形 630"/>
              <p:cNvSpPr/>
              <p:nvPr/>
            </p:nvSpPr>
            <p:spPr>
              <a:xfrm rot="12715935" flipH="1">
                <a:off x="4557912" y="2060689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32" name="等腰三角形 631"/>
              <p:cNvSpPr/>
              <p:nvPr/>
            </p:nvSpPr>
            <p:spPr>
              <a:xfrm rot="1955480">
                <a:off x="4782452" y="1699588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28" name="组合 133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629" name="等腰三角形 628"/>
              <p:cNvSpPr/>
              <p:nvPr/>
            </p:nvSpPr>
            <p:spPr>
              <a:xfrm rot="7386253" flipH="1">
                <a:off x="5253457" y="2243997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30" name="等腰三角形 629"/>
              <p:cNvSpPr/>
              <p:nvPr/>
            </p:nvSpPr>
            <p:spPr>
              <a:xfrm rot="18163868" flipH="1">
                <a:off x="4872506" y="1991962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637" name="组合 636"/>
          <p:cNvGrpSpPr>
            <a:grpSpLocks/>
          </p:cNvGrpSpPr>
          <p:nvPr/>
        </p:nvGrpSpPr>
        <p:grpSpPr bwMode="auto">
          <a:xfrm>
            <a:off x="5702300" y="2368551"/>
            <a:ext cx="565150" cy="711200"/>
            <a:chOff x="4278403" y="1563638"/>
            <a:chExt cx="1055059" cy="1325305"/>
          </a:xfrm>
        </p:grpSpPr>
        <p:sp>
          <p:nvSpPr>
            <p:cNvPr id="638" name="椭圆 637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39" name="椭圆 638"/>
            <p:cNvSpPr/>
            <p:nvPr/>
          </p:nvSpPr>
          <p:spPr>
            <a:xfrm>
              <a:off x="4752587" y="2176001"/>
              <a:ext cx="115583" cy="115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40" name="组合 145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650" name="等腰三角形 649"/>
              <p:cNvSpPr/>
              <p:nvPr/>
            </p:nvSpPr>
            <p:spPr>
              <a:xfrm rot="10800000" flipH="1">
                <a:off x="8244535" y="3056094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51" name="等腰三角形 650"/>
              <p:cNvSpPr/>
              <p:nvPr/>
            </p:nvSpPr>
            <p:spPr>
              <a:xfrm flipH="1">
                <a:off x="8244535" y="2399358"/>
                <a:ext cx="44455" cy="6685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41" name="组合 146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648" name="等腰三角形 647"/>
              <p:cNvSpPr/>
              <p:nvPr/>
            </p:nvSpPr>
            <p:spPr>
              <a:xfrm rot="5400000" flipH="1">
                <a:off x="8432787" y="1810046"/>
                <a:ext cx="47333" cy="48900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49" name="等腰三角形 648"/>
              <p:cNvSpPr/>
              <p:nvPr/>
            </p:nvSpPr>
            <p:spPr>
              <a:xfrm rot="16200000">
                <a:off x="7942304" y="1808564"/>
                <a:ext cx="47333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42" name="组合 147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646" name="等腰三角形 645"/>
              <p:cNvSpPr/>
              <p:nvPr/>
            </p:nvSpPr>
            <p:spPr>
              <a:xfrm rot="12715935" flipH="1">
                <a:off x="4557912" y="2060689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47" name="等腰三角形 646"/>
              <p:cNvSpPr/>
              <p:nvPr/>
            </p:nvSpPr>
            <p:spPr>
              <a:xfrm rot="1955480">
                <a:off x="4782452" y="1699588"/>
                <a:ext cx="45741" cy="43996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43" name="组合 148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644" name="等腰三角形 643"/>
              <p:cNvSpPr/>
              <p:nvPr/>
            </p:nvSpPr>
            <p:spPr>
              <a:xfrm rot="7386253" flipH="1">
                <a:off x="5253457" y="2243997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45" name="等腰三角形 644"/>
              <p:cNvSpPr/>
              <p:nvPr/>
            </p:nvSpPr>
            <p:spPr>
              <a:xfrm rot="18163868" flipH="1">
                <a:off x="4872506" y="1991962"/>
                <a:ext cx="44216" cy="4385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sp>
        <p:nvSpPr>
          <p:cNvPr id="652" name="Oval 41"/>
          <p:cNvSpPr>
            <a:spLocks noChangeArrowheads="1"/>
          </p:cNvSpPr>
          <p:nvPr/>
        </p:nvSpPr>
        <p:spPr bwMode="auto">
          <a:xfrm>
            <a:off x="6667501" y="1537599"/>
            <a:ext cx="144462" cy="1444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3" name="Oval 42"/>
          <p:cNvSpPr>
            <a:spLocks noChangeArrowheads="1"/>
          </p:cNvSpPr>
          <p:nvPr/>
        </p:nvSpPr>
        <p:spPr bwMode="auto">
          <a:xfrm>
            <a:off x="6740528" y="1897962"/>
            <a:ext cx="71437" cy="71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4" name="Oval 43"/>
          <p:cNvSpPr>
            <a:spLocks noChangeAspect="1" noChangeArrowheads="1"/>
          </p:cNvSpPr>
          <p:nvPr/>
        </p:nvSpPr>
        <p:spPr bwMode="auto">
          <a:xfrm>
            <a:off x="6740526" y="1682062"/>
            <a:ext cx="107950" cy="107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5" name="Oval 44"/>
          <p:cNvSpPr>
            <a:spLocks noChangeArrowheads="1"/>
          </p:cNvSpPr>
          <p:nvPr/>
        </p:nvSpPr>
        <p:spPr bwMode="auto">
          <a:xfrm>
            <a:off x="6740526" y="1824937"/>
            <a:ext cx="73025" cy="730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6" name="Oval 45"/>
          <p:cNvSpPr>
            <a:spLocks noChangeArrowheads="1"/>
          </p:cNvSpPr>
          <p:nvPr/>
        </p:nvSpPr>
        <p:spPr bwMode="auto">
          <a:xfrm>
            <a:off x="6740526" y="1537599"/>
            <a:ext cx="144462" cy="1444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7" name="Oval 46"/>
          <p:cNvSpPr>
            <a:spLocks noChangeAspect="1" noChangeArrowheads="1"/>
          </p:cNvSpPr>
          <p:nvPr/>
        </p:nvSpPr>
        <p:spPr bwMode="auto">
          <a:xfrm>
            <a:off x="6740528" y="1393137"/>
            <a:ext cx="71437" cy="71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8" name="Oval 47"/>
          <p:cNvSpPr>
            <a:spLocks noChangeAspect="1" noChangeArrowheads="1"/>
          </p:cNvSpPr>
          <p:nvPr/>
        </p:nvSpPr>
        <p:spPr bwMode="auto">
          <a:xfrm>
            <a:off x="6811965" y="1969399"/>
            <a:ext cx="36513" cy="365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59" name="椭圆 658"/>
          <p:cNvSpPr/>
          <p:nvPr/>
        </p:nvSpPr>
        <p:spPr>
          <a:xfrm>
            <a:off x="8170276" y="3510622"/>
            <a:ext cx="1055059" cy="10550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60" name="组合 659"/>
          <p:cNvGrpSpPr>
            <a:grpSpLocks/>
          </p:cNvGrpSpPr>
          <p:nvPr/>
        </p:nvGrpSpPr>
        <p:grpSpPr bwMode="auto">
          <a:xfrm>
            <a:off x="8675725" y="3396614"/>
            <a:ext cx="44450" cy="1325562"/>
            <a:chOff x="8244408" y="2399358"/>
            <a:chExt cx="45719" cy="1325305"/>
          </a:xfrm>
        </p:grpSpPr>
        <p:sp>
          <p:nvSpPr>
            <p:cNvPr id="661" name="等腰三角形 660"/>
            <p:cNvSpPr/>
            <p:nvPr/>
          </p:nvSpPr>
          <p:spPr>
            <a:xfrm rot="10800000" flipH="1">
              <a:off x="8244408" y="305486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62" name="等腰三角形 661"/>
            <p:cNvSpPr/>
            <p:nvPr/>
          </p:nvSpPr>
          <p:spPr>
            <a:xfrm flipH="1">
              <a:off x="8244408" y="2399358"/>
              <a:ext cx="45719" cy="669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63" name="组合 662"/>
          <p:cNvGrpSpPr>
            <a:grpSpLocks/>
          </p:cNvGrpSpPr>
          <p:nvPr/>
        </p:nvGrpSpPr>
        <p:grpSpPr bwMode="auto">
          <a:xfrm>
            <a:off x="8229638" y="4004626"/>
            <a:ext cx="982663" cy="47625"/>
            <a:chOff x="7718586" y="2031690"/>
            <a:chExt cx="983562" cy="47057"/>
          </a:xfrm>
        </p:grpSpPr>
        <p:sp>
          <p:nvSpPr>
            <p:cNvPr id="664" name="等腰三角形 663"/>
            <p:cNvSpPr/>
            <p:nvPr/>
          </p:nvSpPr>
          <p:spPr>
            <a:xfrm rot="5400000" flipH="1">
              <a:off x="8433910" y="1808941"/>
              <a:ext cx="45489" cy="49098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65" name="等腰三角形 664"/>
            <p:cNvSpPr/>
            <p:nvPr/>
          </p:nvSpPr>
          <p:spPr>
            <a:xfrm rot="16200000">
              <a:off x="7942130" y="1809715"/>
              <a:ext cx="45488" cy="4925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66" name="组合 665"/>
          <p:cNvGrpSpPr>
            <a:grpSpLocks/>
          </p:cNvGrpSpPr>
          <p:nvPr/>
        </p:nvGrpSpPr>
        <p:grpSpPr bwMode="auto">
          <a:xfrm>
            <a:off x="8607464" y="3764914"/>
            <a:ext cx="195263" cy="571500"/>
            <a:chOff x="4556500" y="1700150"/>
            <a:chExt cx="272261" cy="802323"/>
          </a:xfrm>
        </p:grpSpPr>
        <p:sp>
          <p:nvSpPr>
            <p:cNvPr id="667" name="等腰三角形 666"/>
            <p:cNvSpPr/>
            <p:nvPr/>
          </p:nvSpPr>
          <p:spPr>
            <a:xfrm rot="12715935" flipH="1">
              <a:off x="4556500" y="2063423"/>
              <a:ext cx="46484" cy="4390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68" name="等腰三角形 667"/>
            <p:cNvSpPr/>
            <p:nvPr/>
          </p:nvSpPr>
          <p:spPr>
            <a:xfrm rot="1955480">
              <a:off x="4782277" y="1700150"/>
              <a:ext cx="46484" cy="4390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69" name="组合 668"/>
          <p:cNvGrpSpPr>
            <a:grpSpLocks/>
          </p:cNvGrpSpPr>
          <p:nvPr/>
        </p:nvGrpSpPr>
        <p:grpSpPr bwMode="auto">
          <a:xfrm>
            <a:off x="8407439" y="3928426"/>
            <a:ext cx="549275" cy="198438"/>
            <a:chOff x="4673723" y="2190313"/>
            <a:chExt cx="819251" cy="296284"/>
          </a:xfrm>
        </p:grpSpPr>
        <p:sp>
          <p:nvSpPr>
            <p:cNvPr id="670" name="等腰三角形 669"/>
            <p:cNvSpPr/>
            <p:nvPr/>
          </p:nvSpPr>
          <p:spPr>
            <a:xfrm rot="7386253" flipH="1">
              <a:off x="5250253" y="2243876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71" name="等腰三角形 670"/>
            <p:cNvSpPr/>
            <p:nvPr/>
          </p:nvSpPr>
          <p:spPr>
            <a:xfrm rot="18163868" flipH="1">
              <a:off x="4871408" y="1992628"/>
              <a:ext cx="45036" cy="4404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72" name="椭圆 671"/>
          <p:cNvSpPr/>
          <p:nvPr/>
        </p:nvSpPr>
        <p:spPr>
          <a:xfrm>
            <a:off x="8657505" y="3980721"/>
            <a:ext cx="68990" cy="689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2">
                <a:lumMod val="60000"/>
                <a:lumOff val="40000"/>
                <a:alpha val="47000"/>
              </a:schemeClr>
            </a:glow>
            <a:softEdge rad="38100"/>
          </a:effectLst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73" name="组合 672"/>
          <p:cNvGrpSpPr>
            <a:grpSpLocks/>
          </p:cNvGrpSpPr>
          <p:nvPr/>
        </p:nvGrpSpPr>
        <p:grpSpPr bwMode="auto">
          <a:xfrm>
            <a:off x="925218" y="4102029"/>
            <a:ext cx="565150" cy="709613"/>
            <a:chOff x="4278403" y="1563638"/>
            <a:chExt cx="1055059" cy="1325305"/>
          </a:xfrm>
        </p:grpSpPr>
        <p:sp>
          <p:nvSpPr>
            <p:cNvPr id="674" name="椭圆 673"/>
            <p:cNvSpPr/>
            <p:nvPr/>
          </p:nvSpPr>
          <p:spPr>
            <a:xfrm>
              <a:off x="4278403" y="1718269"/>
              <a:ext cx="1055059" cy="10550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75" name="椭圆 674"/>
            <p:cNvSpPr/>
            <p:nvPr/>
          </p:nvSpPr>
          <p:spPr>
            <a:xfrm>
              <a:off x="4752587" y="2174405"/>
              <a:ext cx="115581" cy="1156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76" name="组合 19"/>
            <p:cNvGrpSpPr>
              <a:grpSpLocks/>
            </p:cNvGrpSpPr>
            <p:nvPr/>
          </p:nvGrpSpPr>
          <p:grpSpPr bwMode="auto">
            <a:xfrm>
              <a:off x="4788024" y="1563638"/>
              <a:ext cx="45719" cy="1325305"/>
              <a:chOff x="8244408" y="2399358"/>
              <a:chExt cx="45719" cy="1325305"/>
            </a:xfrm>
          </p:grpSpPr>
          <p:sp>
            <p:nvSpPr>
              <p:cNvPr id="686" name="等腰三角形 685"/>
              <p:cNvSpPr/>
              <p:nvPr/>
            </p:nvSpPr>
            <p:spPr>
              <a:xfrm rot="10800000" flipH="1">
                <a:off x="8244535" y="3054599"/>
                <a:ext cx="44453" cy="6700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7" name="等腰三角形 686"/>
              <p:cNvSpPr/>
              <p:nvPr/>
            </p:nvSpPr>
            <p:spPr>
              <a:xfrm flipH="1">
                <a:off x="8244535" y="2399358"/>
                <a:ext cx="44453" cy="6700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77" name="组合 20"/>
            <p:cNvGrpSpPr>
              <a:grpSpLocks/>
            </p:cNvGrpSpPr>
            <p:nvPr/>
          </p:nvGrpSpPr>
          <p:grpSpPr bwMode="auto">
            <a:xfrm>
              <a:off x="4327385" y="2209350"/>
              <a:ext cx="983562" cy="47057"/>
              <a:chOff x="7718586" y="2031690"/>
              <a:chExt cx="983562" cy="47057"/>
            </a:xfrm>
          </p:grpSpPr>
          <p:sp>
            <p:nvSpPr>
              <p:cNvPr id="684" name="等腰三角形 683"/>
              <p:cNvSpPr/>
              <p:nvPr/>
            </p:nvSpPr>
            <p:spPr>
              <a:xfrm rot="5400000" flipH="1">
                <a:off x="8432733" y="1811541"/>
                <a:ext cx="47438" cy="48900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5" name="等腰三角形 684"/>
              <p:cNvSpPr/>
              <p:nvPr/>
            </p:nvSpPr>
            <p:spPr>
              <a:xfrm rot="16200000">
                <a:off x="7942249" y="1810058"/>
                <a:ext cx="47438" cy="49196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78" name="组合 21"/>
            <p:cNvGrpSpPr>
              <a:grpSpLocks/>
            </p:cNvGrpSpPr>
            <p:nvPr/>
          </p:nvGrpSpPr>
          <p:grpSpPr bwMode="auto">
            <a:xfrm>
              <a:off x="4716016" y="1972280"/>
              <a:ext cx="194050" cy="571845"/>
              <a:chOff x="4556500" y="1700150"/>
              <a:chExt cx="272261" cy="802323"/>
            </a:xfrm>
          </p:grpSpPr>
          <p:sp>
            <p:nvSpPr>
              <p:cNvPr id="682" name="等腰三角形 681"/>
              <p:cNvSpPr/>
              <p:nvPr/>
            </p:nvSpPr>
            <p:spPr>
              <a:xfrm rot="12715935" flipH="1">
                <a:off x="4557912" y="2062777"/>
                <a:ext cx="45738" cy="4409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3" name="等腰三角形 682"/>
              <p:cNvSpPr/>
              <p:nvPr/>
            </p:nvSpPr>
            <p:spPr>
              <a:xfrm rot="1955480">
                <a:off x="4782452" y="1700868"/>
                <a:ext cx="45738" cy="4409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79" name="组合 22"/>
            <p:cNvGrpSpPr>
              <a:grpSpLocks/>
            </p:cNvGrpSpPr>
            <p:nvPr/>
          </p:nvGrpSpPr>
          <p:grpSpPr bwMode="auto">
            <a:xfrm>
              <a:off x="4502556" y="2120588"/>
              <a:ext cx="548115" cy="198227"/>
              <a:chOff x="4673723" y="2190313"/>
              <a:chExt cx="819251" cy="296284"/>
            </a:xfrm>
          </p:grpSpPr>
          <p:sp>
            <p:nvSpPr>
              <p:cNvPr id="680" name="等腰三角形 679"/>
              <p:cNvSpPr/>
              <p:nvPr/>
            </p:nvSpPr>
            <p:spPr>
              <a:xfrm rot="7386253" flipH="1">
                <a:off x="5253405" y="2246473"/>
                <a:ext cx="44315" cy="43853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1" name="等腰三角形 680"/>
              <p:cNvSpPr/>
              <p:nvPr/>
            </p:nvSpPr>
            <p:spPr>
              <a:xfrm rot="18163868" flipH="1">
                <a:off x="4872453" y="1993874"/>
                <a:ext cx="44315" cy="43853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062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65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">
                                      <p:cBhvr>
                                        <p:cTn id="63" dur="425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repeatCount="4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25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7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7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7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4500000">
                                      <p:cBhvr>
                                        <p:cTn id="94" dur="2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4500000">
                                      <p:cBhvr>
                                        <p:cTn id="100" dur="2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106" dur="2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108" dur="2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75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150" dur="17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159" dur="17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">
                                      <p:cBhvr>
                                        <p:cTn id="168" dur="1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7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7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xit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75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75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75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75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75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75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7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">
                                      <p:cBhvr>
                                        <p:cTn id="219" dur="2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7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25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2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2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2160000">
                                      <p:cBhvr>
                                        <p:cTn id="231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">
                                      <p:cBhvr>
                                        <p:cTn id="243" dur="12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500000">
                                      <p:cBhvr>
                                        <p:cTn id="274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500000">
                                      <p:cBhvr>
                                        <p:cTn id="280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0800000">
                                      <p:cBhvr>
                                        <p:cTn id="286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0800000">
                                      <p:cBhvr>
                                        <p:cTn id="288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ntr" presetSubtype="0" repeatCount="3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3" presetClass="entr" presetSubtype="16" repeatCount="3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8" presetClass="emph" presetSubtype="0" repeatCount="3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">
                                      <p:cBhvr>
                                        <p:cTn id="323" dur="2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10" presetClass="exit" presetSubtype="0" repeatCount="3000" fill="hold" nodeType="withEffect">
                                  <p:stCondLst>
                                    <p:cond delay="3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160000">
                                      <p:cBhvr>
                                        <p:cTn id="335" dur="275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2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2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4.19753E-6 C -0.00365 -0.00834 -0.01962 -0.02933 -0.02222 -0.0497 C -0.02483 -0.07007 -0.01667 -0.10649 -0.01528 -0.1213 " pathEditMode="relative" rAng="0" ptsTypes="aaa">
                                      <p:cBhvr>
                                        <p:cTn id="345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6080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2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2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44444E-6 -3.02283E-7 C -0.004 -0.00617 -0.02605 -0.02899 -0.02796 -0.05028 C -0.02969 -0.07372 -0.03473 -0.124 -0.01042 -0.14035 " pathEditMode="relative" rAng="0" ptsTypes="faf">
                                      <p:cBhvr>
                                        <p:cTn id="355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7033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2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2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.55556E-7 -4.62677E-6 C -0.01024 -0.02405 -0.03368 -0.03053 -0.04774 -0.02652 C -0.06181 -0.02251 -0.07656 0.01296 -0.0842 0.02345 " pathEditMode="relative" rAng="0" ptsTypes="faf">
                                      <p:cBhvr>
                                        <p:cTn id="365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70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2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9.87045E-8 C -0.00521 -0.00771 -0.02587 -0.02684 -0.03177 -0.04627 C -0.03767 -0.0657 -0.03472 -0.10179 -0.03559 -0.11629 " pathEditMode="relative" rAng="0" ptsTypes="aaa">
                                      <p:cBhvr>
                                        <p:cTn id="375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-5830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2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8.01974E-8 C -0.00382 -0.01326 -0.02639 -0.03455 -0.04271 -0.03609 C -0.05903 -0.03763 -0.08611 -0.01542 -0.09757 -0.01018 " pathEditMode="relative" rAng="0" ptsTypes="faf">
                                      <p:cBhvr>
                                        <p:cTn id="385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-1882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2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2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2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2222E-6 2.14065E-6 C -0.0092 -0.01542 -0.03923 -0.00926 -0.05451 0.00308 C -0.0677 0.00956 -0.07135 0.02313 -0.07899 0.03794 " pathEditMode="relative" rAng="0" ptsTypes="faf">
                                      <p:cBhvr>
                                        <p:cTn id="395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1110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2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778E-17 1.1351E-6 C -0.00278 -0.00987 -0.01319 -0.03609 -0.01667 -0.05861 C -0.02014 -0.08112 -0.02014 -0.11937 -0.02101 -0.13541 " pathEditMode="relative" rAng="0" ptsTypes="aaa">
                                      <p:cBhvr>
                                        <p:cTn id="405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6786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500000">
                                      <p:cBhvr>
                                        <p:cTn id="436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500000">
                                      <p:cBhvr>
                                        <p:cTn id="442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0800000">
                                      <p:cBhvr>
                                        <p:cTn id="448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9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0800000">
                                      <p:cBhvr>
                                        <p:cTn id="450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ntr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3" presetClass="entr" presetSubtype="16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8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">
                                      <p:cBhvr>
                                        <p:cTn id="485" dur="5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6" presetID="10" presetClass="exit" presetSubtype="0" repeatCount="2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28" grpId="0" animBg="1"/>
      <p:bldP spid="28" grpId="1" animBg="1"/>
      <p:bldP spid="57" grpId="0"/>
      <p:bldP spid="57" grpId="1"/>
      <p:bldP spid="16" grpId="0" animBg="1"/>
      <p:bldP spid="652" grpId="0" animBg="1"/>
      <p:bldP spid="652" grpId="1" animBg="1"/>
      <p:bldP spid="652" grpId="2" animBg="1"/>
      <p:bldP spid="653" grpId="0" animBg="1"/>
      <p:bldP spid="653" grpId="1" animBg="1"/>
      <p:bldP spid="653" grpId="2" animBg="1"/>
      <p:bldP spid="654" grpId="0" animBg="1"/>
      <p:bldP spid="654" grpId="1" animBg="1"/>
      <p:bldP spid="654" grpId="2" animBg="1"/>
      <p:bldP spid="655" grpId="0" animBg="1"/>
      <p:bldP spid="655" grpId="1" animBg="1"/>
      <p:bldP spid="655" grpId="2" animBg="1"/>
      <p:bldP spid="656" grpId="0" animBg="1"/>
      <p:bldP spid="656" grpId="1" animBg="1"/>
      <p:bldP spid="656" grpId="2" animBg="1"/>
      <p:bldP spid="657" grpId="0" animBg="1"/>
      <p:bldP spid="657" grpId="1" animBg="1"/>
      <p:bldP spid="657" grpId="2" animBg="1"/>
      <p:bldP spid="658" grpId="0" animBg="1"/>
      <p:bldP spid="658" grpId="1" animBg="1"/>
      <p:bldP spid="65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19"/>
          <p:cNvSpPr>
            <a:spLocks/>
          </p:cNvSpPr>
          <p:nvPr/>
        </p:nvSpPr>
        <p:spPr bwMode="auto">
          <a:xfrm>
            <a:off x="4763979" y="5332924"/>
            <a:ext cx="2055859" cy="1525076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20"/>
          <p:cNvSpPr>
            <a:spLocks/>
          </p:cNvSpPr>
          <p:nvPr/>
        </p:nvSpPr>
        <p:spPr bwMode="auto">
          <a:xfrm>
            <a:off x="6730606" y="5332924"/>
            <a:ext cx="1495317" cy="598102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1"/>
          <p:cNvSpPr>
            <a:spLocks/>
          </p:cNvSpPr>
          <p:nvPr/>
        </p:nvSpPr>
        <p:spPr bwMode="auto">
          <a:xfrm>
            <a:off x="6809218" y="2545764"/>
            <a:ext cx="1365219" cy="567053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22"/>
          <p:cNvSpPr>
            <a:spLocks/>
          </p:cNvSpPr>
          <p:nvPr/>
        </p:nvSpPr>
        <p:spPr bwMode="auto">
          <a:xfrm>
            <a:off x="5791908" y="3607258"/>
            <a:ext cx="564804" cy="1816079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7143652" y="4075680"/>
            <a:ext cx="1709694" cy="1630538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4"/>
          <p:cNvSpPr>
            <a:spLocks/>
          </p:cNvSpPr>
          <p:nvPr/>
        </p:nvSpPr>
        <p:spPr bwMode="auto">
          <a:xfrm>
            <a:off x="5212918" y="2240356"/>
            <a:ext cx="1437495" cy="567053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5044593" y="3838613"/>
            <a:ext cx="1224000" cy="720000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6272458" y="2930136"/>
            <a:ext cx="573392" cy="1145544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6645724" y="1809419"/>
            <a:ext cx="576605" cy="1145544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592121" y="5282266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984691" y="3613556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562022" y="4023758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909691" y="2345456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125018" y="2015784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22"/>
          <p:cNvSpPr txBox="1"/>
          <p:nvPr/>
        </p:nvSpPr>
        <p:spPr>
          <a:xfrm>
            <a:off x="1975449" y="4904268"/>
            <a:ext cx="23508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1600" b="1" noProof="1" smtClean="0">
                <a:solidFill>
                  <a:schemeClr val="accent2">
                    <a:lumMod val="75000"/>
                  </a:schemeClr>
                </a:solidFill>
              </a:rPr>
              <a:t>华南市场</a:t>
            </a:r>
            <a:endParaRPr lang="en-US" altLang="zh-CN" sz="1600" b="1" noProof="1" smtClean="0">
              <a:solidFill>
                <a:schemeClr val="accent2">
                  <a:lumMod val="75000"/>
                </a:schemeClr>
              </a:solidFill>
            </a:endParaRPr>
          </a:p>
          <a:p>
            <a:pPr algn="r">
              <a:lnSpc>
                <a:spcPct val="130000"/>
              </a:lnSpc>
            </a:pPr>
            <a:r>
              <a:rPr lang="zh-CN" altLang="en-US" noProof="1" smtClean="0"/>
              <a:t>您</a:t>
            </a:r>
            <a:r>
              <a:rPr lang="zh-CN" altLang="en-US" noProof="1"/>
              <a:t>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21" name="TextBox 22"/>
          <p:cNvSpPr txBox="1"/>
          <p:nvPr/>
        </p:nvSpPr>
        <p:spPr>
          <a:xfrm>
            <a:off x="2208361" y="3151962"/>
            <a:ext cx="2555617" cy="135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1600" b="1" noProof="1" smtClean="0">
                <a:solidFill>
                  <a:schemeClr val="accent2">
                    <a:lumMod val="75000"/>
                  </a:schemeClr>
                </a:solidFill>
              </a:rPr>
              <a:t>西南</a:t>
            </a:r>
            <a:r>
              <a:rPr lang="zh-CN" altLang="en-US" sz="1600" b="1" noProof="1">
                <a:solidFill>
                  <a:schemeClr val="accent2">
                    <a:lumMod val="75000"/>
                  </a:schemeClr>
                </a:solidFill>
              </a:rPr>
              <a:t>市场</a:t>
            </a:r>
            <a:endParaRPr lang="en-US" altLang="zh-CN" sz="1600" b="1" noProof="1">
              <a:solidFill>
                <a:schemeClr val="accent2">
                  <a:lumMod val="75000"/>
                </a:schemeClr>
              </a:solidFill>
            </a:endParaRPr>
          </a:p>
          <a:p>
            <a:pPr algn="r">
              <a:lnSpc>
                <a:spcPct val="130000"/>
              </a:lnSpc>
            </a:pPr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22" name="TextBox 22"/>
          <p:cNvSpPr txBox="1"/>
          <p:nvPr/>
        </p:nvSpPr>
        <p:spPr>
          <a:xfrm>
            <a:off x="9070428" y="3919362"/>
            <a:ext cx="2183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b="1" noProof="1" smtClean="0">
                <a:solidFill>
                  <a:schemeClr val="accent2">
                    <a:lumMod val="75000"/>
                  </a:schemeClr>
                </a:solidFill>
              </a:rPr>
              <a:t>华北市场</a:t>
            </a:r>
            <a:endParaRPr lang="en-US" altLang="zh-CN" sz="1600" b="1" noProof="1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23" name="TextBox 22"/>
          <p:cNvSpPr txBox="1"/>
          <p:nvPr/>
        </p:nvSpPr>
        <p:spPr>
          <a:xfrm>
            <a:off x="8442679" y="1848312"/>
            <a:ext cx="2675076" cy="135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b="1" noProof="1" smtClean="0">
                <a:solidFill>
                  <a:schemeClr val="accent2">
                    <a:lumMod val="75000"/>
                  </a:schemeClr>
                </a:solidFill>
              </a:rPr>
              <a:t>欧洲市场</a:t>
            </a:r>
            <a:endParaRPr lang="en-US" altLang="zh-CN" sz="1600" b="1" noProof="1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24" name="TextBox 22"/>
          <p:cNvSpPr txBox="1"/>
          <p:nvPr/>
        </p:nvSpPr>
        <p:spPr>
          <a:xfrm>
            <a:off x="2337613" y="1576639"/>
            <a:ext cx="2598221" cy="125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b="1" noProof="1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北美市场</a:t>
            </a:r>
            <a:endParaRPr lang="en-US" altLang="zh-CN" sz="1600" b="1" noProof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noProof="1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noProof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066390" y="1706274"/>
            <a:ext cx="343713" cy="34970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469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-1500000">
            <a:off x="3559426" y="2189166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7132" y="808412"/>
            <a:ext cx="6182758" cy="729541"/>
            <a:chOff x="3977132" y="808412"/>
            <a:chExt cx="6182758" cy="729541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4937646" y="867652"/>
              <a:ext cx="522224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65958" y="902124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26044" y="839961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558" y="1724102"/>
            <a:ext cx="5489141" cy="729541"/>
            <a:chOff x="4683558" y="1724102"/>
            <a:chExt cx="5489141" cy="729541"/>
          </a:xfrm>
        </p:grpSpPr>
        <p:sp>
          <p:nvSpPr>
            <p:cNvPr id="76" name="椭圆 75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5615950" y="1783610"/>
              <a:ext cx="455674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30781" y="182340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19493" y="1749343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84971" y="2604546"/>
            <a:ext cx="5287730" cy="729541"/>
            <a:chOff x="4884971" y="2604546"/>
            <a:chExt cx="5287730" cy="729541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 bwMode="auto">
            <a:xfrm>
              <a:off x="4884971" y="26045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>
              <a:off x="5859531" y="2671474"/>
              <a:ext cx="431317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42233" y="270063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成功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展示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12065" y="265420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3136" y="3506582"/>
            <a:ext cx="5296754" cy="729541"/>
            <a:chOff x="4863136" y="3506582"/>
            <a:chExt cx="5296754" cy="729541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 bwMode="auto">
            <a:xfrm>
              <a:off x="4863136" y="350658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>
              <a:off x="5856700" y="3564990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81716" y="3606179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经验总结与不足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89319" y="353813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36" y="4398646"/>
            <a:ext cx="5479765" cy="729541"/>
            <a:chOff x="4692936" y="4398646"/>
            <a:chExt cx="5479765" cy="729541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 bwMode="auto">
            <a:xfrm>
              <a:off x="4692936" y="43986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>
              <a:off x="5616516" y="4457098"/>
              <a:ext cx="4556185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51430" y="4496891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当前形势分析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24589" y="4463786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85123" y="5299051"/>
            <a:ext cx="6174767" cy="729541"/>
            <a:chOff x="3985123" y="5299051"/>
            <a:chExt cx="6174767" cy="729541"/>
          </a:xfrm>
        </p:grpSpPr>
        <p:sp>
          <p:nvSpPr>
            <p:cNvPr id="80" name="椭圆 79"/>
            <p:cNvSpPr>
              <a:spLocks noChangeAspect="1"/>
            </p:cNvSpPr>
            <p:nvPr/>
          </p:nvSpPr>
          <p:spPr bwMode="auto">
            <a:xfrm>
              <a:off x="3985123" y="5299051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4929790" y="5362947"/>
              <a:ext cx="523010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5412" y="5396811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明年目标与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097848" y="5336595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3445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7096 0.05737 L -1.875E-6 1.74416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8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99" grpId="0" animBg="1"/>
      <p:bldP spid="101" grpId="0"/>
      <p:bldP spid="1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8373962" y="2017294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360998" y="4196396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06235" y="3073689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等腰三角形 34"/>
          <p:cNvSpPr>
            <a:spLocks noChangeAspect="1" noChangeArrowheads="1"/>
          </p:cNvSpPr>
          <p:nvPr/>
        </p:nvSpPr>
        <p:spPr bwMode="auto">
          <a:xfrm rot="5400000" flipV="1">
            <a:off x="8065617" y="2526229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8361000" y="2432032"/>
            <a:ext cx="2822407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7" name="等腰三角形 18"/>
          <p:cNvSpPr>
            <a:spLocks noChangeAspect="1" noChangeArrowheads="1"/>
          </p:cNvSpPr>
          <p:nvPr/>
        </p:nvSpPr>
        <p:spPr bwMode="auto">
          <a:xfrm rot="5400000" flipV="1">
            <a:off x="8065617" y="4709297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361000" y="4615104"/>
            <a:ext cx="2822407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9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4995306" y="3579341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2000">
              <a:solidFill>
                <a:schemeClr val="accent3">
                  <a:lumMod val="75000"/>
                </a:schemeClr>
              </a:solidFill>
              <a:sym typeface="微软雅黑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2503046" y="3485140"/>
            <a:ext cx="2443253" cy="110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41" name="形状 40"/>
          <p:cNvSpPr/>
          <p:nvPr/>
        </p:nvSpPr>
        <p:spPr>
          <a:xfrm>
            <a:off x="5361216" y="3001873"/>
            <a:ext cx="1867985" cy="1868267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2" name="空心弧 41"/>
          <p:cNvSpPr/>
          <p:nvPr/>
        </p:nvSpPr>
        <p:spPr>
          <a:xfrm>
            <a:off x="6031467" y="4224417"/>
            <a:ext cx="1604887" cy="1605530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5" name="空心弧 54"/>
          <p:cNvSpPr/>
          <p:nvPr/>
        </p:nvSpPr>
        <p:spPr>
          <a:xfrm>
            <a:off x="6031467" y="4224417"/>
            <a:ext cx="1604887" cy="1605530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6" name="任意多边形 55"/>
          <p:cNvSpPr/>
          <p:nvPr/>
        </p:nvSpPr>
        <p:spPr>
          <a:xfrm rot="17307692">
            <a:off x="6388966" y="2484934"/>
            <a:ext cx="1619267" cy="872432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89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任意多边形 56"/>
          <p:cNvSpPr/>
          <p:nvPr/>
        </p:nvSpPr>
        <p:spPr>
          <a:xfrm rot="17307692">
            <a:off x="5992892" y="2033788"/>
            <a:ext cx="1063396" cy="744568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89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45699" y="2335376"/>
            <a:ext cx="6671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5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59820" y="3485140"/>
            <a:ext cx="6222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50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28447" y="4627275"/>
            <a:ext cx="6351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endParaRPr lang="zh-CN" altLang="en-US" sz="5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0437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45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4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9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4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 animBg="1"/>
      <p:bldP spid="35" grpId="1" animBg="1"/>
      <p:bldP spid="36" grpId="0"/>
      <p:bldP spid="37" grpId="0" animBg="1"/>
      <p:bldP spid="37" grpId="1" animBg="1"/>
      <p:bldP spid="38" grpId="0"/>
      <p:bldP spid="39" grpId="0" animBg="1"/>
      <p:bldP spid="39" grpId="1" animBg="1"/>
      <p:bldP spid="40" grpId="0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16"/>
          <p:cNvSpPr/>
          <p:nvPr/>
        </p:nvSpPr>
        <p:spPr>
          <a:xfrm rot="16200000">
            <a:off x="5774788" y="3857928"/>
            <a:ext cx="246696" cy="256569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4" name="Group 1"/>
          <p:cNvGrpSpPr/>
          <p:nvPr/>
        </p:nvGrpSpPr>
        <p:grpSpPr>
          <a:xfrm rot="16200000">
            <a:off x="4914612" y="3135579"/>
            <a:ext cx="53958" cy="1704842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55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"/>
          <p:cNvGrpSpPr/>
          <p:nvPr/>
        </p:nvGrpSpPr>
        <p:grpSpPr>
          <a:xfrm rot="16200000">
            <a:off x="6752407" y="3242975"/>
            <a:ext cx="53964" cy="1505936"/>
            <a:chOff x="6077893" y="3797444"/>
            <a:chExt cx="36214" cy="1371599"/>
          </a:xfrm>
          <a:solidFill>
            <a:schemeClr val="accent2">
              <a:lumMod val="75000"/>
            </a:schemeClr>
          </a:solidFill>
        </p:grpSpPr>
        <p:cxnSp>
          <p:nvCxnSpPr>
            <p:cNvPr id="58" name="Straight Connector 19"/>
            <p:cNvCxnSpPr/>
            <p:nvPr/>
          </p:nvCxnSpPr>
          <p:spPr>
            <a:xfrm>
              <a:off x="6114107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5"/>
            <p:cNvCxnSpPr/>
            <p:nvPr/>
          </p:nvCxnSpPr>
          <p:spPr>
            <a:xfrm>
              <a:off x="6077893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3"/>
          <p:cNvGrpSpPr/>
          <p:nvPr/>
        </p:nvGrpSpPr>
        <p:grpSpPr>
          <a:xfrm rot="16200000">
            <a:off x="8637323" y="3145430"/>
            <a:ext cx="53961" cy="1704845"/>
            <a:chOff x="6077893" y="5305231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61" name="Straight Connector 21"/>
            <p:cNvCxnSpPr/>
            <p:nvPr/>
          </p:nvCxnSpPr>
          <p:spPr>
            <a:xfrm>
              <a:off x="6114107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6"/>
            <p:cNvCxnSpPr/>
            <p:nvPr/>
          </p:nvCxnSpPr>
          <p:spPr>
            <a:xfrm>
              <a:off x="6077893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40"/>
          <p:cNvSpPr/>
          <p:nvPr/>
        </p:nvSpPr>
        <p:spPr>
          <a:xfrm rot="16200000">
            <a:off x="3825128" y="3840676"/>
            <a:ext cx="246696" cy="256569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Oval 41"/>
          <p:cNvSpPr/>
          <p:nvPr/>
        </p:nvSpPr>
        <p:spPr>
          <a:xfrm rot="16200000">
            <a:off x="7537294" y="3860943"/>
            <a:ext cx="246696" cy="256569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6" name="Isosceles Triangle 45"/>
          <p:cNvSpPr/>
          <p:nvPr/>
        </p:nvSpPr>
        <p:spPr>
          <a:xfrm>
            <a:off x="3894553" y="3580639"/>
            <a:ext cx="125458" cy="21893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Isosceles Triangle 48"/>
          <p:cNvSpPr/>
          <p:nvPr/>
        </p:nvSpPr>
        <p:spPr>
          <a:xfrm rot="10800000" flipH="1">
            <a:off x="5844033" y="4163650"/>
            <a:ext cx="125458" cy="21893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Isosceles Triangle 69"/>
          <p:cNvSpPr/>
          <p:nvPr/>
        </p:nvSpPr>
        <p:spPr>
          <a:xfrm>
            <a:off x="7594351" y="3605196"/>
            <a:ext cx="125458" cy="21893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8" name="Rectangle 70"/>
          <p:cNvSpPr/>
          <p:nvPr/>
        </p:nvSpPr>
        <p:spPr>
          <a:xfrm>
            <a:off x="2441276" y="2055580"/>
            <a:ext cx="3060962" cy="141808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177800" dist="635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41276" y="2485484"/>
            <a:ext cx="3060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41276" y="2073575"/>
            <a:ext cx="306096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项目一完成情况</a:t>
            </a:r>
            <a:endParaRPr lang="id-ID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Oval 40"/>
          <p:cNvSpPr/>
          <p:nvPr/>
        </p:nvSpPr>
        <p:spPr>
          <a:xfrm rot="16200000">
            <a:off x="9528071" y="3865279"/>
            <a:ext cx="246696" cy="256570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9" name="Isosceles Triangle 45"/>
          <p:cNvSpPr/>
          <p:nvPr/>
        </p:nvSpPr>
        <p:spPr>
          <a:xfrm rot="10800000">
            <a:off x="9597316" y="4184130"/>
            <a:ext cx="125458" cy="21893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90" name="Group 1"/>
          <p:cNvGrpSpPr/>
          <p:nvPr/>
        </p:nvGrpSpPr>
        <p:grpSpPr>
          <a:xfrm rot="16200000">
            <a:off x="10605146" y="3143522"/>
            <a:ext cx="53961" cy="1704845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91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1"/>
          <p:cNvGrpSpPr/>
          <p:nvPr/>
        </p:nvGrpSpPr>
        <p:grpSpPr>
          <a:xfrm rot="16200000">
            <a:off x="2967316" y="3136341"/>
            <a:ext cx="53954" cy="1704837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94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Oval 71"/>
          <p:cNvSpPr/>
          <p:nvPr/>
        </p:nvSpPr>
        <p:spPr>
          <a:xfrm>
            <a:off x="5127236" y="1714492"/>
            <a:ext cx="638737" cy="638737"/>
          </a:xfrm>
          <a:prstGeom prst="ellipse">
            <a:avLst/>
          </a:prstGeom>
          <a:solidFill>
            <a:schemeClr val="bg1"/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id-ID" sz="3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7591315" y="2715987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</a:p>
        </p:txBody>
      </p:sp>
      <p:sp>
        <p:nvSpPr>
          <p:cNvPr id="97" name="Rectangle 70"/>
          <p:cNvSpPr/>
          <p:nvPr/>
        </p:nvSpPr>
        <p:spPr>
          <a:xfrm>
            <a:off x="6130161" y="2055138"/>
            <a:ext cx="3060962" cy="141808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177800" dist="635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130161" y="2485042"/>
            <a:ext cx="3060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130161" y="2073133"/>
            <a:ext cx="306096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项目三完成情况</a:t>
            </a:r>
            <a:endParaRPr lang="id-ID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Oval 71"/>
          <p:cNvSpPr/>
          <p:nvPr/>
        </p:nvSpPr>
        <p:spPr>
          <a:xfrm>
            <a:off x="8816121" y="1714050"/>
            <a:ext cx="638737" cy="638737"/>
          </a:xfrm>
          <a:prstGeom prst="ellipse">
            <a:avLst/>
          </a:prstGeom>
          <a:solidFill>
            <a:schemeClr val="bg1"/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id-ID" sz="3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Rectangle 70"/>
          <p:cNvSpPr/>
          <p:nvPr/>
        </p:nvSpPr>
        <p:spPr>
          <a:xfrm>
            <a:off x="4383943" y="4502066"/>
            <a:ext cx="3060962" cy="141808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177800" dist="635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383943" y="4931970"/>
            <a:ext cx="3060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383943" y="4520061"/>
            <a:ext cx="306096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项目二完成情况</a:t>
            </a:r>
            <a:endParaRPr lang="id-ID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Oval 71"/>
          <p:cNvSpPr/>
          <p:nvPr/>
        </p:nvSpPr>
        <p:spPr>
          <a:xfrm>
            <a:off x="7069903" y="4160978"/>
            <a:ext cx="638737" cy="638737"/>
          </a:xfrm>
          <a:prstGeom prst="ellipse">
            <a:avLst/>
          </a:prstGeom>
          <a:solidFill>
            <a:schemeClr val="bg1"/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id-ID" sz="3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9600449" y="5162172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</a:p>
        </p:txBody>
      </p:sp>
      <p:sp>
        <p:nvSpPr>
          <p:cNvPr id="107" name="Rectangle 70"/>
          <p:cNvSpPr/>
          <p:nvPr/>
        </p:nvSpPr>
        <p:spPr>
          <a:xfrm>
            <a:off x="8139295" y="4501323"/>
            <a:ext cx="3060962" cy="141808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177800" dist="635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139295" y="4931227"/>
            <a:ext cx="3060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139295" y="4519318"/>
            <a:ext cx="306096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项目四完成情况</a:t>
            </a:r>
            <a:endParaRPr lang="id-ID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Oval 71"/>
          <p:cNvSpPr/>
          <p:nvPr/>
        </p:nvSpPr>
        <p:spPr>
          <a:xfrm>
            <a:off x="10825255" y="4160235"/>
            <a:ext cx="638737" cy="638737"/>
          </a:xfrm>
          <a:prstGeom prst="ellipse">
            <a:avLst/>
          </a:prstGeom>
          <a:solidFill>
            <a:schemeClr val="bg1"/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id-ID" sz="30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473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1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6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6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3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6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9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8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1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 animBg="1"/>
      <p:bldP spid="63" grpId="0" animBg="1"/>
      <p:bldP spid="64" grpId="0" animBg="1"/>
      <p:bldP spid="66" grpId="0" animBg="1"/>
      <p:bldP spid="68" grpId="0" animBg="1"/>
      <p:bldP spid="77" grpId="0" animBg="1"/>
      <p:bldP spid="78" grpId="0" animBg="1"/>
      <p:bldP spid="85" grpId="0"/>
      <p:bldP spid="86" grpId="0" animBg="1"/>
      <p:bldP spid="88" grpId="0" animBg="1"/>
      <p:bldP spid="89" grpId="0" animBg="1"/>
      <p:bldP spid="79" grpId="0" animBg="1"/>
      <p:bldP spid="96" grpId="0"/>
      <p:bldP spid="97" grpId="0" animBg="1"/>
      <p:bldP spid="98" grpId="0"/>
      <p:bldP spid="99" grpId="0" animBg="1"/>
      <p:bldP spid="100" grpId="0" animBg="1"/>
      <p:bldP spid="102" grpId="0" animBg="1"/>
      <p:bldP spid="103" grpId="0"/>
      <p:bldP spid="104" grpId="0" animBg="1"/>
      <p:bldP spid="105" grpId="0" animBg="1"/>
      <p:bldP spid="106" grpId="0"/>
      <p:bldP spid="107" grpId="0" animBg="1"/>
      <p:bldP spid="108" grpId="0"/>
      <p:bldP spid="109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34" name="直接连接符 13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直接连接符 500"/>
          <p:cNvCxnSpPr/>
          <p:nvPr/>
        </p:nvCxnSpPr>
        <p:spPr>
          <a:xfrm flipH="1">
            <a:off x="8773676" y="4700778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直接连接符 501"/>
          <p:cNvCxnSpPr/>
          <p:nvPr/>
        </p:nvCxnSpPr>
        <p:spPr>
          <a:xfrm>
            <a:off x="7211773" y="5923981"/>
            <a:ext cx="129141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直接连接符 502"/>
          <p:cNvCxnSpPr/>
          <p:nvPr/>
        </p:nvCxnSpPr>
        <p:spPr>
          <a:xfrm flipH="1">
            <a:off x="4337029" y="4718510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直接连接符 503"/>
          <p:cNvCxnSpPr/>
          <p:nvPr/>
        </p:nvCxnSpPr>
        <p:spPr>
          <a:xfrm flipH="1">
            <a:off x="4337030" y="3346276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组合 504"/>
          <p:cNvGrpSpPr/>
          <p:nvPr/>
        </p:nvGrpSpPr>
        <p:grpSpPr>
          <a:xfrm>
            <a:off x="5493068" y="1811849"/>
            <a:ext cx="1041574" cy="262891"/>
            <a:chOff x="4470269" y="1661160"/>
            <a:chExt cx="1290451" cy="262890"/>
          </a:xfrm>
        </p:grpSpPr>
        <p:cxnSp>
          <p:nvCxnSpPr>
            <p:cNvPr id="506" name="直接连接符 505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直接连接符 506"/>
            <p:cNvCxnSpPr/>
            <p:nvPr/>
          </p:nvCxnSpPr>
          <p:spPr>
            <a:xfrm flipH="1">
              <a:off x="4470269" y="1663541"/>
              <a:ext cx="94231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8" name="组合 507"/>
          <p:cNvGrpSpPr/>
          <p:nvPr/>
        </p:nvGrpSpPr>
        <p:grpSpPr>
          <a:xfrm>
            <a:off x="7585549" y="2819229"/>
            <a:ext cx="1203960" cy="1051561"/>
            <a:chOff x="6842760" y="26372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09" name="六边形 508"/>
            <p:cNvSpPr/>
            <p:nvPr/>
          </p:nvSpPr>
          <p:spPr>
            <a:xfrm>
              <a:off x="6842760" y="263727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0" name="文本框 61"/>
            <p:cNvSpPr txBox="1"/>
            <p:nvPr/>
          </p:nvSpPr>
          <p:spPr>
            <a:xfrm>
              <a:off x="7024263" y="280910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1" name="组合 510"/>
          <p:cNvGrpSpPr/>
          <p:nvPr/>
        </p:nvGrpSpPr>
        <p:grpSpPr>
          <a:xfrm>
            <a:off x="6268641" y="2061038"/>
            <a:ext cx="1203960" cy="1051563"/>
            <a:chOff x="5525852" y="187908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2" name="六边形 511"/>
            <p:cNvSpPr/>
            <p:nvPr/>
          </p:nvSpPr>
          <p:spPr>
            <a:xfrm>
              <a:off x="5525852" y="187908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3" name="文本框 64"/>
            <p:cNvSpPr txBox="1"/>
            <p:nvPr/>
          </p:nvSpPr>
          <p:spPr>
            <a:xfrm>
              <a:off x="5686669" y="1989362"/>
              <a:ext cx="882327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7569717" y="4174998"/>
            <a:ext cx="1203960" cy="1051563"/>
            <a:chOff x="684276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5" name="六边形 514"/>
            <p:cNvSpPr/>
            <p:nvPr/>
          </p:nvSpPr>
          <p:spPr>
            <a:xfrm>
              <a:off x="6842760" y="400887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6" name="文本框 67"/>
            <p:cNvSpPr txBox="1"/>
            <p:nvPr/>
          </p:nvSpPr>
          <p:spPr>
            <a:xfrm>
              <a:off x="6981635" y="4119152"/>
              <a:ext cx="926211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7" name="组合 516"/>
          <p:cNvGrpSpPr/>
          <p:nvPr/>
        </p:nvGrpSpPr>
        <p:grpSpPr>
          <a:xfrm>
            <a:off x="4949026" y="4190831"/>
            <a:ext cx="1203960" cy="1051563"/>
            <a:chOff x="420624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8" name="六边形 517"/>
            <p:cNvSpPr/>
            <p:nvPr/>
          </p:nvSpPr>
          <p:spPr>
            <a:xfrm>
              <a:off x="4206240" y="400887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9" name="文本框 70"/>
            <p:cNvSpPr txBox="1"/>
            <p:nvPr/>
          </p:nvSpPr>
          <p:spPr>
            <a:xfrm>
              <a:off x="4397857" y="4119152"/>
              <a:ext cx="820725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05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0" name="组合 519"/>
          <p:cNvGrpSpPr/>
          <p:nvPr/>
        </p:nvGrpSpPr>
        <p:grpSpPr>
          <a:xfrm>
            <a:off x="4949026" y="2819229"/>
            <a:ext cx="1203960" cy="1051561"/>
            <a:chOff x="4206240" y="26372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21" name="六边形 520"/>
            <p:cNvSpPr/>
            <p:nvPr/>
          </p:nvSpPr>
          <p:spPr>
            <a:xfrm>
              <a:off x="4206240" y="263727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2" name="文本框 73"/>
            <p:cNvSpPr txBox="1"/>
            <p:nvPr/>
          </p:nvSpPr>
          <p:spPr>
            <a:xfrm>
              <a:off x="4387743" y="280910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06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3" name="组合 522"/>
          <p:cNvGrpSpPr/>
          <p:nvPr/>
        </p:nvGrpSpPr>
        <p:grpSpPr>
          <a:xfrm>
            <a:off x="6268641" y="4881034"/>
            <a:ext cx="1203960" cy="1051561"/>
            <a:chOff x="5525852" y="468324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24" name="六边形 523"/>
            <p:cNvSpPr/>
            <p:nvPr/>
          </p:nvSpPr>
          <p:spPr>
            <a:xfrm>
              <a:off x="5525852" y="4683240"/>
              <a:ext cx="1203960" cy="10515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5" name="文本框 76"/>
            <p:cNvSpPr txBox="1"/>
            <p:nvPr/>
          </p:nvSpPr>
          <p:spPr>
            <a:xfrm>
              <a:off x="5693281" y="485507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26" name="矩形 525"/>
          <p:cNvSpPr/>
          <p:nvPr/>
        </p:nvSpPr>
        <p:spPr>
          <a:xfrm>
            <a:off x="4038027" y="1578351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7" name="矩形 47"/>
          <p:cNvSpPr>
            <a:spLocks noChangeArrowheads="1"/>
          </p:cNvSpPr>
          <p:nvPr/>
        </p:nvSpPr>
        <p:spPr bwMode="auto">
          <a:xfrm>
            <a:off x="2163755" y="1943297"/>
            <a:ext cx="329002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sp>
        <p:nvSpPr>
          <p:cNvPr id="528" name="矩形 527"/>
          <p:cNvSpPr/>
          <p:nvPr/>
        </p:nvSpPr>
        <p:spPr>
          <a:xfrm>
            <a:off x="2842710" y="2934201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9" name="矩形 47"/>
          <p:cNvSpPr>
            <a:spLocks noChangeArrowheads="1"/>
          </p:cNvSpPr>
          <p:nvPr/>
        </p:nvSpPr>
        <p:spPr bwMode="auto">
          <a:xfrm>
            <a:off x="2261117" y="3299148"/>
            <a:ext cx="199734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sp>
        <p:nvSpPr>
          <p:cNvPr id="530" name="矩形 529"/>
          <p:cNvSpPr/>
          <p:nvPr/>
        </p:nvSpPr>
        <p:spPr>
          <a:xfrm>
            <a:off x="2842710" y="4353567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1" name="矩形 47"/>
          <p:cNvSpPr>
            <a:spLocks noChangeArrowheads="1"/>
          </p:cNvSpPr>
          <p:nvPr/>
        </p:nvSpPr>
        <p:spPr bwMode="auto">
          <a:xfrm>
            <a:off x="2261117" y="4718510"/>
            <a:ext cx="1997345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sp>
        <p:nvSpPr>
          <p:cNvPr id="532" name="矩形 531"/>
          <p:cNvSpPr/>
          <p:nvPr/>
        </p:nvSpPr>
        <p:spPr>
          <a:xfrm>
            <a:off x="9435017" y="2342720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3" name="矩形 47"/>
          <p:cNvSpPr>
            <a:spLocks noChangeArrowheads="1"/>
          </p:cNvSpPr>
          <p:nvPr/>
        </p:nvSpPr>
        <p:spPr bwMode="auto">
          <a:xfrm>
            <a:off x="9448805" y="2723431"/>
            <a:ext cx="2140708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sp>
        <p:nvSpPr>
          <p:cNvPr id="534" name="矩形 533"/>
          <p:cNvSpPr/>
          <p:nvPr/>
        </p:nvSpPr>
        <p:spPr>
          <a:xfrm>
            <a:off x="9463402" y="4025912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5" name="矩形 47"/>
          <p:cNvSpPr>
            <a:spLocks noChangeArrowheads="1"/>
          </p:cNvSpPr>
          <p:nvPr/>
        </p:nvSpPr>
        <p:spPr bwMode="auto">
          <a:xfrm>
            <a:off x="9466558" y="4406623"/>
            <a:ext cx="2140708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sp>
        <p:nvSpPr>
          <p:cNvPr id="536" name="矩形 535"/>
          <p:cNvSpPr/>
          <p:nvPr/>
        </p:nvSpPr>
        <p:spPr>
          <a:xfrm>
            <a:off x="8578481" y="5408075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7" name="矩形 47"/>
          <p:cNvSpPr>
            <a:spLocks noChangeArrowheads="1"/>
          </p:cNvSpPr>
          <p:nvPr/>
        </p:nvSpPr>
        <p:spPr bwMode="auto">
          <a:xfrm>
            <a:off x="8592273" y="5788788"/>
            <a:ext cx="2853081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您的内容打在这里，或者通过复制您的文本后，在此框中选择粘贴</a:t>
            </a:r>
          </a:p>
        </p:txBody>
      </p:sp>
      <p:grpSp>
        <p:nvGrpSpPr>
          <p:cNvPr id="538" name="组合 537"/>
          <p:cNvGrpSpPr/>
          <p:nvPr/>
        </p:nvGrpSpPr>
        <p:grpSpPr>
          <a:xfrm flipH="1">
            <a:off x="8517393" y="2570248"/>
            <a:ext cx="884112" cy="262891"/>
            <a:chOff x="4255294" y="1661160"/>
            <a:chExt cx="1505426" cy="262890"/>
          </a:xfrm>
        </p:grpSpPr>
        <p:cxnSp>
          <p:nvCxnSpPr>
            <p:cNvPr id="539" name="直接连接符 538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直接连接符 539"/>
            <p:cNvCxnSpPr/>
            <p:nvPr/>
          </p:nvCxnSpPr>
          <p:spPr>
            <a:xfrm flipH="1">
              <a:off x="4255294" y="1663541"/>
              <a:ext cx="115728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组合 540"/>
          <p:cNvGrpSpPr/>
          <p:nvPr/>
        </p:nvGrpSpPr>
        <p:grpSpPr>
          <a:xfrm>
            <a:off x="5927099" y="3207123"/>
            <a:ext cx="1887055" cy="1592580"/>
            <a:chOff x="5927099" y="3207123"/>
            <a:chExt cx="1887055" cy="1592580"/>
          </a:xfrm>
          <a:solidFill>
            <a:schemeClr val="accent3">
              <a:lumMod val="75000"/>
            </a:schemeClr>
          </a:solidFill>
        </p:grpSpPr>
        <p:sp>
          <p:nvSpPr>
            <p:cNvPr id="542" name="六边形 541"/>
            <p:cNvSpPr/>
            <p:nvPr/>
          </p:nvSpPr>
          <p:spPr>
            <a:xfrm>
              <a:off x="5927099" y="3207123"/>
              <a:ext cx="1887055" cy="15925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3" name="文本框 1"/>
            <p:cNvSpPr txBox="1"/>
            <p:nvPr/>
          </p:nvSpPr>
          <p:spPr>
            <a:xfrm>
              <a:off x="6291627" y="3451750"/>
              <a:ext cx="1157999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项目情况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442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2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75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2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25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75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526" grpId="0"/>
      <p:bldP spid="527" grpId="0"/>
      <p:bldP spid="528" grpId="0"/>
      <p:bldP spid="529" grpId="0"/>
      <p:bldP spid="530" grpId="0"/>
      <p:bldP spid="531" grpId="0"/>
      <p:bldP spid="532" grpId="0"/>
      <p:bldP spid="533" grpId="0"/>
      <p:bldP spid="534" grpId="0"/>
      <p:bldP spid="535" grpId="0"/>
      <p:bldP spid="536" grpId="0"/>
      <p:bldP spid="5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圆角矩形 5"/>
          <p:cNvSpPr/>
          <p:nvPr/>
        </p:nvSpPr>
        <p:spPr bwMode="auto">
          <a:xfrm>
            <a:off x="2792135" y="2184938"/>
            <a:ext cx="2487911" cy="2866762"/>
          </a:xfrm>
          <a:prstGeom prst="roundRect">
            <a:avLst>
              <a:gd name="adj" fmla="val 5680"/>
            </a:avLst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8150423" y="2184938"/>
            <a:ext cx="2487911" cy="2866762"/>
          </a:xfrm>
          <a:prstGeom prst="roundRect">
            <a:avLst>
              <a:gd name="adj" fmla="val 5070"/>
            </a:avLst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26"/>
          <p:cNvSpPr>
            <a:spLocks noChangeArrowheads="1"/>
          </p:cNvSpPr>
          <p:nvPr/>
        </p:nvSpPr>
        <p:spPr bwMode="auto">
          <a:xfrm>
            <a:off x="8328693" y="2328209"/>
            <a:ext cx="2160237" cy="230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说明，在此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5456570" y="2184938"/>
            <a:ext cx="2487911" cy="2866762"/>
          </a:xfrm>
          <a:prstGeom prst="roundRect">
            <a:avLst>
              <a:gd name="adj" fmla="val 5070"/>
            </a:avLst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597839" y="2315731"/>
            <a:ext cx="2167677" cy="23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您的内容打在这里，或者通过复制您的文本后，在此框中选择粘贴，并选择只保留文字。在此录入上述图表的综合描述说明，在此录入上述图表的综合描述说明，在此录入上述图表的综合描述说明。</a:t>
            </a:r>
          </a:p>
        </p:txBody>
      </p: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2940903" y="2346181"/>
            <a:ext cx="2146935" cy="23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811932" y="5784661"/>
            <a:ext cx="7846199" cy="6561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3922081" y="5899298"/>
            <a:ext cx="593433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14" name="燕尾形 13"/>
          <p:cNvSpPr/>
          <p:nvPr/>
        </p:nvSpPr>
        <p:spPr>
          <a:xfrm rot="16200000" flipH="1" flipV="1">
            <a:off x="9197086" y="5134534"/>
            <a:ext cx="394584" cy="660964"/>
          </a:xfrm>
          <a:prstGeom prst="chevron">
            <a:avLst>
              <a:gd name="adj" fmla="val 39402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456570" y="1680205"/>
            <a:ext cx="2487911" cy="4274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150423" y="1680205"/>
            <a:ext cx="2487911" cy="4274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792135" y="1680205"/>
            <a:ext cx="2487911" cy="4274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843347" y="1713041"/>
            <a:ext cx="2234241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291692" y="1713041"/>
            <a:ext cx="2234241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5597839" y="1713041"/>
            <a:ext cx="2234241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5" name="燕尾形 24"/>
          <p:cNvSpPr/>
          <p:nvPr/>
        </p:nvSpPr>
        <p:spPr>
          <a:xfrm rot="16200000" flipH="1" flipV="1">
            <a:off x="6556925" y="5134534"/>
            <a:ext cx="394584" cy="660964"/>
          </a:xfrm>
          <a:prstGeom prst="chevron">
            <a:avLst>
              <a:gd name="adj" fmla="val 39402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燕尾形 25"/>
          <p:cNvSpPr/>
          <p:nvPr/>
        </p:nvSpPr>
        <p:spPr>
          <a:xfrm rot="16200000" flipH="1" flipV="1">
            <a:off x="3869417" y="5134534"/>
            <a:ext cx="394584" cy="660964"/>
          </a:xfrm>
          <a:prstGeom prst="chevron">
            <a:avLst>
              <a:gd name="adj" fmla="val 39402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050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  <p:bldP spid="8" grpId="0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 animBg="1"/>
      <p:bldP spid="21" grpId="0" animBg="1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10267955" y="3058838"/>
            <a:ext cx="1487206" cy="1120318"/>
            <a:chOff x="10267955" y="3058838"/>
            <a:chExt cx="1487206" cy="1120318"/>
          </a:xfrm>
        </p:grpSpPr>
        <p:sp>
          <p:nvSpPr>
            <p:cNvPr id="9" name="矩形 8"/>
            <p:cNvSpPr/>
            <p:nvPr/>
          </p:nvSpPr>
          <p:spPr>
            <a:xfrm>
              <a:off x="10267955" y="3075466"/>
              <a:ext cx="352156" cy="2242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267955" y="3355240"/>
              <a:ext cx="352156" cy="2242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267955" y="3648539"/>
              <a:ext cx="352156" cy="2242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267955" y="3938107"/>
              <a:ext cx="352156" cy="2242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33727" y="3058838"/>
              <a:ext cx="1121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项目一销售额</a:t>
              </a:r>
              <a:endParaRPr lang="zh-CN" alt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33727" y="3338173"/>
              <a:ext cx="1121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项目二销售额</a:t>
              </a:r>
              <a:endParaRPr lang="zh-CN" alt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33727" y="3639645"/>
              <a:ext cx="1121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项目三销售额</a:t>
              </a:r>
              <a:endParaRPr lang="zh-CN" alt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33727" y="3932935"/>
              <a:ext cx="1121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项目四销售额</a:t>
              </a:r>
              <a:endParaRPr lang="zh-CN" alt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2253075" y="5130821"/>
            <a:ext cx="8807278" cy="1172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图表的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综合描述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8" name="Chart 137"/>
          <p:cNvGraphicFramePr/>
          <p:nvPr>
            <p:extLst>
              <p:ext uri="{D42A27DB-BD31-4B8C-83A1-F6EECF244321}">
                <p14:modId xmlns:p14="http://schemas.microsoft.com/office/powerpoint/2010/main" val="1356762744"/>
              </p:ext>
            </p:extLst>
          </p:nvPr>
        </p:nvGraphicFramePr>
        <p:xfrm>
          <a:off x="2253075" y="1750879"/>
          <a:ext cx="7684555" cy="304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70323" y="1526878"/>
            <a:ext cx="740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（万元）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936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Graphic spid="18" grpId="0" uiExpand="1">
        <p:bldSub>
          <a:bldChart bld="category"/>
        </p:bldSub>
      </p:bldGraphic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3"/>
          <p:cNvGrpSpPr/>
          <p:nvPr/>
        </p:nvGrpSpPr>
        <p:grpSpPr>
          <a:xfrm rot="16200000">
            <a:off x="7406015" y="2111174"/>
            <a:ext cx="5002230" cy="3586878"/>
            <a:chOff x="457200" y="2358606"/>
            <a:chExt cx="3962400" cy="2194344"/>
          </a:xfrm>
          <a:solidFill>
            <a:schemeClr val="accent2">
              <a:lumMod val="75000"/>
            </a:schemeClr>
          </a:solidFill>
        </p:grpSpPr>
        <p:sp>
          <p:nvSpPr>
            <p:cNvPr id="259" name="Rectangle 21"/>
            <p:cNvSpPr/>
            <p:nvPr/>
          </p:nvSpPr>
          <p:spPr>
            <a:xfrm>
              <a:off x="457200" y="2610462"/>
              <a:ext cx="3962400" cy="1942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Triangle 22"/>
            <p:cNvSpPr/>
            <p:nvPr/>
          </p:nvSpPr>
          <p:spPr>
            <a:xfrm flipH="1">
              <a:off x="2107958" y="2358606"/>
              <a:ext cx="556445" cy="6460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组合 98"/>
          <p:cNvGrpSpPr/>
          <p:nvPr/>
        </p:nvGrpSpPr>
        <p:grpSpPr>
          <a:xfrm>
            <a:off x="2208410" y="1822622"/>
            <a:ext cx="4621354" cy="4072953"/>
            <a:chOff x="2209559" y="721211"/>
            <a:chExt cx="4369160" cy="3684607"/>
          </a:xfrm>
          <a:solidFill>
            <a:schemeClr val="bg1">
              <a:lumMod val="75000"/>
            </a:schemeClr>
          </a:solidFill>
        </p:grpSpPr>
        <p:sp>
          <p:nvSpPr>
            <p:cNvPr id="100" name="Freeform 6"/>
            <p:cNvSpPr>
              <a:spLocks/>
            </p:cNvSpPr>
            <p:nvPr/>
          </p:nvSpPr>
          <p:spPr bwMode="auto">
            <a:xfrm>
              <a:off x="5901001" y="3569840"/>
              <a:ext cx="292326" cy="452166"/>
            </a:xfrm>
            <a:custGeom>
              <a:avLst/>
              <a:gdLst>
                <a:gd name="T0" fmla="*/ 242 w 501"/>
                <a:gd name="T1" fmla="*/ 1207 h 1207"/>
                <a:gd name="T2" fmla="*/ 150 w 501"/>
                <a:gd name="T3" fmla="*/ 1064 h 1207"/>
                <a:gd name="T4" fmla="*/ 93 w 501"/>
                <a:gd name="T5" fmla="*/ 1046 h 1207"/>
                <a:gd name="T6" fmla="*/ 14 w 501"/>
                <a:gd name="T7" fmla="*/ 904 h 1207"/>
                <a:gd name="T8" fmla="*/ 11 w 501"/>
                <a:gd name="T9" fmla="*/ 835 h 1207"/>
                <a:gd name="T10" fmla="*/ 38 w 501"/>
                <a:gd name="T11" fmla="*/ 662 h 1207"/>
                <a:gd name="T12" fmla="*/ 109 w 501"/>
                <a:gd name="T13" fmla="*/ 434 h 1207"/>
                <a:gd name="T14" fmla="*/ 129 w 501"/>
                <a:gd name="T15" fmla="*/ 327 h 1207"/>
                <a:gd name="T16" fmla="*/ 271 w 501"/>
                <a:gd name="T17" fmla="*/ 82 h 1207"/>
                <a:gd name="T18" fmla="*/ 367 w 501"/>
                <a:gd name="T19" fmla="*/ 2 h 1207"/>
                <a:gd name="T20" fmla="*/ 473 w 501"/>
                <a:gd name="T21" fmla="*/ 2 h 1207"/>
                <a:gd name="T22" fmla="*/ 491 w 501"/>
                <a:gd name="T23" fmla="*/ 136 h 1207"/>
                <a:gd name="T24" fmla="*/ 457 w 501"/>
                <a:gd name="T25" fmla="*/ 541 h 1207"/>
                <a:gd name="T26" fmla="*/ 324 w 501"/>
                <a:gd name="T27" fmla="*/ 839 h 1207"/>
                <a:gd name="T28" fmla="*/ 301 w 501"/>
                <a:gd name="T29" fmla="*/ 898 h 1207"/>
                <a:gd name="T30" fmla="*/ 268 w 501"/>
                <a:gd name="T31" fmla="*/ 1185 h 1207"/>
                <a:gd name="T32" fmla="*/ 242 w 501"/>
                <a:gd name="T33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1" h="1207">
                  <a:moveTo>
                    <a:pt x="242" y="1207"/>
                  </a:moveTo>
                  <a:cubicBezTo>
                    <a:pt x="210" y="1157"/>
                    <a:pt x="179" y="1111"/>
                    <a:pt x="150" y="1064"/>
                  </a:cubicBezTo>
                  <a:cubicBezTo>
                    <a:pt x="131" y="1057"/>
                    <a:pt x="112" y="1050"/>
                    <a:pt x="93" y="1046"/>
                  </a:cubicBezTo>
                  <a:cubicBezTo>
                    <a:pt x="77" y="984"/>
                    <a:pt x="36" y="914"/>
                    <a:pt x="14" y="904"/>
                  </a:cubicBezTo>
                  <a:cubicBezTo>
                    <a:pt x="11" y="881"/>
                    <a:pt x="11" y="858"/>
                    <a:pt x="11" y="835"/>
                  </a:cubicBezTo>
                  <a:cubicBezTo>
                    <a:pt x="21" y="766"/>
                    <a:pt x="37" y="718"/>
                    <a:pt x="38" y="662"/>
                  </a:cubicBezTo>
                  <a:cubicBezTo>
                    <a:pt x="0" y="537"/>
                    <a:pt x="54" y="512"/>
                    <a:pt x="109" y="434"/>
                  </a:cubicBezTo>
                  <a:cubicBezTo>
                    <a:pt x="116" y="399"/>
                    <a:pt x="122" y="363"/>
                    <a:pt x="129" y="327"/>
                  </a:cubicBezTo>
                  <a:cubicBezTo>
                    <a:pt x="174" y="220"/>
                    <a:pt x="197" y="155"/>
                    <a:pt x="271" y="82"/>
                  </a:cubicBezTo>
                  <a:cubicBezTo>
                    <a:pt x="303" y="53"/>
                    <a:pt x="335" y="28"/>
                    <a:pt x="367" y="2"/>
                  </a:cubicBezTo>
                  <a:cubicBezTo>
                    <a:pt x="403" y="0"/>
                    <a:pt x="438" y="1"/>
                    <a:pt x="473" y="2"/>
                  </a:cubicBezTo>
                  <a:cubicBezTo>
                    <a:pt x="473" y="15"/>
                    <a:pt x="501" y="97"/>
                    <a:pt x="491" y="136"/>
                  </a:cubicBezTo>
                  <a:cubicBezTo>
                    <a:pt x="424" y="226"/>
                    <a:pt x="461" y="391"/>
                    <a:pt x="457" y="541"/>
                  </a:cubicBezTo>
                  <a:cubicBezTo>
                    <a:pt x="431" y="629"/>
                    <a:pt x="373" y="746"/>
                    <a:pt x="324" y="839"/>
                  </a:cubicBezTo>
                  <a:cubicBezTo>
                    <a:pt x="314" y="859"/>
                    <a:pt x="308" y="878"/>
                    <a:pt x="301" y="898"/>
                  </a:cubicBezTo>
                  <a:cubicBezTo>
                    <a:pt x="288" y="992"/>
                    <a:pt x="278" y="1087"/>
                    <a:pt x="268" y="1185"/>
                  </a:cubicBezTo>
                  <a:cubicBezTo>
                    <a:pt x="258" y="1191"/>
                    <a:pt x="249" y="1198"/>
                    <a:pt x="242" y="120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4902561" y="4228107"/>
              <a:ext cx="222927" cy="177711"/>
            </a:xfrm>
            <a:custGeom>
              <a:avLst/>
              <a:gdLst>
                <a:gd name="T0" fmla="*/ 277 w 776"/>
                <a:gd name="T1" fmla="*/ 619 h 619"/>
                <a:gd name="T2" fmla="*/ 98 w 776"/>
                <a:gd name="T3" fmla="*/ 552 h 619"/>
                <a:gd name="T4" fmla="*/ 33 w 776"/>
                <a:gd name="T5" fmla="*/ 337 h 619"/>
                <a:gd name="T6" fmla="*/ 126 w 776"/>
                <a:gd name="T7" fmla="*/ 228 h 619"/>
                <a:gd name="T8" fmla="*/ 161 w 776"/>
                <a:gd name="T9" fmla="*/ 200 h 619"/>
                <a:gd name="T10" fmla="*/ 168 w 776"/>
                <a:gd name="T11" fmla="*/ 85 h 619"/>
                <a:gd name="T12" fmla="*/ 181 w 776"/>
                <a:gd name="T13" fmla="*/ 82 h 619"/>
                <a:gd name="T14" fmla="*/ 290 w 776"/>
                <a:gd name="T15" fmla="*/ 95 h 619"/>
                <a:gd name="T16" fmla="*/ 443 w 776"/>
                <a:gd name="T17" fmla="*/ 10 h 619"/>
                <a:gd name="T18" fmla="*/ 696 w 776"/>
                <a:gd name="T19" fmla="*/ 0 h 619"/>
                <a:gd name="T20" fmla="*/ 775 w 776"/>
                <a:gd name="T21" fmla="*/ 114 h 619"/>
                <a:gd name="T22" fmla="*/ 691 w 776"/>
                <a:gd name="T23" fmla="*/ 233 h 619"/>
                <a:gd name="T24" fmla="*/ 604 w 776"/>
                <a:gd name="T25" fmla="*/ 437 h 619"/>
                <a:gd name="T26" fmla="*/ 331 w 776"/>
                <a:gd name="T27" fmla="*/ 607 h 619"/>
                <a:gd name="T28" fmla="*/ 277 w 776"/>
                <a:gd name="T2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6" h="619">
                  <a:moveTo>
                    <a:pt x="277" y="619"/>
                  </a:moveTo>
                  <a:cubicBezTo>
                    <a:pt x="216" y="594"/>
                    <a:pt x="156" y="573"/>
                    <a:pt x="98" y="552"/>
                  </a:cubicBezTo>
                  <a:cubicBezTo>
                    <a:pt x="0" y="474"/>
                    <a:pt x="32" y="422"/>
                    <a:pt x="33" y="337"/>
                  </a:cubicBezTo>
                  <a:cubicBezTo>
                    <a:pt x="49" y="230"/>
                    <a:pt x="30" y="249"/>
                    <a:pt x="126" y="228"/>
                  </a:cubicBezTo>
                  <a:cubicBezTo>
                    <a:pt x="135" y="219"/>
                    <a:pt x="148" y="209"/>
                    <a:pt x="161" y="200"/>
                  </a:cubicBezTo>
                  <a:cubicBezTo>
                    <a:pt x="161" y="160"/>
                    <a:pt x="165" y="121"/>
                    <a:pt x="168" y="85"/>
                  </a:cubicBezTo>
                  <a:cubicBezTo>
                    <a:pt x="171" y="82"/>
                    <a:pt x="175" y="82"/>
                    <a:pt x="181" y="82"/>
                  </a:cubicBezTo>
                  <a:cubicBezTo>
                    <a:pt x="203" y="93"/>
                    <a:pt x="245" y="100"/>
                    <a:pt x="290" y="95"/>
                  </a:cubicBezTo>
                  <a:cubicBezTo>
                    <a:pt x="341" y="67"/>
                    <a:pt x="392" y="39"/>
                    <a:pt x="443" y="10"/>
                  </a:cubicBezTo>
                  <a:cubicBezTo>
                    <a:pt x="527" y="6"/>
                    <a:pt x="610" y="2"/>
                    <a:pt x="696" y="0"/>
                  </a:cubicBezTo>
                  <a:cubicBezTo>
                    <a:pt x="718" y="17"/>
                    <a:pt x="776" y="42"/>
                    <a:pt x="775" y="114"/>
                  </a:cubicBezTo>
                  <a:cubicBezTo>
                    <a:pt x="749" y="156"/>
                    <a:pt x="723" y="201"/>
                    <a:pt x="691" y="233"/>
                  </a:cubicBezTo>
                  <a:cubicBezTo>
                    <a:pt x="665" y="298"/>
                    <a:pt x="624" y="349"/>
                    <a:pt x="604" y="437"/>
                  </a:cubicBezTo>
                  <a:cubicBezTo>
                    <a:pt x="511" y="493"/>
                    <a:pt x="421" y="550"/>
                    <a:pt x="331" y="607"/>
                  </a:cubicBezTo>
                  <a:cubicBezTo>
                    <a:pt x="312" y="610"/>
                    <a:pt x="293" y="612"/>
                    <a:pt x="277" y="619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8"/>
            <p:cNvSpPr>
              <a:spLocks/>
            </p:cNvSpPr>
            <p:nvPr/>
          </p:nvSpPr>
          <p:spPr bwMode="auto">
            <a:xfrm>
              <a:off x="3913059" y="3247015"/>
              <a:ext cx="767627" cy="846494"/>
            </a:xfrm>
            <a:custGeom>
              <a:avLst/>
              <a:gdLst>
                <a:gd name="T0" fmla="*/ 1076 w 2678"/>
                <a:gd name="T1" fmla="*/ 2846 h 2954"/>
                <a:gd name="T2" fmla="*/ 1033 w 2678"/>
                <a:gd name="T3" fmla="*/ 2648 h 2954"/>
                <a:gd name="T4" fmla="*/ 783 w 2678"/>
                <a:gd name="T5" fmla="*/ 2721 h 2954"/>
                <a:gd name="T6" fmla="*/ 519 w 2678"/>
                <a:gd name="T7" fmla="*/ 2517 h 2954"/>
                <a:gd name="T8" fmla="*/ 486 w 2678"/>
                <a:gd name="T9" fmla="*/ 2160 h 2954"/>
                <a:gd name="T10" fmla="*/ 340 w 2678"/>
                <a:gd name="T11" fmla="*/ 1946 h 2954"/>
                <a:gd name="T12" fmla="*/ 172 w 2678"/>
                <a:gd name="T13" fmla="*/ 1759 h 2954"/>
                <a:gd name="T14" fmla="*/ 2 w 2678"/>
                <a:gd name="T15" fmla="*/ 1817 h 2954"/>
                <a:gd name="T16" fmla="*/ 46 w 2678"/>
                <a:gd name="T17" fmla="*/ 1438 h 2954"/>
                <a:gd name="T18" fmla="*/ 329 w 2678"/>
                <a:gd name="T19" fmla="*/ 1183 h 2954"/>
                <a:gd name="T20" fmla="*/ 368 w 2678"/>
                <a:gd name="T21" fmla="*/ 994 h 2954"/>
                <a:gd name="T22" fmla="*/ 390 w 2678"/>
                <a:gd name="T23" fmla="*/ 585 h 2954"/>
                <a:gd name="T24" fmla="*/ 263 w 2678"/>
                <a:gd name="T25" fmla="*/ 369 h 2954"/>
                <a:gd name="T26" fmla="*/ 367 w 2678"/>
                <a:gd name="T27" fmla="*/ 68 h 2954"/>
                <a:gd name="T28" fmla="*/ 564 w 2678"/>
                <a:gd name="T29" fmla="*/ 315 h 2954"/>
                <a:gd name="T30" fmla="*/ 670 w 2678"/>
                <a:gd name="T31" fmla="*/ 173 h 2954"/>
                <a:gd name="T32" fmla="*/ 775 w 2678"/>
                <a:gd name="T33" fmla="*/ 310 h 2954"/>
                <a:gd name="T34" fmla="*/ 1013 w 2678"/>
                <a:gd name="T35" fmla="*/ 506 h 2954"/>
                <a:gd name="T36" fmla="*/ 1232 w 2678"/>
                <a:gd name="T37" fmla="*/ 872 h 2954"/>
                <a:gd name="T38" fmla="*/ 1189 w 2678"/>
                <a:gd name="T39" fmla="*/ 1058 h 2954"/>
                <a:gd name="T40" fmla="*/ 1437 w 2678"/>
                <a:gd name="T41" fmla="*/ 1241 h 2954"/>
                <a:gd name="T42" fmla="*/ 1744 w 2678"/>
                <a:gd name="T43" fmla="*/ 1140 h 2954"/>
                <a:gd name="T44" fmla="*/ 1698 w 2678"/>
                <a:gd name="T45" fmla="*/ 877 h 2954"/>
                <a:gd name="T46" fmla="*/ 1888 w 2678"/>
                <a:gd name="T47" fmla="*/ 620 h 2954"/>
                <a:gd name="T48" fmla="*/ 1829 w 2678"/>
                <a:gd name="T49" fmla="*/ 425 h 2954"/>
                <a:gd name="T50" fmla="*/ 1873 w 2678"/>
                <a:gd name="T51" fmla="*/ 394 h 2954"/>
                <a:gd name="T52" fmla="*/ 2116 w 2678"/>
                <a:gd name="T53" fmla="*/ 459 h 2954"/>
                <a:gd name="T54" fmla="*/ 2307 w 2678"/>
                <a:gd name="T55" fmla="*/ 549 h 2954"/>
                <a:gd name="T56" fmla="*/ 2426 w 2678"/>
                <a:gd name="T57" fmla="*/ 509 h 2954"/>
                <a:gd name="T58" fmla="*/ 2293 w 2678"/>
                <a:gd name="T59" fmla="*/ 728 h 2954"/>
                <a:gd name="T60" fmla="*/ 1954 w 2678"/>
                <a:gd name="T61" fmla="*/ 746 h 2954"/>
                <a:gd name="T62" fmla="*/ 1934 w 2678"/>
                <a:gd name="T63" fmla="*/ 939 h 2954"/>
                <a:gd name="T64" fmla="*/ 2182 w 2678"/>
                <a:gd name="T65" fmla="*/ 1106 h 2954"/>
                <a:gd name="T66" fmla="*/ 2231 w 2678"/>
                <a:gd name="T67" fmla="*/ 1460 h 2954"/>
                <a:gd name="T68" fmla="*/ 2217 w 2678"/>
                <a:gd name="T69" fmla="*/ 1748 h 2954"/>
                <a:gd name="T70" fmla="*/ 2513 w 2678"/>
                <a:gd name="T71" fmla="*/ 1919 h 2954"/>
                <a:gd name="T72" fmla="*/ 2663 w 2678"/>
                <a:gd name="T73" fmla="*/ 1976 h 2954"/>
                <a:gd name="T74" fmla="*/ 2646 w 2678"/>
                <a:gd name="T75" fmla="*/ 2096 h 2954"/>
                <a:gd name="T76" fmla="*/ 2259 w 2678"/>
                <a:gd name="T77" fmla="*/ 2257 h 2954"/>
                <a:gd name="T78" fmla="*/ 2066 w 2678"/>
                <a:gd name="T79" fmla="*/ 2360 h 2954"/>
                <a:gd name="T80" fmla="*/ 1737 w 2678"/>
                <a:gd name="T81" fmla="*/ 2427 h 2954"/>
                <a:gd name="T82" fmla="*/ 1433 w 2678"/>
                <a:gd name="T83" fmla="*/ 2439 h 2954"/>
                <a:gd name="T84" fmla="*/ 1255 w 2678"/>
                <a:gd name="T85" fmla="*/ 2408 h 2954"/>
                <a:gd name="T86" fmla="*/ 1237 w 2678"/>
                <a:gd name="T87" fmla="*/ 2732 h 2954"/>
                <a:gd name="T88" fmla="*/ 1223 w 2678"/>
                <a:gd name="T89" fmla="*/ 2954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8" h="2954">
                  <a:moveTo>
                    <a:pt x="1223" y="2954"/>
                  </a:moveTo>
                  <a:cubicBezTo>
                    <a:pt x="1172" y="2901"/>
                    <a:pt x="1121" y="2867"/>
                    <a:pt x="1076" y="2846"/>
                  </a:cubicBezTo>
                  <a:cubicBezTo>
                    <a:pt x="1083" y="2764"/>
                    <a:pt x="1090" y="2725"/>
                    <a:pt x="1061" y="2675"/>
                  </a:cubicBezTo>
                  <a:cubicBezTo>
                    <a:pt x="1052" y="2665"/>
                    <a:pt x="1042" y="2655"/>
                    <a:pt x="1033" y="2648"/>
                  </a:cubicBezTo>
                  <a:cubicBezTo>
                    <a:pt x="953" y="2646"/>
                    <a:pt x="908" y="2684"/>
                    <a:pt x="869" y="2742"/>
                  </a:cubicBezTo>
                  <a:cubicBezTo>
                    <a:pt x="840" y="2735"/>
                    <a:pt x="812" y="2728"/>
                    <a:pt x="783" y="2721"/>
                  </a:cubicBezTo>
                  <a:cubicBezTo>
                    <a:pt x="751" y="2661"/>
                    <a:pt x="732" y="2637"/>
                    <a:pt x="704" y="2617"/>
                  </a:cubicBezTo>
                  <a:cubicBezTo>
                    <a:pt x="621" y="2497"/>
                    <a:pt x="634" y="2527"/>
                    <a:pt x="519" y="2517"/>
                  </a:cubicBezTo>
                  <a:cubicBezTo>
                    <a:pt x="465" y="2460"/>
                    <a:pt x="481" y="2379"/>
                    <a:pt x="482" y="2336"/>
                  </a:cubicBezTo>
                  <a:cubicBezTo>
                    <a:pt x="505" y="2268"/>
                    <a:pt x="518" y="2203"/>
                    <a:pt x="486" y="2160"/>
                  </a:cubicBezTo>
                  <a:cubicBezTo>
                    <a:pt x="358" y="2114"/>
                    <a:pt x="371" y="2131"/>
                    <a:pt x="372" y="2052"/>
                  </a:cubicBezTo>
                  <a:cubicBezTo>
                    <a:pt x="359" y="2016"/>
                    <a:pt x="350" y="1979"/>
                    <a:pt x="340" y="1946"/>
                  </a:cubicBezTo>
                  <a:cubicBezTo>
                    <a:pt x="328" y="1927"/>
                    <a:pt x="318" y="1910"/>
                    <a:pt x="309" y="1893"/>
                  </a:cubicBezTo>
                  <a:cubicBezTo>
                    <a:pt x="281" y="1771"/>
                    <a:pt x="261" y="1761"/>
                    <a:pt x="172" y="1759"/>
                  </a:cubicBezTo>
                  <a:cubicBezTo>
                    <a:pt x="121" y="1784"/>
                    <a:pt x="53" y="1828"/>
                    <a:pt x="12" y="1827"/>
                  </a:cubicBezTo>
                  <a:cubicBezTo>
                    <a:pt x="9" y="1823"/>
                    <a:pt x="6" y="1820"/>
                    <a:pt x="2" y="1817"/>
                  </a:cubicBezTo>
                  <a:cubicBezTo>
                    <a:pt x="0" y="1725"/>
                    <a:pt x="0" y="1633"/>
                    <a:pt x="1" y="1545"/>
                  </a:cubicBezTo>
                  <a:cubicBezTo>
                    <a:pt x="14" y="1509"/>
                    <a:pt x="30" y="1474"/>
                    <a:pt x="46" y="1438"/>
                  </a:cubicBezTo>
                  <a:cubicBezTo>
                    <a:pt x="117" y="1348"/>
                    <a:pt x="155" y="1320"/>
                    <a:pt x="258" y="1250"/>
                  </a:cubicBezTo>
                  <a:cubicBezTo>
                    <a:pt x="281" y="1228"/>
                    <a:pt x="303" y="1205"/>
                    <a:pt x="329" y="1183"/>
                  </a:cubicBezTo>
                  <a:cubicBezTo>
                    <a:pt x="332" y="1137"/>
                    <a:pt x="336" y="1092"/>
                    <a:pt x="339" y="1049"/>
                  </a:cubicBezTo>
                  <a:cubicBezTo>
                    <a:pt x="349" y="1030"/>
                    <a:pt x="359" y="1010"/>
                    <a:pt x="368" y="994"/>
                  </a:cubicBezTo>
                  <a:cubicBezTo>
                    <a:pt x="369" y="909"/>
                    <a:pt x="363" y="801"/>
                    <a:pt x="402" y="763"/>
                  </a:cubicBezTo>
                  <a:cubicBezTo>
                    <a:pt x="412" y="694"/>
                    <a:pt x="415" y="629"/>
                    <a:pt x="390" y="585"/>
                  </a:cubicBezTo>
                  <a:cubicBezTo>
                    <a:pt x="345" y="545"/>
                    <a:pt x="304" y="505"/>
                    <a:pt x="263" y="468"/>
                  </a:cubicBezTo>
                  <a:cubicBezTo>
                    <a:pt x="263" y="435"/>
                    <a:pt x="263" y="402"/>
                    <a:pt x="263" y="369"/>
                  </a:cubicBezTo>
                  <a:cubicBezTo>
                    <a:pt x="302" y="370"/>
                    <a:pt x="340" y="362"/>
                    <a:pt x="388" y="340"/>
                  </a:cubicBezTo>
                  <a:cubicBezTo>
                    <a:pt x="421" y="236"/>
                    <a:pt x="367" y="140"/>
                    <a:pt x="367" y="68"/>
                  </a:cubicBezTo>
                  <a:cubicBezTo>
                    <a:pt x="399" y="42"/>
                    <a:pt x="422" y="0"/>
                    <a:pt x="476" y="57"/>
                  </a:cubicBezTo>
                  <a:cubicBezTo>
                    <a:pt x="508" y="127"/>
                    <a:pt x="549" y="203"/>
                    <a:pt x="564" y="315"/>
                  </a:cubicBezTo>
                  <a:cubicBezTo>
                    <a:pt x="593" y="345"/>
                    <a:pt x="583" y="335"/>
                    <a:pt x="640" y="346"/>
                  </a:cubicBezTo>
                  <a:cubicBezTo>
                    <a:pt x="676" y="295"/>
                    <a:pt x="670" y="209"/>
                    <a:pt x="670" y="173"/>
                  </a:cubicBezTo>
                  <a:cubicBezTo>
                    <a:pt x="683" y="161"/>
                    <a:pt x="696" y="151"/>
                    <a:pt x="709" y="142"/>
                  </a:cubicBezTo>
                  <a:cubicBezTo>
                    <a:pt x="734" y="178"/>
                    <a:pt x="753" y="234"/>
                    <a:pt x="775" y="310"/>
                  </a:cubicBezTo>
                  <a:cubicBezTo>
                    <a:pt x="800" y="354"/>
                    <a:pt x="832" y="417"/>
                    <a:pt x="895" y="484"/>
                  </a:cubicBezTo>
                  <a:cubicBezTo>
                    <a:pt x="934" y="491"/>
                    <a:pt x="972" y="499"/>
                    <a:pt x="1013" y="506"/>
                  </a:cubicBezTo>
                  <a:cubicBezTo>
                    <a:pt x="1048" y="576"/>
                    <a:pt x="1083" y="649"/>
                    <a:pt x="1121" y="722"/>
                  </a:cubicBezTo>
                  <a:cubicBezTo>
                    <a:pt x="1156" y="772"/>
                    <a:pt x="1194" y="822"/>
                    <a:pt x="1232" y="872"/>
                  </a:cubicBezTo>
                  <a:cubicBezTo>
                    <a:pt x="1232" y="888"/>
                    <a:pt x="1231" y="905"/>
                    <a:pt x="1235" y="924"/>
                  </a:cubicBezTo>
                  <a:cubicBezTo>
                    <a:pt x="1193" y="979"/>
                    <a:pt x="1190" y="963"/>
                    <a:pt x="1189" y="1058"/>
                  </a:cubicBezTo>
                  <a:cubicBezTo>
                    <a:pt x="1230" y="1111"/>
                    <a:pt x="1246" y="1154"/>
                    <a:pt x="1342" y="1183"/>
                  </a:cubicBezTo>
                  <a:cubicBezTo>
                    <a:pt x="1361" y="1196"/>
                    <a:pt x="1377" y="1219"/>
                    <a:pt x="1437" y="1241"/>
                  </a:cubicBezTo>
                  <a:cubicBezTo>
                    <a:pt x="1463" y="1238"/>
                    <a:pt x="1491" y="1235"/>
                    <a:pt x="1520" y="1233"/>
                  </a:cubicBezTo>
                  <a:cubicBezTo>
                    <a:pt x="1594" y="1202"/>
                    <a:pt x="1668" y="1171"/>
                    <a:pt x="1744" y="1140"/>
                  </a:cubicBezTo>
                  <a:cubicBezTo>
                    <a:pt x="1786" y="1073"/>
                    <a:pt x="1783" y="1030"/>
                    <a:pt x="1784" y="971"/>
                  </a:cubicBezTo>
                  <a:cubicBezTo>
                    <a:pt x="1755" y="908"/>
                    <a:pt x="1724" y="901"/>
                    <a:pt x="1698" y="877"/>
                  </a:cubicBezTo>
                  <a:cubicBezTo>
                    <a:pt x="1699" y="802"/>
                    <a:pt x="1689" y="795"/>
                    <a:pt x="1718" y="757"/>
                  </a:cubicBezTo>
                  <a:cubicBezTo>
                    <a:pt x="1779" y="729"/>
                    <a:pt x="1843" y="688"/>
                    <a:pt x="1888" y="620"/>
                  </a:cubicBezTo>
                  <a:cubicBezTo>
                    <a:pt x="1888" y="591"/>
                    <a:pt x="1888" y="564"/>
                    <a:pt x="1892" y="538"/>
                  </a:cubicBezTo>
                  <a:cubicBezTo>
                    <a:pt x="1870" y="469"/>
                    <a:pt x="1854" y="452"/>
                    <a:pt x="1829" y="425"/>
                  </a:cubicBezTo>
                  <a:cubicBezTo>
                    <a:pt x="1825" y="415"/>
                    <a:pt x="1825" y="409"/>
                    <a:pt x="1825" y="402"/>
                  </a:cubicBezTo>
                  <a:cubicBezTo>
                    <a:pt x="1841" y="399"/>
                    <a:pt x="1857" y="397"/>
                    <a:pt x="1873" y="394"/>
                  </a:cubicBezTo>
                  <a:cubicBezTo>
                    <a:pt x="1967" y="301"/>
                    <a:pt x="1871" y="250"/>
                    <a:pt x="2053" y="274"/>
                  </a:cubicBezTo>
                  <a:cubicBezTo>
                    <a:pt x="2072" y="333"/>
                    <a:pt x="2094" y="396"/>
                    <a:pt x="2116" y="459"/>
                  </a:cubicBezTo>
                  <a:cubicBezTo>
                    <a:pt x="2138" y="486"/>
                    <a:pt x="2151" y="509"/>
                    <a:pt x="2198" y="546"/>
                  </a:cubicBezTo>
                  <a:cubicBezTo>
                    <a:pt x="2234" y="547"/>
                    <a:pt x="2269" y="548"/>
                    <a:pt x="2307" y="549"/>
                  </a:cubicBezTo>
                  <a:cubicBezTo>
                    <a:pt x="2339" y="523"/>
                    <a:pt x="2374" y="501"/>
                    <a:pt x="2410" y="479"/>
                  </a:cubicBezTo>
                  <a:cubicBezTo>
                    <a:pt x="2413" y="489"/>
                    <a:pt x="2419" y="499"/>
                    <a:pt x="2426" y="509"/>
                  </a:cubicBezTo>
                  <a:cubicBezTo>
                    <a:pt x="2425" y="555"/>
                    <a:pt x="2428" y="663"/>
                    <a:pt x="2376" y="714"/>
                  </a:cubicBezTo>
                  <a:cubicBezTo>
                    <a:pt x="2338" y="723"/>
                    <a:pt x="2328" y="729"/>
                    <a:pt x="2293" y="728"/>
                  </a:cubicBezTo>
                  <a:cubicBezTo>
                    <a:pt x="2258" y="708"/>
                    <a:pt x="2226" y="688"/>
                    <a:pt x="2195" y="670"/>
                  </a:cubicBezTo>
                  <a:cubicBezTo>
                    <a:pt x="2073" y="667"/>
                    <a:pt x="2038" y="676"/>
                    <a:pt x="1954" y="746"/>
                  </a:cubicBezTo>
                  <a:cubicBezTo>
                    <a:pt x="1942" y="765"/>
                    <a:pt x="1932" y="785"/>
                    <a:pt x="1922" y="804"/>
                  </a:cubicBezTo>
                  <a:cubicBezTo>
                    <a:pt x="1922" y="844"/>
                    <a:pt x="1906" y="876"/>
                    <a:pt x="1934" y="939"/>
                  </a:cubicBezTo>
                  <a:cubicBezTo>
                    <a:pt x="1934" y="975"/>
                    <a:pt x="1978" y="1071"/>
                    <a:pt x="2055" y="1020"/>
                  </a:cubicBezTo>
                  <a:cubicBezTo>
                    <a:pt x="2129" y="1009"/>
                    <a:pt x="2183" y="978"/>
                    <a:pt x="2182" y="1106"/>
                  </a:cubicBezTo>
                  <a:cubicBezTo>
                    <a:pt x="2166" y="1154"/>
                    <a:pt x="2153" y="1203"/>
                    <a:pt x="2140" y="1252"/>
                  </a:cubicBezTo>
                  <a:cubicBezTo>
                    <a:pt x="2059" y="1355"/>
                    <a:pt x="2094" y="1408"/>
                    <a:pt x="2231" y="1460"/>
                  </a:cubicBezTo>
                  <a:cubicBezTo>
                    <a:pt x="2228" y="1490"/>
                    <a:pt x="2228" y="1519"/>
                    <a:pt x="2228" y="1549"/>
                  </a:cubicBezTo>
                  <a:cubicBezTo>
                    <a:pt x="2218" y="1588"/>
                    <a:pt x="2176" y="1682"/>
                    <a:pt x="2217" y="1748"/>
                  </a:cubicBezTo>
                  <a:cubicBezTo>
                    <a:pt x="2245" y="1785"/>
                    <a:pt x="2277" y="1822"/>
                    <a:pt x="2309" y="1859"/>
                  </a:cubicBezTo>
                  <a:cubicBezTo>
                    <a:pt x="2376" y="1877"/>
                    <a:pt x="2443" y="1898"/>
                    <a:pt x="2513" y="1919"/>
                  </a:cubicBezTo>
                  <a:cubicBezTo>
                    <a:pt x="2535" y="1933"/>
                    <a:pt x="2542" y="1950"/>
                    <a:pt x="2583" y="1967"/>
                  </a:cubicBezTo>
                  <a:cubicBezTo>
                    <a:pt x="2609" y="1968"/>
                    <a:pt x="2634" y="1972"/>
                    <a:pt x="2663" y="1976"/>
                  </a:cubicBezTo>
                  <a:cubicBezTo>
                    <a:pt x="2666" y="1995"/>
                    <a:pt x="2672" y="2018"/>
                    <a:pt x="2678" y="2041"/>
                  </a:cubicBezTo>
                  <a:cubicBezTo>
                    <a:pt x="2666" y="2058"/>
                    <a:pt x="2656" y="2077"/>
                    <a:pt x="2646" y="2096"/>
                  </a:cubicBezTo>
                  <a:cubicBezTo>
                    <a:pt x="2601" y="2128"/>
                    <a:pt x="2560" y="2147"/>
                    <a:pt x="2528" y="2159"/>
                  </a:cubicBezTo>
                  <a:cubicBezTo>
                    <a:pt x="2409" y="2156"/>
                    <a:pt x="2339" y="2197"/>
                    <a:pt x="2259" y="2257"/>
                  </a:cubicBezTo>
                  <a:cubicBezTo>
                    <a:pt x="2243" y="2286"/>
                    <a:pt x="2223" y="2335"/>
                    <a:pt x="2185" y="2360"/>
                  </a:cubicBezTo>
                  <a:cubicBezTo>
                    <a:pt x="2143" y="2359"/>
                    <a:pt x="2105" y="2358"/>
                    <a:pt x="2066" y="2360"/>
                  </a:cubicBezTo>
                  <a:cubicBezTo>
                    <a:pt x="2034" y="2389"/>
                    <a:pt x="1986" y="2469"/>
                    <a:pt x="1925" y="2455"/>
                  </a:cubicBezTo>
                  <a:cubicBezTo>
                    <a:pt x="1862" y="2332"/>
                    <a:pt x="1798" y="2383"/>
                    <a:pt x="1737" y="2427"/>
                  </a:cubicBezTo>
                  <a:cubicBezTo>
                    <a:pt x="1650" y="2454"/>
                    <a:pt x="1628" y="2392"/>
                    <a:pt x="1593" y="2368"/>
                  </a:cubicBezTo>
                  <a:cubicBezTo>
                    <a:pt x="1495" y="2333"/>
                    <a:pt x="1472" y="2378"/>
                    <a:pt x="1433" y="2439"/>
                  </a:cubicBezTo>
                  <a:cubicBezTo>
                    <a:pt x="1388" y="2484"/>
                    <a:pt x="1318" y="2426"/>
                    <a:pt x="1299" y="2409"/>
                  </a:cubicBezTo>
                  <a:cubicBezTo>
                    <a:pt x="1283" y="2409"/>
                    <a:pt x="1267" y="2409"/>
                    <a:pt x="1255" y="2408"/>
                  </a:cubicBezTo>
                  <a:cubicBezTo>
                    <a:pt x="1193" y="2462"/>
                    <a:pt x="1203" y="2450"/>
                    <a:pt x="1193" y="2548"/>
                  </a:cubicBezTo>
                  <a:cubicBezTo>
                    <a:pt x="1225" y="2604"/>
                    <a:pt x="1266" y="2638"/>
                    <a:pt x="1237" y="2732"/>
                  </a:cubicBezTo>
                  <a:cubicBezTo>
                    <a:pt x="1236" y="2781"/>
                    <a:pt x="1258" y="2837"/>
                    <a:pt x="1267" y="2923"/>
                  </a:cubicBezTo>
                  <a:cubicBezTo>
                    <a:pt x="1248" y="2942"/>
                    <a:pt x="1239" y="2951"/>
                    <a:pt x="1223" y="295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9"/>
            <p:cNvSpPr>
              <a:spLocks/>
            </p:cNvSpPr>
            <p:nvPr/>
          </p:nvSpPr>
          <p:spPr bwMode="auto">
            <a:xfrm>
              <a:off x="4559756" y="3580356"/>
              <a:ext cx="653009" cy="496329"/>
            </a:xfrm>
            <a:custGeom>
              <a:avLst/>
              <a:gdLst>
                <a:gd name="T0" fmla="*/ 1361 w 2275"/>
                <a:gd name="T1" fmla="*/ 1675 h 1731"/>
                <a:gd name="T2" fmla="*/ 1298 w 2275"/>
                <a:gd name="T3" fmla="*/ 1637 h 1731"/>
                <a:gd name="T4" fmla="*/ 1179 w 2275"/>
                <a:gd name="T5" fmla="*/ 1654 h 1731"/>
                <a:gd name="T6" fmla="*/ 844 w 2275"/>
                <a:gd name="T7" fmla="*/ 1632 h 1731"/>
                <a:gd name="T8" fmla="*/ 659 w 2275"/>
                <a:gd name="T9" fmla="*/ 1523 h 1731"/>
                <a:gd name="T10" fmla="*/ 615 w 2275"/>
                <a:gd name="T11" fmla="*/ 1463 h 1731"/>
                <a:gd name="T12" fmla="*/ 642 w 2275"/>
                <a:gd name="T13" fmla="*/ 1234 h 1731"/>
                <a:gd name="T14" fmla="*/ 566 w 2275"/>
                <a:gd name="T15" fmla="*/ 1167 h 1731"/>
                <a:gd name="T16" fmla="*/ 246 w 2275"/>
                <a:gd name="T17" fmla="*/ 1110 h 1731"/>
                <a:gd name="T18" fmla="*/ 311 w 2275"/>
                <a:gd name="T19" fmla="*/ 1026 h 1731"/>
                <a:gd name="T20" fmla="*/ 427 w 2275"/>
                <a:gd name="T21" fmla="*/ 784 h 1731"/>
                <a:gd name="T22" fmla="*/ 57 w 2275"/>
                <a:gd name="T23" fmla="*/ 650 h 1731"/>
                <a:gd name="T24" fmla="*/ 186 w 2275"/>
                <a:gd name="T25" fmla="*/ 437 h 1731"/>
                <a:gd name="T26" fmla="*/ 362 w 2275"/>
                <a:gd name="T27" fmla="*/ 553 h 1731"/>
                <a:gd name="T28" fmla="*/ 727 w 2275"/>
                <a:gd name="T29" fmla="*/ 346 h 1731"/>
                <a:gd name="T30" fmla="*/ 804 w 2275"/>
                <a:gd name="T31" fmla="*/ 272 h 1731"/>
                <a:gd name="T32" fmla="*/ 985 w 2275"/>
                <a:gd name="T33" fmla="*/ 398 h 1731"/>
                <a:gd name="T34" fmla="*/ 1171 w 2275"/>
                <a:gd name="T35" fmla="*/ 360 h 1731"/>
                <a:gd name="T36" fmla="*/ 1370 w 2275"/>
                <a:gd name="T37" fmla="*/ 215 h 1731"/>
                <a:gd name="T38" fmla="*/ 1677 w 2275"/>
                <a:gd name="T39" fmla="*/ 111 h 1731"/>
                <a:gd name="T40" fmla="*/ 1990 w 2275"/>
                <a:gd name="T41" fmla="*/ 119 h 1731"/>
                <a:gd name="T42" fmla="*/ 1944 w 2275"/>
                <a:gd name="T43" fmla="*/ 350 h 1731"/>
                <a:gd name="T44" fmla="*/ 2043 w 2275"/>
                <a:gd name="T45" fmla="*/ 451 h 1731"/>
                <a:gd name="T46" fmla="*/ 2099 w 2275"/>
                <a:gd name="T47" fmla="*/ 583 h 1731"/>
                <a:gd name="T48" fmla="*/ 2274 w 2275"/>
                <a:gd name="T49" fmla="*/ 755 h 1731"/>
                <a:gd name="T50" fmla="*/ 2181 w 2275"/>
                <a:gd name="T51" fmla="*/ 838 h 1731"/>
                <a:gd name="T52" fmla="*/ 2125 w 2275"/>
                <a:gd name="T53" fmla="*/ 1062 h 1731"/>
                <a:gd name="T54" fmla="*/ 1871 w 2275"/>
                <a:gd name="T55" fmla="*/ 1311 h 1731"/>
                <a:gd name="T56" fmla="*/ 1733 w 2275"/>
                <a:gd name="T57" fmla="*/ 1442 h 1731"/>
                <a:gd name="T58" fmla="*/ 1714 w 2275"/>
                <a:gd name="T59" fmla="*/ 1458 h 1731"/>
                <a:gd name="T60" fmla="*/ 1614 w 2275"/>
                <a:gd name="T61" fmla="*/ 1554 h 1731"/>
                <a:gd name="T62" fmla="*/ 1412 w 2275"/>
                <a:gd name="T63" fmla="*/ 1729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5" h="1731">
                  <a:moveTo>
                    <a:pt x="1361" y="1731"/>
                  </a:moveTo>
                  <a:cubicBezTo>
                    <a:pt x="1361" y="1711"/>
                    <a:pt x="1361" y="1691"/>
                    <a:pt x="1361" y="1675"/>
                  </a:cubicBezTo>
                  <a:cubicBezTo>
                    <a:pt x="1345" y="1675"/>
                    <a:pt x="1339" y="1655"/>
                    <a:pt x="1333" y="1645"/>
                  </a:cubicBezTo>
                  <a:cubicBezTo>
                    <a:pt x="1320" y="1641"/>
                    <a:pt x="1307" y="1638"/>
                    <a:pt x="1298" y="1637"/>
                  </a:cubicBezTo>
                  <a:cubicBezTo>
                    <a:pt x="1276" y="1558"/>
                    <a:pt x="1237" y="1560"/>
                    <a:pt x="1199" y="1576"/>
                  </a:cubicBezTo>
                  <a:cubicBezTo>
                    <a:pt x="1192" y="1602"/>
                    <a:pt x="1186" y="1628"/>
                    <a:pt x="1179" y="1654"/>
                  </a:cubicBezTo>
                  <a:cubicBezTo>
                    <a:pt x="1109" y="1655"/>
                    <a:pt x="1039" y="1660"/>
                    <a:pt x="972" y="1665"/>
                  </a:cubicBezTo>
                  <a:cubicBezTo>
                    <a:pt x="927" y="1654"/>
                    <a:pt x="885" y="1643"/>
                    <a:pt x="844" y="1632"/>
                  </a:cubicBezTo>
                  <a:cubicBezTo>
                    <a:pt x="809" y="1625"/>
                    <a:pt x="774" y="1621"/>
                    <a:pt x="739" y="1617"/>
                  </a:cubicBezTo>
                  <a:cubicBezTo>
                    <a:pt x="710" y="1583"/>
                    <a:pt x="685" y="1553"/>
                    <a:pt x="659" y="1523"/>
                  </a:cubicBezTo>
                  <a:cubicBezTo>
                    <a:pt x="647" y="1503"/>
                    <a:pt x="637" y="1483"/>
                    <a:pt x="628" y="1463"/>
                  </a:cubicBezTo>
                  <a:cubicBezTo>
                    <a:pt x="621" y="1463"/>
                    <a:pt x="618" y="1463"/>
                    <a:pt x="615" y="1463"/>
                  </a:cubicBezTo>
                  <a:cubicBezTo>
                    <a:pt x="590" y="1384"/>
                    <a:pt x="612" y="1361"/>
                    <a:pt x="641" y="1316"/>
                  </a:cubicBezTo>
                  <a:cubicBezTo>
                    <a:pt x="642" y="1287"/>
                    <a:pt x="642" y="1261"/>
                    <a:pt x="642" y="1234"/>
                  </a:cubicBezTo>
                  <a:cubicBezTo>
                    <a:pt x="616" y="1217"/>
                    <a:pt x="591" y="1200"/>
                    <a:pt x="569" y="1183"/>
                  </a:cubicBezTo>
                  <a:cubicBezTo>
                    <a:pt x="566" y="1177"/>
                    <a:pt x="566" y="1170"/>
                    <a:pt x="566" y="1167"/>
                  </a:cubicBezTo>
                  <a:cubicBezTo>
                    <a:pt x="463" y="1164"/>
                    <a:pt x="380" y="1152"/>
                    <a:pt x="313" y="1141"/>
                  </a:cubicBezTo>
                  <a:cubicBezTo>
                    <a:pt x="291" y="1131"/>
                    <a:pt x="269" y="1120"/>
                    <a:pt x="246" y="1110"/>
                  </a:cubicBezTo>
                  <a:cubicBezTo>
                    <a:pt x="237" y="1083"/>
                    <a:pt x="228" y="1057"/>
                    <a:pt x="218" y="1030"/>
                  </a:cubicBezTo>
                  <a:cubicBezTo>
                    <a:pt x="247" y="1028"/>
                    <a:pt x="279" y="1025"/>
                    <a:pt x="311" y="1026"/>
                  </a:cubicBezTo>
                  <a:cubicBezTo>
                    <a:pt x="340" y="1017"/>
                    <a:pt x="391" y="979"/>
                    <a:pt x="423" y="951"/>
                  </a:cubicBezTo>
                  <a:cubicBezTo>
                    <a:pt x="465" y="880"/>
                    <a:pt x="462" y="830"/>
                    <a:pt x="427" y="784"/>
                  </a:cubicBezTo>
                  <a:cubicBezTo>
                    <a:pt x="398" y="780"/>
                    <a:pt x="370" y="776"/>
                    <a:pt x="344" y="775"/>
                  </a:cubicBezTo>
                  <a:cubicBezTo>
                    <a:pt x="246" y="700"/>
                    <a:pt x="131" y="688"/>
                    <a:pt x="57" y="650"/>
                  </a:cubicBezTo>
                  <a:cubicBezTo>
                    <a:pt x="19" y="603"/>
                    <a:pt x="0" y="570"/>
                    <a:pt x="0" y="550"/>
                  </a:cubicBezTo>
                  <a:cubicBezTo>
                    <a:pt x="65" y="463"/>
                    <a:pt x="59" y="434"/>
                    <a:pt x="186" y="437"/>
                  </a:cubicBezTo>
                  <a:cubicBezTo>
                    <a:pt x="215" y="448"/>
                    <a:pt x="244" y="458"/>
                    <a:pt x="276" y="472"/>
                  </a:cubicBezTo>
                  <a:cubicBezTo>
                    <a:pt x="304" y="499"/>
                    <a:pt x="333" y="526"/>
                    <a:pt x="362" y="553"/>
                  </a:cubicBezTo>
                  <a:cubicBezTo>
                    <a:pt x="409" y="564"/>
                    <a:pt x="451" y="571"/>
                    <a:pt x="521" y="557"/>
                  </a:cubicBezTo>
                  <a:cubicBezTo>
                    <a:pt x="592" y="506"/>
                    <a:pt x="656" y="406"/>
                    <a:pt x="727" y="346"/>
                  </a:cubicBezTo>
                  <a:cubicBezTo>
                    <a:pt x="727" y="323"/>
                    <a:pt x="727" y="300"/>
                    <a:pt x="731" y="277"/>
                  </a:cubicBezTo>
                  <a:cubicBezTo>
                    <a:pt x="753" y="274"/>
                    <a:pt x="779" y="272"/>
                    <a:pt x="804" y="272"/>
                  </a:cubicBezTo>
                  <a:cubicBezTo>
                    <a:pt x="814" y="286"/>
                    <a:pt x="823" y="299"/>
                    <a:pt x="833" y="316"/>
                  </a:cubicBezTo>
                  <a:cubicBezTo>
                    <a:pt x="871" y="330"/>
                    <a:pt x="912" y="373"/>
                    <a:pt x="985" y="398"/>
                  </a:cubicBezTo>
                  <a:cubicBezTo>
                    <a:pt x="1005" y="399"/>
                    <a:pt x="1024" y="399"/>
                    <a:pt x="1043" y="400"/>
                  </a:cubicBezTo>
                  <a:cubicBezTo>
                    <a:pt x="1085" y="384"/>
                    <a:pt x="1126" y="372"/>
                    <a:pt x="1171" y="360"/>
                  </a:cubicBezTo>
                  <a:cubicBezTo>
                    <a:pt x="1226" y="306"/>
                    <a:pt x="1264" y="278"/>
                    <a:pt x="1335" y="250"/>
                  </a:cubicBezTo>
                  <a:cubicBezTo>
                    <a:pt x="1344" y="237"/>
                    <a:pt x="1351" y="224"/>
                    <a:pt x="1370" y="215"/>
                  </a:cubicBezTo>
                  <a:cubicBezTo>
                    <a:pt x="1422" y="137"/>
                    <a:pt x="1473" y="119"/>
                    <a:pt x="1565" y="112"/>
                  </a:cubicBezTo>
                  <a:cubicBezTo>
                    <a:pt x="1601" y="109"/>
                    <a:pt x="1639" y="110"/>
                    <a:pt x="1677" y="111"/>
                  </a:cubicBezTo>
                  <a:cubicBezTo>
                    <a:pt x="1770" y="51"/>
                    <a:pt x="1796" y="0"/>
                    <a:pt x="1927" y="3"/>
                  </a:cubicBezTo>
                  <a:cubicBezTo>
                    <a:pt x="1946" y="39"/>
                    <a:pt x="1968" y="79"/>
                    <a:pt x="1990" y="119"/>
                  </a:cubicBezTo>
                  <a:cubicBezTo>
                    <a:pt x="2009" y="136"/>
                    <a:pt x="2028" y="153"/>
                    <a:pt x="2048" y="173"/>
                  </a:cubicBezTo>
                  <a:cubicBezTo>
                    <a:pt x="2015" y="231"/>
                    <a:pt x="1970" y="282"/>
                    <a:pt x="1944" y="350"/>
                  </a:cubicBezTo>
                  <a:cubicBezTo>
                    <a:pt x="1941" y="380"/>
                    <a:pt x="1941" y="409"/>
                    <a:pt x="1941" y="439"/>
                  </a:cubicBezTo>
                  <a:cubicBezTo>
                    <a:pt x="1950" y="449"/>
                    <a:pt x="2001" y="450"/>
                    <a:pt x="2043" y="451"/>
                  </a:cubicBezTo>
                  <a:cubicBezTo>
                    <a:pt x="2052" y="481"/>
                    <a:pt x="2062" y="510"/>
                    <a:pt x="2071" y="543"/>
                  </a:cubicBezTo>
                  <a:cubicBezTo>
                    <a:pt x="2080" y="557"/>
                    <a:pt x="2090" y="570"/>
                    <a:pt x="2099" y="583"/>
                  </a:cubicBezTo>
                  <a:cubicBezTo>
                    <a:pt x="2141" y="578"/>
                    <a:pt x="2186" y="573"/>
                    <a:pt x="2230" y="570"/>
                  </a:cubicBezTo>
                  <a:cubicBezTo>
                    <a:pt x="2259" y="610"/>
                    <a:pt x="2275" y="673"/>
                    <a:pt x="2274" y="755"/>
                  </a:cubicBezTo>
                  <a:cubicBezTo>
                    <a:pt x="2258" y="774"/>
                    <a:pt x="2242" y="797"/>
                    <a:pt x="2204" y="815"/>
                  </a:cubicBezTo>
                  <a:cubicBezTo>
                    <a:pt x="2203" y="828"/>
                    <a:pt x="2187" y="835"/>
                    <a:pt x="2181" y="838"/>
                  </a:cubicBezTo>
                  <a:cubicBezTo>
                    <a:pt x="2174" y="883"/>
                    <a:pt x="2168" y="932"/>
                    <a:pt x="2161" y="981"/>
                  </a:cubicBezTo>
                  <a:cubicBezTo>
                    <a:pt x="2148" y="1007"/>
                    <a:pt x="2135" y="1033"/>
                    <a:pt x="2125" y="1062"/>
                  </a:cubicBezTo>
                  <a:cubicBezTo>
                    <a:pt x="2100" y="1078"/>
                    <a:pt x="2068" y="1090"/>
                    <a:pt x="2068" y="1116"/>
                  </a:cubicBezTo>
                  <a:cubicBezTo>
                    <a:pt x="1988" y="1131"/>
                    <a:pt x="1942" y="1277"/>
                    <a:pt x="1871" y="1311"/>
                  </a:cubicBezTo>
                  <a:cubicBezTo>
                    <a:pt x="1871" y="1324"/>
                    <a:pt x="1827" y="1349"/>
                    <a:pt x="1817" y="1352"/>
                  </a:cubicBezTo>
                  <a:cubicBezTo>
                    <a:pt x="1788" y="1381"/>
                    <a:pt x="1759" y="1410"/>
                    <a:pt x="1733" y="1442"/>
                  </a:cubicBezTo>
                  <a:cubicBezTo>
                    <a:pt x="1730" y="1445"/>
                    <a:pt x="1730" y="1452"/>
                    <a:pt x="1730" y="1458"/>
                  </a:cubicBezTo>
                  <a:cubicBezTo>
                    <a:pt x="1724" y="1458"/>
                    <a:pt x="1717" y="1458"/>
                    <a:pt x="1714" y="1458"/>
                  </a:cubicBezTo>
                  <a:cubicBezTo>
                    <a:pt x="1714" y="1461"/>
                    <a:pt x="1714" y="1468"/>
                    <a:pt x="1714" y="1474"/>
                  </a:cubicBezTo>
                  <a:cubicBezTo>
                    <a:pt x="1669" y="1473"/>
                    <a:pt x="1634" y="1531"/>
                    <a:pt x="1614" y="1554"/>
                  </a:cubicBezTo>
                  <a:cubicBezTo>
                    <a:pt x="1598" y="1589"/>
                    <a:pt x="1582" y="1625"/>
                    <a:pt x="1569" y="1661"/>
                  </a:cubicBezTo>
                  <a:cubicBezTo>
                    <a:pt x="1489" y="1675"/>
                    <a:pt x="1463" y="1691"/>
                    <a:pt x="1412" y="1729"/>
                  </a:cubicBezTo>
                  <a:cubicBezTo>
                    <a:pt x="1393" y="1728"/>
                    <a:pt x="1377" y="1728"/>
                    <a:pt x="1361" y="173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10"/>
            <p:cNvSpPr>
              <a:spLocks/>
            </p:cNvSpPr>
            <p:nvPr/>
          </p:nvSpPr>
          <p:spPr bwMode="auto">
            <a:xfrm>
              <a:off x="5577651" y="3329036"/>
              <a:ext cx="365937" cy="481607"/>
            </a:xfrm>
            <a:custGeom>
              <a:avLst/>
              <a:gdLst>
                <a:gd name="T0" fmla="*/ 422 w 1277"/>
                <a:gd name="T1" fmla="*/ 1680 h 1680"/>
                <a:gd name="T2" fmla="*/ 362 w 1277"/>
                <a:gd name="T3" fmla="*/ 1571 h 1680"/>
                <a:gd name="T4" fmla="*/ 359 w 1277"/>
                <a:gd name="T5" fmla="*/ 1554 h 1680"/>
                <a:gd name="T6" fmla="*/ 188 w 1277"/>
                <a:gd name="T7" fmla="*/ 1321 h 1680"/>
                <a:gd name="T8" fmla="*/ 16 w 1277"/>
                <a:gd name="T9" fmla="*/ 1297 h 1680"/>
                <a:gd name="T10" fmla="*/ 30 w 1277"/>
                <a:gd name="T11" fmla="*/ 1114 h 1680"/>
                <a:gd name="T12" fmla="*/ 37 w 1277"/>
                <a:gd name="T13" fmla="*/ 947 h 1680"/>
                <a:gd name="T14" fmla="*/ 133 w 1277"/>
                <a:gd name="T15" fmla="*/ 835 h 1680"/>
                <a:gd name="T16" fmla="*/ 150 w 1277"/>
                <a:gd name="T17" fmla="*/ 760 h 1680"/>
                <a:gd name="T18" fmla="*/ 157 w 1277"/>
                <a:gd name="T19" fmla="*/ 590 h 1680"/>
                <a:gd name="T20" fmla="*/ 241 w 1277"/>
                <a:gd name="T21" fmla="*/ 539 h 1680"/>
                <a:gd name="T22" fmla="*/ 302 w 1277"/>
                <a:gd name="T23" fmla="*/ 472 h 1680"/>
                <a:gd name="T24" fmla="*/ 328 w 1277"/>
                <a:gd name="T25" fmla="*/ 414 h 1680"/>
                <a:gd name="T26" fmla="*/ 325 w 1277"/>
                <a:gd name="T27" fmla="*/ 358 h 1680"/>
                <a:gd name="T28" fmla="*/ 380 w 1277"/>
                <a:gd name="T29" fmla="*/ 189 h 1680"/>
                <a:gd name="T30" fmla="*/ 540 w 1277"/>
                <a:gd name="T31" fmla="*/ 154 h 1680"/>
                <a:gd name="T32" fmla="*/ 640 w 1277"/>
                <a:gd name="T33" fmla="*/ 12 h 1680"/>
                <a:gd name="T34" fmla="*/ 723 w 1277"/>
                <a:gd name="T35" fmla="*/ 31 h 1680"/>
                <a:gd name="T36" fmla="*/ 868 w 1277"/>
                <a:gd name="T37" fmla="*/ 310 h 1680"/>
                <a:gd name="T38" fmla="*/ 1037 w 1277"/>
                <a:gd name="T39" fmla="*/ 327 h 1680"/>
                <a:gd name="T40" fmla="*/ 1245 w 1277"/>
                <a:gd name="T41" fmla="*/ 286 h 1680"/>
                <a:gd name="T42" fmla="*/ 1277 w 1277"/>
                <a:gd name="T43" fmla="*/ 304 h 1680"/>
                <a:gd name="T44" fmla="*/ 1184 w 1277"/>
                <a:gd name="T45" fmla="*/ 406 h 1680"/>
                <a:gd name="T46" fmla="*/ 1180 w 1277"/>
                <a:gd name="T47" fmla="*/ 504 h 1680"/>
                <a:gd name="T48" fmla="*/ 1010 w 1277"/>
                <a:gd name="T49" fmla="*/ 575 h 1680"/>
                <a:gd name="T50" fmla="*/ 1074 w 1277"/>
                <a:gd name="T51" fmla="*/ 636 h 1680"/>
                <a:gd name="T52" fmla="*/ 1122 w 1277"/>
                <a:gd name="T53" fmla="*/ 670 h 1680"/>
                <a:gd name="T54" fmla="*/ 1080 w 1277"/>
                <a:gd name="T55" fmla="*/ 708 h 1680"/>
                <a:gd name="T56" fmla="*/ 1066 w 1277"/>
                <a:gd name="T57" fmla="*/ 940 h 1680"/>
                <a:gd name="T58" fmla="*/ 1098 w 1277"/>
                <a:gd name="T59" fmla="*/ 967 h 1680"/>
                <a:gd name="T60" fmla="*/ 1098 w 1277"/>
                <a:gd name="T61" fmla="*/ 977 h 1680"/>
                <a:gd name="T62" fmla="*/ 1078 w 1277"/>
                <a:gd name="T63" fmla="*/ 970 h 1680"/>
                <a:gd name="T64" fmla="*/ 992 w 1277"/>
                <a:gd name="T65" fmla="*/ 971 h 1680"/>
                <a:gd name="T66" fmla="*/ 982 w 1277"/>
                <a:gd name="T67" fmla="*/ 1062 h 1680"/>
                <a:gd name="T68" fmla="*/ 888 w 1277"/>
                <a:gd name="T69" fmla="*/ 1211 h 1680"/>
                <a:gd name="T70" fmla="*/ 824 w 1277"/>
                <a:gd name="T71" fmla="*/ 1281 h 1680"/>
                <a:gd name="T72" fmla="*/ 719 w 1277"/>
                <a:gd name="T73" fmla="*/ 1285 h 1680"/>
                <a:gd name="T74" fmla="*/ 741 w 1277"/>
                <a:gd name="T75" fmla="*/ 1380 h 1680"/>
                <a:gd name="T76" fmla="*/ 522 w 1277"/>
                <a:gd name="T77" fmla="*/ 1562 h 1680"/>
                <a:gd name="T78" fmla="*/ 512 w 1277"/>
                <a:gd name="T79" fmla="*/ 1607 h 1680"/>
                <a:gd name="T80" fmla="*/ 422 w 1277"/>
                <a:gd name="T8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77" h="1680">
                  <a:moveTo>
                    <a:pt x="422" y="1680"/>
                  </a:moveTo>
                  <a:cubicBezTo>
                    <a:pt x="423" y="1621"/>
                    <a:pt x="381" y="1581"/>
                    <a:pt x="362" y="1571"/>
                  </a:cubicBezTo>
                  <a:cubicBezTo>
                    <a:pt x="359" y="1564"/>
                    <a:pt x="359" y="1558"/>
                    <a:pt x="359" y="1554"/>
                  </a:cubicBezTo>
                  <a:cubicBezTo>
                    <a:pt x="302" y="1474"/>
                    <a:pt x="245" y="1397"/>
                    <a:pt x="188" y="1321"/>
                  </a:cubicBezTo>
                  <a:cubicBezTo>
                    <a:pt x="108" y="1292"/>
                    <a:pt x="60" y="1311"/>
                    <a:pt x="16" y="1297"/>
                  </a:cubicBezTo>
                  <a:cubicBezTo>
                    <a:pt x="0" y="1211"/>
                    <a:pt x="16" y="1179"/>
                    <a:pt x="30" y="1114"/>
                  </a:cubicBezTo>
                  <a:cubicBezTo>
                    <a:pt x="62" y="1049"/>
                    <a:pt x="37" y="999"/>
                    <a:pt x="37" y="947"/>
                  </a:cubicBezTo>
                  <a:cubicBezTo>
                    <a:pt x="69" y="908"/>
                    <a:pt x="101" y="870"/>
                    <a:pt x="133" y="835"/>
                  </a:cubicBezTo>
                  <a:cubicBezTo>
                    <a:pt x="137" y="809"/>
                    <a:pt x="143" y="783"/>
                    <a:pt x="150" y="760"/>
                  </a:cubicBezTo>
                  <a:cubicBezTo>
                    <a:pt x="150" y="704"/>
                    <a:pt x="132" y="615"/>
                    <a:pt x="157" y="590"/>
                  </a:cubicBezTo>
                  <a:cubicBezTo>
                    <a:pt x="183" y="571"/>
                    <a:pt x="212" y="555"/>
                    <a:pt x="241" y="539"/>
                  </a:cubicBezTo>
                  <a:cubicBezTo>
                    <a:pt x="260" y="517"/>
                    <a:pt x="279" y="495"/>
                    <a:pt x="302" y="472"/>
                  </a:cubicBezTo>
                  <a:cubicBezTo>
                    <a:pt x="308" y="453"/>
                    <a:pt x="318" y="433"/>
                    <a:pt x="328" y="414"/>
                  </a:cubicBezTo>
                  <a:cubicBezTo>
                    <a:pt x="325" y="394"/>
                    <a:pt x="325" y="375"/>
                    <a:pt x="325" y="358"/>
                  </a:cubicBezTo>
                  <a:cubicBezTo>
                    <a:pt x="274" y="252"/>
                    <a:pt x="300" y="240"/>
                    <a:pt x="380" y="189"/>
                  </a:cubicBezTo>
                  <a:cubicBezTo>
                    <a:pt x="435" y="174"/>
                    <a:pt x="479" y="182"/>
                    <a:pt x="540" y="154"/>
                  </a:cubicBezTo>
                  <a:cubicBezTo>
                    <a:pt x="582" y="129"/>
                    <a:pt x="621" y="58"/>
                    <a:pt x="640" y="12"/>
                  </a:cubicBezTo>
                  <a:cubicBezTo>
                    <a:pt x="669" y="3"/>
                    <a:pt x="685" y="0"/>
                    <a:pt x="723" y="31"/>
                  </a:cubicBezTo>
                  <a:cubicBezTo>
                    <a:pt x="758" y="107"/>
                    <a:pt x="747" y="241"/>
                    <a:pt x="868" y="310"/>
                  </a:cubicBezTo>
                  <a:cubicBezTo>
                    <a:pt x="923" y="314"/>
                    <a:pt x="980" y="319"/>
                    <a:pt x="1037" y="327"/>
                  </a:cubicBezTo>
                  <a:cubicBezTo>
                    <a:pt x="1082" y="282"/>
                    <a:pt x="1172" y="288"/>
                    <a:pt x="1245" y="286"/>
                  </a:cubicBezTo>
                  <a:cubicBezTo>
                    <a:pt x="1255" y="290"/>
                    <a:pt x="1264" y="297"/>
                    <a:pt x="1277" y="304"/>
                  </a:cubicBezTo>
                  <a:cubicBezTo>
                    <a:pt x="1242" y="339"/>
                    <a:pt x="1213" y="354"/>
                    <a:pt x="1184" y="406"/>
                  </a:cubicBezTo>
                  <a:cubicBezTo>
                    <a:pt x="1181" y="439"/>
                    <a:pt x="1180" y="471"/>
                    <a:pt x="1180" y="504"/>
                  </a:cubicBezTo>
                  <a:cubicBezTo>
                    <a:pt x="1100" y="502"/>
                    <a:pt x="992" y="473"/>
                    <a:pt x="1010" y="575"/>
                  </a:cubicBezTo>
                  <a:cubicBezTo>
                    <a:pt x="1033" y="589"/>
                    <a:pt x="1052" y="602"/>
                    <a:pt x="1074" y="636"/>
                  </a:cubicBezTo>
                  <a:cubicBezTo>
                    <a:pt x="1090" y="646"/>
                    <a:pt x="1106" y="656"/>
                    <a:pt x="1122" y="670"/>
                  </a:cubicBezTo>
                  <a:cubicBezTo>
                    <a:pt x="1106" y="682"/>
                    <a:pt x="1093" y="695"/>
                    <a:pt x="1080" y="708"/>
                  </a:cubicBezTo>
                  <a:cubicBezTo>
                    <a:pt x="1080" y="780"/>
                    <a:pt x="1022" y="867"/>
                    <a:pt x="1066" y="940"/>
                  </a:cubicBezTo>
                  <a:cubicBezTo>
                    <a:pt x="1075" y="947"/>
                    <a:pt x="1085" y="957"/>
                    <a:pt x="1098" y="967"/>
                  </a:cubicBezTo>
                  <a:cubicBezTo>
                    <a:pt x="1098" y="970"/>
                    <a:pt x="1098" y="974"/>
                    <a:pt x="1098" y="977"/>
                  </a:cubicBezTo>
                  <a:cubicBezTo>
                    <a:pt x="1091" y="973"/>
                    <a:pt x="1085" y="970"/>
                    <a:pt x="1078" y="970"/>
                  </a:cubicBezTo>
                  <a:cubicBezTo>
                    <a:pt x="1050" y="969"/>
                    <a:pt x="1021" y="968"/>
                    <a:pt x="992" y="971"/>
                  </a:cubicBezTo>
                  <a:cubicBezTo>
                    <a:pt x="966" y="996"/>
                    <a:pt x="992" y="1004"/>
                    <a:pt x="982" y="1062"/>
                  </a:cubicBezTo>
                  <a:cubicBezTo>
                    <a:pt x="899" y="1119"/>
                    <a:pt x="912" y="1097"/>
                    <a:pt x="888" y="1211"/>
                  </a:cubicBezTo>
                  <a:cubicBezTo>
                    <a:pt x="866" y="1233"/>
                    <a:pt x="843" y="1255"/>
                    <a:pt x="824" y="1281"/>
                  </a:cubicBezTo>
                  <a:cubicBezTo>
                    <a:pt x="789" y="1280"/>
                    <a:pt x="754" y="1283"/>
                    <a:pt x="719" y="1285"/>
                  </a:cubicBezTo>
                  <a:cubicBezTo>
                    <a:pt x="696" y="1307"/>
                    <a:pt x="690" y="1340"/>
                    <a:pt x="741" y="1380"/>
                  </a:cubicBezTo>
                  <a:cubicBezTo>
                    <a:pt x="635" y="1404"/>
                    <a:pt x="587" y="1485"/>
                    <a:pt x="522" y="1562"/>
                  </a:cubicBezTo>
                  <a:cubicBezTo>
                    <a:pt x="519" y="1575"/>
                    <a:pt x="516" y="1591"/>
                    <a:pt x="512" y="1607"/>
                  </a:cubicBezTo>
                  <a:cubicBezTo>
                    <a:pt x="480" y="1646"/>
                    <a:pt x="454" y="1661"/>
                    <a:pt x="422" y="168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4472480" y="3260688"/>
              <a:ext cx="526823" cy="473194"/>
            </a:xfrm>
            <a:custGeom>
              <a:avLst/>
              <a:gdLst>
                <a:gd name="T0" fmla="*/ 724 w 1839"/>
                <a:gd name="T1" fmla="*/ 1648 h 1648"/>
                <a:gd name="T2" fmla="*/ 584 w 1839"/>
                <a:gd name="T3" fmla="*/ 1546 h 1648"/>
                <a:gd name="T4" fmla="*/ 520 w 1839"/>
                <a:gd name="T5" fmla="*/ 1521 h 1648"/>
                <a:gd name="T6" fmla="*/ 335 w 1839"/>
                <a:gd name="T7" fmla="*/ 1562 h 1648"/>
                <a:gd name="T8" fmla="*/ 287 w 1839"/>
                <a:gd name="T9" fmla="*/ 1627 h 1648"/>
                <a:gd name="T10" fmla="*/ 310 w 1839"/>
                <a:gd name="T11" fmla="*/ 1516 h 1648"/>
                <a:gd name="T12" fmla="*/ 317 w 1839"/>
                <a:gd name="T13" fmla="*/ 1388 h 1648"/>
                <a:gd name="T14" fmla="*/ 183 w 1839"/>
                <a:gd name="T15" fmla="*/ 1323 h 1648"/>
                <a:gd name="T16" fmla="*/ 206 w 1839"/>
                <a:gd name="T17" fmla="*/ 1255 h 1648"/>
                <a:gd name="T18" fmla="*/ 255 w 1839"/>
                <a:gd name="T19" fmla="*/ 1086 h 1648"/>
                <a:gd name="T20" fmla="*/ 255 w 1839"/>
                <a:gd name="T21" fmla="*/ 971 h 1648"/>
                <a:gd name="T22" fmla="*/ 214 w 1839"/>
                <a:gd name="T23" fmla="*/ 924 h 1648"/>
                <a:gd name="T24" fmla="*/ 60 w 1839"/>
                <a:gd name="T25" fmla="*/ 950 h 1648"/>
                <a:gd name="T26" fmla="*/ 16 w 1839"/>
                <a:gd name="T27" fmla="*/ 873 h 1648"/>
                <a:gd name="T28" fmla="*/ 0 w 1839"/>
                <a:gd name="T29" fmla="*/ 837 h 1648"/>
                <a:gd name="T30" fmla="*/ 180 w 1839"/>
                <a:gd name="T31" fmla="*/ 651 h 1648"/>
                <a:gd name="T32" fmla="*/ 228 w 1839"/>
                <a:gd name="T33" fmla="*/ 653 h 1648"/>
                <a:gd name="T34" fmla="*/ 439 w 1839"/>
                <a:gd name="T35" fmla="*/ 697 h 1648"/>
                <a:gd name="T36" fmla="*/ 481 w 1839"/>
                <a:gd name="T37" fmla="*/ 649 h 1648"/>
                <a:gd name="T38" fmla="*/ 497 w 1839"/>
                <a:gd name="T39" fmla="*/ 591 h 1648"/>
                <a:gd name="T40" fmla="*/ 529 w 1839"/>
                <a:gd name="T41" fmla="*/ 588 h 1648"/>
                <a:gd name="T42" fmla="*/ 765 w 1839"/>
                <a:gd name="T43" fmla="*/ 624 h 1648"/>
                <a:gd name="T44" fmla="*/ 811 w 1839"/>
                <a:gd name="T45" fmla="*/ 441 h 1648"/>
                <a:gd name="T46" fmla="*/ 601 w 1839"/>
                <a:gd name="T47" fmla="*/ 318 h 1648"/>
                <a:gd name="T48" fmla="*/ 659 w 1839"/>
                <a:gd name="T49" fmla="*/ 231 h 1648"/>
                <a:gd name="T50" fmla="*/ 726 w 1839"/>
                <a:gd name="T51" fmla="*/ 279 h 1648"/>
                <a:gd name="T52" fmla="*/ 850 w 1839"/>
                <a:gd name="T53" fmla="*/ 308 h 1648"/>
                <a:gd name="T54" fmla="*/ 1181 w 1839"/>
                <a:gd name="T55" fmla="*/ 94 h 1648"/>
                <a:gd name="T56" fmla="*/ 1315 w 1839"/>
                <a:gd name="T57" fmla="*/ 2 h 1648"/>
                <a:gd name="T58" fmla="*/ 1429 w 1839"/>
                <a:gd name="T59" fmla="*/ 211 h 1648"/>
                <a:gd name="T60" fmla="*/ 1604 w 1839"/>
                <a:gd name="T61" fmla="*/ 416 h 1648"/>
                <a:gd name="T62" fmla="*/ 1699 w 1839"/>
                <a:gd name="T63" fmla="*/ 454 h 1648"/>
                <a:gd name="T64" fmla="*/ 1698 w 1839"/>
                <a:gd name="T65" fmla="*/ 647 h 1648"/>
                <a:gd name="T66" fmla="*/ 1537 w 1839"/>
                <a:gd name="T67" fmla="*/ 827 h 1648"/>
                <a:gd name="T68" fmla="*/ 1617 w 1839"/>
                <a:gd name="T69" fmla="*/ 812 h 1648"/>
                <a:gd name="T70" fmla="*/ 1742 w 1839"/>
                <a:gd name="T71" fmla="*/ 812 h 1648"/>
                <a:gd name="T72" fmla="*/ 1728 w 1839"/>
                <a:gd name="T73" fmla="*/ 1031 h 1648"/>
                <a:gd name="T74" fmla="*/ 1801 w 1839"/>
                <a:gd name="T75" fmla="*/ 1121 h 1648"/>
                <a:gd name="T76" fmla="*/ 1839 w 1839"/>
                <a:gd name="T77" fmla="*/ 1191 h 1648"/>
                <a:gd name="T78" fmla="*/ 1682 w 1839"/>
                <a:gd name="T79" fmla="*/ 1253 h 1648"/>
                <a:gd name="T80" fmla="*/ 1460 w 1839"/>
                <a:gd name="T81" fmla="*/ 1437 h 1648"/>
                <a:gd name="T82" fmla="*/ 1272 w 1839"/>
                <a:gd name="T83" fmla="*/ 1471 h 1648"/>
                <a:gd name="T84" fmla="*/ 1186 w 1839"/>
                <a:gd name="T85" fmla="*/ 1420 h 1648"/>
                <a:gd name="T86" fmla="*/ 1039 w 1839"/>
                <a:gd name="T87" fmla="*/ 1351 h 1648"/>
                <a:gd name="T88" fmla="*/ 1004 w 1839"/>
                <a:gd name="T89" fmla="*/ 1373 h 1648"/>
                <a:gd name="T90" fmla="*/ 997 w 1839"/>
                <a:gd name="T91" fmla="*/ 1442 h 1648"/>
                <a:gd name="T92" fmla="*/ 843 w 1839"/>
                <a:gd name="T93" fmla="*/ 1618 h 1648"/>
                <a:gd name="T94" fmla="*/ 724 w 1839"/>
                <a:gd name="T95" fmla="*/ 1648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9" h="1648">
                  <a:moveTo>
                    <a:pt x="724" y="1648"/>
                  </a:moveTo>
                  <a:cubicBezTo>
                    <a:pt x="638" y="1613"/>
                    <a:pt x="619" y="1570"/>
                    <a:pt x="584" y="1546"/>
                  </a:cubicBezTo>
                  <a:cubicBezTo>
                    <a:pt x="562" y="1535"/>
                    <a:pt x="540" y="1528"/>
                    <a:pt x="520" y="1521"/>
                  </a:cubicBezTo>
                  <a:cubicBezTo>
                    <a:pt x="421" y="1519"/>
                    <a:pt x="402" y="1508"/>
                    <a:pt x="335" y="1562"/>
                  </a:cubicBezTo>
                  <a:cubicBezTo>
                    <a:pt x="319" y="1582"/>
                    <a:pt x="303" y="1604"/>
                    <a:pt x="287" y="1627"/>
                  </a:cubicBezTo>
                  <a:cubicBezTo>
                    <a:pt x="287" y="1578"/>
                    <a:pt x="300" y="1542"/>
                    <a:pt x="310" y="1516"/>
                  </a:cubicBezTo>
                  <a:cubicBezTo>
                    <a:pt x="310" y="1473"/>
                    <a:pt x="313" y="1431"/>
                    <a:pt x="317" y="1388"/>
                  </a:cubicBezTo>
                  <a:cubicBezTo>
                    <a:pt x="272" y="1364"/>
                    <a:pt x="227" y="1344"/>
                    <a:pt x="183" y="1323"/>
                  </a:cubicBezTo>
                  <a:cubicBezTo>
                    <a:pt x="183" y="1297"/>
                    <a:pt x="193" y="1271"/>
                    <a:pt x="206" y="1255"/>
                  </a:cubicBezTo>
                  <a:cubicBezTo>
                    <a:pt x="222" y="1196"/>
                    <a:pt x="238" y="1141"/>
                    <a:pt x="255" y="1086"/>
                  </a:cubicBezTo>
                  <a:cubicBezTo>
                    <a:pt x="283" y="1057"/>
                    <a:pt x="255" y="981"/>
                    <a:pt x="255" y="971"/>
                  </a:cubicBezTo>
                  <a:cubicBezTo>
                    <a:pt x="239" y="954"/>
                    <a:pt x="227" y="938"/>
                    <a:pt x="214" y="924"/>
                  </a:cubicBezTo>
                  <a:cubicBezTo>
                    <a:pt x="163" y="923"/>
                    <a:pt x="112" y="938"/>
                    <a:pt x="60" y="950"/>
                  </a:cubicBezTo>
                  <a:cubicBezTo>
                    <a:pt x="9" y="948"/>
                    <a:pt x="16" y="880"/>
                    <a:pt x="16" y="873"/>
                  </a:cubicBezTo>
                  <a:cubicBezTo>
                    <a:pt x="10" y="860"/>
                    <a:pt x="4" y="847"/>
                    <a:pt x="0" y="837"/>
                  </a:cubicBezTo>
                  <a:cubicBezTo>
                    <a:pt x="1" y="683"/>
                    <a:pt x="68" y="678"/>
                    <a:pt x="180" y="651"/>
                  </a:cubicBezTo>
                  <a:cubicBezTo>
                    <a:pt x="196" y="652"/>
                    <a:pt x="212" y="652"/>
                    <a:pt x="228" y="653"/>
                  </a:cubicBezTo>
                  <a:cubicBezTo>
                    <a:pt x="282" y="687"/>
                    <a:pt x="352" y="738"/>
                    <a:pt x="439" y="697"/>
                  </a:cubicBezTo>
                  <a:cubicBezTo>
                    <a:pt x="452" y="681"/>
                    <a:pt x="465" y="665"/>
                    <a:pt x="481" y="649"/>
                  </a:cubicBezTo>
                  <a:cubicBezTo>
                    <a:pt x="484" y="630"/>
                    <a:pt x="491" y="610"/>
                    <a:pt x="497" y="591"/>
                  </a:cubicBezTo>
                  <a:cubicBezTo>
                    <a:pt x="507" y="588"/>
                    <a:pt x="516" y="588"/>
                    <a:pt x="529" y="588"/>
                  </a:cubicBezTo>
                  <a:cubicBezTo>
                    <a:pt x="558" y="618"/>
                    <a:pt x="689" y="622"/>
                    <a:pt x="765" y="624"/>
                  </a:cubicBezTo>
                  <a:cubicBezTo>
                    <a:pt x="823" y="566"/>
                    <a:pt x="811" y="504"/>
                    <a:pt x="811" y="441"/>
                  </a:cubicBezTo>
                  <a:cubicBezTo>
                    <a:pt x="732" y="358"/>
                    <a:pt x="671" y="353"/>
                    <a:pt x="601" y="318"/>
                  </a:cubicBezTo>
                  <a:cubicBezTo>
                    <a:pt x="569" y="249"/>
                    <a:pt x="595" y="230"/>
                    <a:pt x="659" y="231"/>
                  </a:cubicBezTo>
                  <a:cubicBezTo>
                    <a:pt x="681" y="245"/>
                    <a:pt x="704" y="262"/>
                    <a:pt x="726" y="279"/>
                  </a:cubicBezTo>
                  <a:cubicBezTo>
                    <a:pt x="767" y="286"/>
                    <a:pt x="809" y="297"/>
                    <a:pt x="850" y="308"/>
                  </a:cubicBezTo>
                  <a:cubicBezTo>
                    <a:pt x="972" y="311"/>
                    <a:pt x="1126" y="204"/>
                    <a:pt x="1181" y="94"/>
                  </a:cubicBezTo>
                  <a:cubicBezTo>
                    <a:pt x="1181" y="5"/>
                    <a:pt x="1242" y="0"/>
                    <a:pt x="1315" y="2"/>
                  </a:cubicBezTo>
                  <a:cubicBezTo>
                    <a:pt x="1376" y="33"/>
                    <a:pt x="1417" y="113"/>
                    <a:pt x="1429" y="211"/>
                  </a:cubicBezTo>
                  <a:cubicBezTo>
                    <a:pt x="1477" y="275"/>
                    <a:pt x="1521" y="345"/>
                    <a:pt x="1604" y="416"/>
                  </a:cubicBezTo>
                  <a:cubicBezTo>
                    <a:pt x="1636" y="426"/>
                    <a:pt x="1667" y="440"/>
                    <a:pt x="1699" y="454"/>
                  </a:cubicBezTo>
                  <a:cubicBezTo>
                    <a:pt x="1709" y="500"/>
                    <a:pt x="1750" y="580"/>
                    <a:pt x="1698" y="647"/>
                  </a:cubicBezTo>
                  <a:cubicBezTo>
                    <a:pt x="1592" y="717"/>
                    <a:pt x="1522" y="662"/>
                    <a:pt x="1537" y="827"/>
                  </a:cubicBezTo>
                  <a:cubicBezTo>
                    <a:pt x="1560" y="827"/>
                    <a:pt x="1592" y="825"/>
                    <a:pt x="1617" y="812"/>
                  </a:cubicBezTo>
                  <a:cubicBezTo>
                    <a:pt x="1659" y="810"/>
                    <a:pt x="1700" y="811"/>
                    <a:pt x="1742" y="812"/>
                  </a:cubicBezTo>
                  <a:cubicBezTo>
                    <a:pt x="1735" y="884"/>
                    <a:pt x="1731" y="956"/>
                    <a:pt x="1728" y="1031"/>
                  </a:cubicBezTo>
                  <a:cubicBezTo>
                    <a:pt x="1740" y="1061"/>
                    <a:pt x="1756" y="1074"/>
                    <a:pt x="1801" y="1121"/>
                  </a:cubicBezTo>
                  <a:cubicBezTo>
                    <a:pt x="1813" y="1145"/>
                    <a:pt x="1826" y="1168"/>
                    <a:pt x="1839" y="1191"/>
                  </a:cubicBezTo>
                  <a:cubicBezTo>
                    <a:pt x="1765" y="1189"/>
                    <a:pt x="1730" y="1224"/>
                    <a:pt x="1682" y="1253"/>
                  </a:cubicBezTo>
                  <a:cubicBezTo>
                    <a:pt x="1627" y="1336"/>
                    <a:pt x="1531" y="1367"/>
                    <a:pt x="1460" y="1437"/>
                  </a:cubicBezTo>
                  <a:cubicBezTo>
                    <a:pt x="1403" y="1458"/>
                    <a:pt x="1326" y="1479"/>
                    <a:pt x="1272" y="1471"/>
                  </a:cubicBezTo>
                  <a:cubicBezTo>
                    <a:pt x="1243" y="1454"/>
                    <a:pt x="1214" y="1437"/>
                    <a:pt x="1186" y="1420"/>
                  </a:cubicBezTo>
                  <a:cubicBezTo>
                    <a:pt x="1106" y="1326"/>
                    <a:pt x="1119" y="1360"/>
                    <a:pt x="1039" y="1351"/>
                  </a:cubicBezTo>
                  <a:cubicBezTo>
                    <a:pt x="1026" y="1357"/>
                    <a:pt x="1013" y="1363"/>
                    <a:pt x="1004" y="1373"/>
                  </a:cubicBezTo>
                  <a:cubicBezTo>
                    <a:pt x="1000" y="1396"/>
                    <a:pt x="997" y="1419"/>
                    <a:pt x="997" y="1442"/>
                  </a:cubicBezTo>
                  <a:cubicBezTo>
                    <a:pt x="942" y="1496"/>
                    <a:pt x="884" y="1553"/>
                    <a:pt x="843" y="1618"/>
                  </a:cubicBezTo>
                  <a:cubicBezTo>
                    <a:pt x="788" y="1643"/>
                    <a:pt x="750" y="1645"/>
                    <a:pt x="724" y="1648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4921487" y="3161840"/>
              <a:ext cx="467937" cy="580453"/>
            </a:xfrm>
            <a:custGeom>
              <a:avLst/>
              <a:gdLst>
                <a:gd name="T0" fmla="*/ 1005 w 1633"/>
                <a:gd name="T1" fmla="*/ 2024 h 2024"/>
                <a:gd name="T2" fmla="*/ 858 w 1633"/>
                <a:gd name="T3" fmla="*/ 2014 h 2024"/>
                <a:gd name="T4" fmla="*/ 829 w 1633"/>
                <a:gd name="T5" fmla="*/ 1964 h 2024"/>
                <a:gd name="T6" fmla="*/ 708 w 1633"/>
                <a:gd name="T7" fmla="*/ 1879 h 2024"/>
                <a:gd name="T8" fmla="*/ 709 w 1633"/>
                <a:gd name="T9" fmla="*/ 1836 h 2024"/>
                <a:gd name="T10" fmla="*/ 815 w 1633"/>
                <a:gd name="T11" fmla="*/ 1613 h 2024"/>
                <a:gd name="T12" fmla="*/ 717 w 1633"/>
                <a:gd name="T13" fmla="*/ 1470 h 2024"/>
                <a:gd name="T14" fmla="*/ 622 w 1633"/>
                <a:gd name="T15" fmla="*/ 1425 h 2024"/>
                <a:gd name="T16" fmla="*/ 526 w 1633"/>
                <a:gd name="T17" fmla="*/ 1445 h 2024"/>
                <a:gd name="T18" fmla="*/ 401 w 1633"/>
                <a:gd name="T19" fmla="*/ 1534 h 2024"/>
                <a:gd name="T20" fmla="*/ 301 w 1633"/>
                <a:gd name="T21" fmla="*/ 1538 h 2024"/>
                <a:gd name="T22" fmla="*/ 210 w 1633"/>
                <a:gd name="T23" fmla="*/ 1395 h 2024"/>
                <a:gd name="T24" fmla="*/ 194 w 1633"/>
                <a:gd name="T25" fmla="*/ 1365 h 2024"/>
                <a:gd name="T26" fmla="*/ 198 w 1633"/>
                <a:gd name="T27" fmla="*/ 1119 h 2024"/>
                <a:gd name="T28" fmla="*/ 0 w 1633"/>
                <a:gd name="T29" fmla="*/ 1137 h 2024"/>
                <a:gd name="T30" fmla="*/ 100 w 1633"/>
                <a:gd name="T31" fmla="*/ 1058 h 2024"/>
                <a:gd name="T32" fmla="*/ 193 w 1633"/>
                <a:gd name="T33" fmla="*/ 900 h 2024"/>
                <a:gd name="T34" fmla="*/ 150 w 1633"/>
                <a:gd name="T35" fmla="*/ 715 h 2024"/>
                <a:gd name="T36" fmla="*/ 145 w 1633"/>
                <a:gd name="T37" fmla="*/ 496 h 2024"/>
                <a:gd name="T38" fmla="*/ 126 w 1633"/>
                <a:gd name="T39" fmla="*/ 420 h 2024"/>
                <a:gd name="T40" fmla="*/ 251 w 1633"/>
                <a:gd name="T41" fmla="*/ 259 h 2024"/>
                <a:gd name="T42" fmla="*/ 440 w 1633"/>
                <a:gd name="T43" fmla="*/ 202 h 2024"/>
                <a:gd name="T44" fmla="*/ 520 w 1633"/>
                <a:gd name="T45" fmla="*/ 158 h 2024"/>
                <a:gd name="T46" fmla="*/ 473 w 1633"/>
                <a:gd name="T47" fmla="*/ 52 h 2024"/>
                <a:gd name="T48" fmla="*/ 646 w 1633"/>
                <a:gd name="T49" fmla="*/ 66 h 2024"/>
                <a:gd name="T50" fmla="*/ 735 w 1633"/>
                <a:gd name="T51" fmla="*/ 78 h 2024"/>
                <a:gd name="T52" fmla="*/ 955 w 1633"/>
                <a:gd name="T53" fmla="*/ 212 h 2024"/>
                <a:gd name="T54" fmla="*/ 1047 w 1633"/>
                <a:gd name="T55" fmla="*/ 247 h 2024"/>
                <a:gd name="T56" fmla="*/ 1137 w 1633"/>
                <a:gd name="T57" fmla="*/ 252 h 2024"/>
                <a:gd name="T58" fmla="*/ 1201 w 1633"/>
                <a:gd name="T59" fmla="*/ 179 h 2024"/>
                <a:gd name="T60" fmla="*/ 1319 w 1633"/>
                <a:gd name="T61" fmla="*/ 270 h 2024"/>
                <a:gd name="T62" fmla="*/ 1379 w 1633"/>
                <a:gd name="T63" fmla="*/ 304 h 2024"/>
                <a:gd name="T64" fmla="*/ 1573 w 1633"/>
                <a:gd name="T65" fmla="*/ 470 h 2024"/>
                <a:gd name="T66" fmla="*/ 1575 w 1633"/>
                <a:gd name="T67" fmla="*/ 715 h 2024"/>
                <a:gd name="T68" fmla="*/ 1506 w 1633"/>
                <a:gd name="T69" fmla="*/ 1044 h 2024"/>
                <a:gd name="T70" fmla="*/ 1521 w 1633"/>
                <a:gd name="T71" fmla="*/ 1107 h 2024"/>
                <a:gd name="T72" fmla="*/ 1587 w 1633"/>
                <a:gd name="T73" fmla="*/ 1344 h 2024"/>
                <a:gd name="T74" fmla="*/ 1605 w 1633"/>
                <a:gd name="T75" fmla="*/ 1525 h 2024"/>
                <a:gd name="T76" fmla="*/ 1633 w 1633"/>
                <a:gd name="T77" fmla="*/ 1722 h 2024"/>
                <a:gd name="T78" fmla="*/ 1297 w 1633"/>
                <a:gd name="T79" fmla="*/ 1727 h 2024"/>
                <a:gd name="T80" fmla="*/ 1357 w 1633"/>
                <a:gd name="T81" fmla="*/ 1856 h 2024"/>
                <a:gd name="T82" fmla="*/ 1341 w 1633"/>
                <a:gd name="T83" fmla="*/ 1911 h 2024"/>
                <a:gd name="T84" fmla="*/ 1223 w 1633"/>
                <a:gd name="T85" fmla="*/ 1810 h 2024"/>
                <a:gd name="T86" fmla="*/ 1121 w 1633"/>
                <a:gd name="T87" fmla="*/ 1804 h 2024"/>
                <a:gd name="T88" fmla="*/ 1063 w 1633"/>
                <a:gd name="T89" fmla="*/ 1891 h 2024"/>
                <a:gd name="T90" fmla="*/ 1005 w 1633"/>
                <a:gd name="T91" fmla="*/ 2024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3" h="2024">
                  <a:moveTo>
                    <a:pt x="1005" y="2024"/>
                  </a:moveTo>
                  <a:cubicBezTo>
                    <a:pt x="954" y="1970"/>
                    <a:pt x="899" y="2005"/>
                    <a:pt x="858" y="2014"/>
                  </a:cubicBezTo>
                  <a:cubicBezTo>
                    <a:pt x="848" y="1997"/>
                    <a:pt x="839" y="1980"/>
                    <a:pt x="829" y="1964"/>
                  </a:cubicBezTo>
                  <a:cubicBezTo>
                    <a:pt x="830" y="1852"/>
                    <a:pt x="753" y="1880"/>
                    <a:pt x="708" y="1879"/>
                  </a:cubicBezTo>
                  <a:cubicBezTo>
                    <a:pt x="708" y="1862"/>
                    <a:pt x="709" y="1849"/>
                    <a:pt x="709" y="1836"/>
                  </a:cubicBezTo>
                  <a:cubicBezTo>
                    <a:pt x="751" y="1762"/>
                    <a:pt x="805" y="1678"/>
                    <a:pt x="815" y="1613"/>
                  </a:cubicBezTo>
                  <a:cubicBezTo>
                    <a:pt x="765" y="1559"/>
                    <a:pt x="723" y="1516"/>
                    <a:pt x="717" y="1470"/>
                  </a:cubicBezTo>
                  <a:cubicBezTo>
                    <a:pt x="673" y="1410"/>
                    <a:pt x="654" y="1425"/>
                    <a:pt x="622" y="1425"/>
                  </a:cubicBezTo>
                  <a:cubicBezTo>
                    <a:pt x="590" y="1430"/>
                    <a:pt x="558" y="1436"/>
                    <a:pt x="526" y="1445"/>
                  </a:cubicBezTo>
                  <a:cubicBezTo>
                    <a:pt x="484" y="1487"/>
                    <a:pt x="439" y="1512"/>
                    <a:pt x="401" y="1534"/>
                  </a:cubicBezTo>
                  <a:cubicBezTo>
                    <a:pt x="365" y="1533"/>
                    <a:pt x="333" y="1535"/>
                    <a:pt x="301" y="1538"/>
                  </a:cubicBezTo>
                  <a:cubicBezTo>
                    <a:pt x="289" y="1452"/>
                    <a:pt x="235" y="1421"/>
                    <a:pt x="210" y="1395"/>
                  </a:cubicBezTo>
                  <a:cubicBezTo>
                    <a:pt x="203" y="1385"/>
                    <a:pt x="197" y="1375"/>
                    <a:pt x="194" y="1365"/>
                  </a:cubicBezTo>
                  <a:cubicBezTo>
                    <a:pt x="194" y="1283"/>
                    <a:pt x="195" y="1201"/>
                    <a:pt x="198" y="1119"/>
                  </a:cubicBezTo>
                  <a:cubicBezTo>
                    <a:pt x="119" y="1117"/>
                    <a:pt x="58" y="1119"/>
                    <a:pt x="0" y="1137"/>
                  </a:cubicBezTo>
                  <a:cubicBezTo>
                    <a:pt x="1" y="1055"/>
                    <a:pt x="33" y="1076"/>
                    <a:pt x="100" y="1058"/>
                  </a:cubicBezTo>
                  <a:cubicBezTo>
                    <a:pt x="161" y="1030"/>
                    <a:pt x="193" y="959"/>
                    <a:pt x="193" y="900"/>
                  </a:cubicBezTo>
                  <a:cubicBezTo>
                    <a:pt x="178" y="837"/>
                    <a:pt x="162" y="775"/>
                    <a:pt x="150" y="715"/>
                  </a:cubicBezTo>
                  <a:cubicBezTo>
                    <a:pt x="147" y="640"/>
                    <a:pt x="144" y="568"/>
                    <a:pt x="145" y="496"/>
                  </a:cubicBezTo>
                  <a:cubicBezTo>
                    <a:pt x="138" y="469"/>
                    <a:pt x="132" y="443"/>
                    <a:pt x="126" y="420"/>
                  </a:cubicBezTo>
                  <a:cubicBezTo>
                    <a:pt x="193" y="389"/>
                    <a:pt x="222" y="324"/>
                    <a:pt x="251" y="259"/>
                  </a:cubicBezTo>
                  <a:cubicBezTo>
                    <a:pt x="309" y="225"/>
                    <a:pt x="351" y="170"/>
                    <a:pt x="440" y="202"/>
                  </a:cubicBezTo>
                  <a:cubicBezTo>
                    <a:pt x="469" y="203"/>
                    <a:pt x="507" y="197"/>
                    <a:pt x="520" y="158"/>
                  </a:cubicBezTo>
                  <a:cubicBezTo>
                    <a:pt x="521" y="89"/>
                    <a:pt x="499" y="79"/>
                    <a:pt x="473" y="52"/>
                  </a:cubicBezTo>
                  <a:cubicBezTo>
                    <a:pt x="483" y="0"/>
                    <a:pt x="585" y="42"/>
                    <a:pt x="646" y="66"/>
                  </a:cubicBezTo>
                  <a:cubicBezTo>
                    <a:pt x="674" y="70"/>
                    <a:pt x="703" y="74"/>
                    <a:pt x="735" y="78"/>
                  </a:cubicBezTo>
                  <a:cubicBezTo>
                    <a:pt x="792" y="113"/>
                    <a:pt x="885" y="158"/>
                    <a:pt x="955" y="212"/>
                  </a:cubicBezTo>
                  <a:cubicBezTo>
                    <a:pt x="983" y="222"/>
                    <a:pt x="1015" y="233"/>
                    <a:pt x="1047" y="247"/>
                  </a:cubicBezTo>
                  <a:cubicBezTo>
                    <a:pt x="1076" y="247"/>
                    <a:pt x="1105" y="248"/>
                    <a:pt x="1137" y="252"/>
                  </a:cubicBezTo>
                  <a:cubicBezTo>
                    <a:pt x="1156" y="227"/>
                    <a:pt x="1178" y="201"/>
                    <a:pt x="1201" y="179"/>
                  </a:cubicBezTo>
                  <a:cubicBezTo>
                    <a:pt x="1230" y="179"/>
                    <a:pt x="1274" y="210"/>
                    <a:pt x="1319" y="270"/>
                  </a:cubicBezTo>
                  <a:cubicBezTo>
                    <a:pt x="1338" y="280"/>
                    <a:pt x="1357" y="291"/>
                    <a:pt x="1379" y="304"/>
                  </a:cubicBezTo>
                  <a:cubicBezTo>
                    <a:pt x="1430" y="319"/>
                    <a:pt x="1516" y="390"/>
                    <a:pt x="1573" y="470"/>
                  </a:cubicBezTo>
                  <a:cubicBezTo>
                    <a:pt x="1592" y="542"/>
                    <a:pt x="1614" y="618"/>
                    <a:pt x="1575" y="715"/>
                  </a:cubicBezTo>
                  <a:cubicBezTo>
                    <a:pt x="1475" y="824"/>
                    <a:pt x="1417" y="878"/>
                    <a:pt x="1506" y="1044"/>
                  </a:cubicBezTo>
                  <a:cubicBezTo>
                    <a:pt x="1509" y="1064"/>
                    <a:pt x="1515" y="1084"/>
                    <a:pt x="1521" y="1107"/>
                  </a:cubicBezTo>
                  <a:cubicBezTo>
                    <a:pt x="1544" y="1130"/>
                    <a:pt x="1575" y="1278"/>
                    <a:pt x="1587" y="1344"/>
                  </a:cubicBezTo>
                  <a:cubicBezTo>
                    <a:pt x="1628" y="1401"/>
                    <a:pt x="1628" y="1440"/>
                    <a:pt x="1605" y="1525"/>
                  </a:cubicBezTo>
                  <a:cubicBezTo>
                    <a:pt x="1605" y="1577"/>
                    <a:pt x="1601" y="1639"/>
                    <a:pt x="1633" y="1722"/>
                  </a:cubicBezTo>
                  <a:cubicBezTo>
                    <a:pt x="1521" y="1722"/>
                    <a:pt x="1409" y="1723"/>
                    <a:pt x="1297" y="1727"/>
                  </a:cubicBezTo>
                  <a:cubicBezTo>
                    <a:pt x="1271" y="1752"/>
                    <a:pt x="1319" y="1809"/>
                    <a:pt x="1357" y="1856"/>
                  </a:cubicBezTo>
                  <a:cubicBezTo>
                    <a:pt x="1351" y="1872"/>
                    <a:pt x="1344" y="1892"/>
                    <a:pt x="1341" y="1911"/>
                  </a:cubicBezTo>
                  <a:cubicBezTo>
                    <a:pt x="1293" y="1910"/>
                    <a:pt x="1230" y="1817"/>
                    <a:pt x="1223" y="1810"/>
                  </a:cubicBezTo>
                  <a:cubicBezTo>
                    <a:pt x="1188" y="1806"/>
                    <a:pt x="1153" y="1805"/>
                    <a:pt x="1121" y="1804"/>
                  </a:cubicBezTo>
                  <a:cubicBezTo>
                    <a:pt x="1102" y="1833"/>
                    <a:pt x="1082" y="1862"/>
                    <a:pt x="1063" y="1891"/>
                  </a:cubicBezTo>
                  <a:cubicBezTo>
                    <a:pt x="1060" y="1920"/>
                    <a:pt x="1056" y="1999"/>
                    <a:pt x="1005" y="202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5344209" y="3148171"/>
              <a:ext cx="412205" cy="593071"/>
            </a:xfrm>
            <a:custGeom>
              <a:avLst/>
              <a:gdLst>
                <a:gd name="T0" fmla="*/ 373 w 1437"/>
                <a:gd name="T1" fmla="*/ 2065 h 2065"/>
                <a:gd name="T2" fmla="*/ 300 w 1437"/>
                <a:gd name="T3" fmla="*/ 2034 h 2065"/>
                <a:gd name="T4" fmla="*/ 297 w 1437"/>
                <a:gd name="T5" fmla="*/ 2014 h 2065"/>
                <a:gd name="T6" fmla="*/ 422 w 1437"/>
                <a:gd name="T7" fmla="*/ 1860 h 2065"/>
                <a:gd name="T8" fmla="*/ 404 w 1437"/>
                <a:gd name="T9" fmla="*/ 1755 h 2065"/>
                <a:gd name="T10" fmla="*/ 282 w 1437"/>
                <a:gd name="T11" fmla="*/ 1784 h 2065"/>
                <a:gd name="T12" fmla="*/ 196 w 1437"/>
                <a:gd name="T13" fmla="*/ 1785 h 2065"/>
                <a:gd name="T14" fmla="*/ 162 w 1437"/>
                <a:gd name="T15" fmla="*/ 1660 h 2065"/>
                <a:gd name="T16" fmla="*/ 173 w 1437"/>
                <a:gd name="T17" fmla="*/ 1408 h 2065"/>
                <a:gd name="T18" fmla="*/ 144 w 1437"/>
                <a:gd name="T19" fmla="*/ 1378 h 2065"/>
                <a:gd name="T20" fmla="*/ 69 w 1437"/>
                <a:gd name="T21" fmla="*/ 1094 h 2065"/>
                <a:gd name="T22" fmla="*/ 54 w 1437"/>
                <a:gd name="T23" fmla="*/ 865 h 2065"/>
                <a:gd name="T24" fmla="*/ 151 w 1437"/>
                <a:gd name="T25" fmla="*/ 736 h 2065"/>
                <a:gd name="T26" fmla="*/ 152 w 1437"/>
                <a:gd name="T27" fmla="*/ 569 h 2065"/>
                <a:gd name="T28" fmla="*/ 114 w 1437"/>
                <a:gd name="T29" fmla="*/ 470 h 2065"/>
                <a:gd name="T30" fmla="*/ 89 w 1437"/>
                <a:gd name="T31" fmla="*/ 440 h 2065"/>
                <a:gd name="T32" fmla="*/ 163 w 1437"/>
                <a:gd name="T33" fmla="*/ 376 h 2065"/>
                <a:gd name="T34" fmla="*/ 268 w 1437"/>
                <a:gd name="T35" fmla="*/ 346 h 2065"/>
                <a:gd name="T36" fmla="*/ 291 w 1437"/>
                <a:gd name="T37" fmla="*/ 344 h 2065"/>
                <a:gd name="T38" fmla="*/ 512 w 1437"/>
                <a:gd name="T39" fmla="*/ 182 h 2065"/>
                <a:gd name="T40" fmla="*/ 784 w 1437"/>
                <a:gd name="T41" fmla="*/ 68 h 2065"/>
                <a:gd name="T42" fmla="*/ 890 w 1437"/>
                <a:gd name="T43" fmla="*/ 2 h 2065"/>
                <a:gd name="T44" fmla="*/ 896 w 1437"/>
                <a:gd name="T45" fmla="*/ 153 h 2065"/>
                <a:gd name="T46" fmla="*/ 979 w 1437"/>
                <a:gd name="T47" fmla="*/ 181 h 2065"/>
                <a:gd name="T48" fmla="*/ 1040 w 1437"/>
                <a:gd name="T49" fmla="*/ 55 h 2065"/>
                <a:gd name="T50" fmla="*/ 1151 w 1437"/>
                <a:gd name="T51" fmla="*/ 179 h 2065"/>
                <a:gd name="T52" fmla="*/ 1314 w 1437"/>
                <a:gd name="T53" fmla="*/ 144 h 2065"/>
                <a:gd name="T54" fmla="*/ 1369 w 1437"/>
                <a:gd name="T55" fmla="*/ 145 h 2065"/>
                <a:gd name="T56" fmla="*/ 1285 w 1437"/>
                <a:gd name="T57" fmla="*/ 316 h 2065"/>
                <a:gd name="T58" fmla="*/ 1437 w 1437"/>
                <a:gd name="T59" fmla="*/ 540 h 2065"/>
                <a:gd name="T60" fmla="*/ 1433 w 1437"/>
                <a:gd name="T61" fmla="*/ 615 h 2065"/>
                <a:gd name="T62" fmla="*/ 1388 w 1437"/>
                <a:gd name="T63" fmla="*/ 699 h 2065"/>
                <a:gd name="T64" fmla="*/ 1167 w 1437"/>
                <a:gd name="T65" fmla="*/ 791 h 2065"/>
                <a:gd name="T66" fmla="*/ 1079 w 1437"/>
                <a:gd name="T67" fmla="*/ 956 h 2065"/>
                <a:gd name="T68" fmla="*/ 1082 w 1437"/>
                <a:gd name="T69" fmla="*/ 1084 h 2065"/>
                <a:gd name="T70" fmla="*/ 1018 w 1437"/>
                <a:gd name="T71" fmla="*/ 1151 h 2065"/>
                <a:gd name="T72" fmla="*/ 930 w 1437"/>
                <a:gd name="T73" fmla="*/ 1375 h 2065"/>
                <a:gd name="T74" fmla="*/ 907 w 1437"/>
                <a:gd name="T75" fmla="*/ 1463 h 2065"/>
                <a:gd name="T76" fmla="*/ 817 w 1437"/>
                <a:gd name="T77" fmla="*/ 1631 h 2065"/>
                <a:gd name="T78" fmla="*/ 826 w 1437"/>
                <a:gd name="T79" fmla="*/ 1703 h 2065"/>
                <a:gd name="T80" fmla="*/ 786 w 1437"/>
                <a:gd name="T81" fmla="*/ 1918 h 2065"/>
                <a:gd name="T82" fmla="*/ 805 w 1437"/>
                <a:gd name="T83" fmla="*/ 1964 h 2065"/>
                <a:gd name="T84" fmla="*/ 696 w 1437"/>
                <a:gd name="T85" fmla="*/ 2024 h 2065"/>
                <a:gd name="T86" fmla="*/ 466 w 1437"/>
                <a:gd name="T87" fmla="*/ 2034 h 2065"/>
                <a:gd name="T88" fmla="*/ 373 w 1437"/>
                <a:gd name="T89" fmla="*/ 2065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7" h="2065">
                  <a:moveTo>
                    <a:pt x="373" y="2065"/>
                  </a:moveTo>
                  <a:cubicBezTo>
                    <a:pt x="351" y="2041"/>
                    <a:pt x="322" y="2044"/>
                    <a:pt x="300" y="2034"/>
                  </a:cubicBezTo>
                  <a:cubicBezTo>
                    <a:pt x="297" y="2027"/>
                    <a:pt x="297" y="2020"/>
                    <a:pt x="297" y="2014"/>
                  </a:cubicBezTo>
                  <a:cubicBezTo>
                    <a:pt x="339" y="1962"/>
                    <a:pt x="380" y="1911"/>
                    <a:pt x="422" y="1860"/>
                  </a:cubicBezTo>
                  <a:cubicBezTo>
                    <a:pt x="423" y="1798"/>
                    <a:pt x="416" y="1784"/>
                    <a:pt x="404" y="1755"/>
                  </a:cubicBezTo>
                  <a:cubicBezTo>
                    <a:pt x="340" y="1753"/>
                    <a:pt x="321" y="1762"/>
                    <a:pt x="282" y="1784"/>
                  </a:cubicBezTo>
                  <a:cubicBezTo>
                    <a:pt x="253" y="1783"/>
                    <a:pt x="225" y="1783"/>
                    <a:pt x="196" y="1785"/>
                  </a:cubicBezTo>
                  <a:cubicBezTo>
                    <a:pt x="183" y="1742"/>
                    <a:pt x="171" y="1700"/>
                    <a:pt x="162" y="1660"/>
                  </a:cubicBezTo>
                  <a:cubicBezTo>
                    <a:pt x="162" y="1562"/>
                    <a:pt x="191" y="1484"/>
                    <a:pt x="173" y="1408"/>
                  </a:cubicBezTo>
                  <a:cubicBezTo>
                    <a:pt x="163" y="1398"/>
                    <a:pt x="154" y="1388"/>
                    <a:pt x="144" y="1378"/>
                  </a:cubicBezTo>
                  <a:cubicBezTo>
                    <a:pt x="145" y="1273"/>
                    <a:pt x="81" y="1170"/>
                    <a:pt x="69" y="1094"/>
                  </a:cubicBezTo>
                  <a:cubicBezTo>
                    <a:pt x="22" y="992"/>
                    <a:pt x="0" y="942"/>
                    <a:pt x="54" y="865"/>
                  </a:cubicBezTo>
                  <a:cubicBezTo>
                    <a:pt x="86" y="856"/>
                    <a:pt x="135" y="765"/>
                    <a:pt x="151" y="736"/>
                  </a:cubicBezTo>
                  <a:cubicBezTo>
                    <a:pt x="151" y="681"/>
                    <a:pt x="152" y="625"/>
                    <a:pt x="152" y="569"/>
                  </a:cubicBezTo>
                  <a:cubicBezTo>
                    <a:pt x="139" y="536"/>
                    <a:pt x="127" y="503"/>
                    <a:pt x="114" y="470"/>
                  </a:cubicBezTo>
                  <a:cubicBezTo>
                    <a:pt x="105" y="460"/>
                    <a:pt x="95" y="450"/>
                    <a:pt x="89" y="440"/>
                  </a:cubicBezTo>
                  <a:cubicBezTo>
                    <a:pt x="111" y="418"/>
                    <a:pt x="137" y="395"/>
                    <a:pt x="163" y="376"/>
                  </a:cubicBezTo>
                  <a:cubicBezTo>
                    <a:pt x="166" y="377"/>
                    <a:pt x="259" y="366"/>
                    <a:pt x="268" y="346"/>
                  </a:cubicBezTo>
                  <a:cubicBezTo>
                    <a:pt x="275" y="343"/>
                    <a:pt x="281" y="343"/>
                    <a:pt x="291" y="344"/>
                  </a:cubicBezTo>
                  <a:cubicBezTo>
                    <a:pt x="339" y="270"/>
                    <a:pt x="445" y="236"/>
                    <a:pt x="512" y="182"/>
                  </a:cubicBezTo>
                  <a:cubicBezTo>
                    <a:pt x="554" y="98"/>
                    <a:pt x="698" y="131"/>
                    <a:pt x="784" y="68"/>
                  </a:cubicBezTo>
                  <a:cubicBezTo>
                    <a:pt x="810" y="0"/>
                    <a:pt x="810" y="0"/>
                    <a:pt x="890" y="2"/>
                  </a:cubicBezTo>
                  <a:cubicBezTo>
                    <a:pt x="890" y="51"/>
                    <a:pt x="893" y="100"/>
                    <a:pt x="896" y="153"/>
                  </a:cubicBezTo>
                  <a:cubicBezTo>
                    <a:pt x="912" y="179"/>
                    <a:pt x="943" y="177"/>
                    <a:pt x="979" y="181"/>
                  </a:cubicBezTo>
                  <a:cubicBezTo>
                    <a:pt x="1030" y="140"/>
                    <a:pt x="1014" y="80"/>
                    <a:pt x="1040" y="55"/>
                  </a:cubicBezTo>
                  <a:cubicBezTo>
                    <a:pt x="1050" y="78"/>
                    <a:pt x="1078" y="160"/>
                    <a:pt x="1151" y="179"/>
                  </a:cubicBezTo>
                  <a:cubicBezTo>
                    <a:pt x="1205" y="180"/>
                    <a:pt x="1250" y="175"/>
                    <a:pt x="1314" y="144"/>
                  </a:cubicBezTo>
                  <a:cubicBezTo>
                    <a:pt x="1330" y="144"/>
                    <a:pt x="1349" y="144"/>
                    <a:pt x="1369" y="145"/>
                  </a:cubicBezTo>
                  <a:cubicBezTo>
                    <a:pt x="1340" y="206"/>
                    <a:pt x="1266" y="237"/>
                    <a:pt x="1285" y="316"/>
                  </a:cubicBezTo>
                  <a:cubicBezTo>
                    <a:pt x="1339" y="377"/>
                    <a:pt x="1386" y="443"/>
                    <a:pt x="1437" y="540"/>
                  </a:cubicBezTo>
                  <a:cubicBezTo>
                    <a:pt x="1433" y="562"/>
                    <a:pt x="1433" y="589"/>
                    <a:pt x="1433" y="615"/>
                  </a:cubicBezTo>
                  <a:cubicBezTo>
                    <a:pt x="1414" y="634"/>
                    <a:pt x="1407" y="660"/>
                    <a:pt x="1388" y="699"/>
                  </a:cubicBezTo>
                  <a:cubicBezTo>
                    <a:pt x="1310" y="795"/>
                    <a:pt x="1244" y="754"/>
                    <a:pt x="1167" y="791"/>
                  </a:cubicBezTo>
                  <a:cubicBezTo>
                    <a:pt x="1086" y="858"/>
                    <a:pt x="1067" y="838"/>
                    <a:pt x="1079" y="956"/>
                  </a:cubicBezTo>
                  <a:cubicBezTo>
                    <a:pt x="1111" y="990"/>
                    <a:pt x="1108" y="1032"/>
                    <a:pt x="1082" y="1084"/>
                  </a:cubicBezTo>
                  <a:cubicBezTo>
                    <a:pt x="1059" y="1106"/>
                    <a:pt x="1037" y="1129"/>
                    <a:pt x="1018" y="1151"/>
                  </a:cubicBezTo>
                  <a:cubicBezTo>
                    <a:pt x="905" y="1227"/>
                    <a:pt x="912" y="1207"/>
                    <a:pt x="930" y="1375"/>
                  </a:cubicBezTo>
                  <a:cubicBezTo>
                    <a:pt x="920" y="1404"/>
                    <a:pt x="914" y="1433"/>
                    <a:pt x="907" y="1463"/>
                  </a:cubicBezTo>
                  <a:cubicBezTo>
                    <a:pt x="836" y="1523"/>
                    <a:pt x="817" y="1526"/>
                    <a:pt x="817" y="1631"/>
                  </a:cubicBezTo>
                  <a:cubicBezTo>
                    <a:pt x="820" y="1654"/>
                    <a:pt x="823" y="1677"/>
                    <a:pt x="826" y="1703"/>
                  </a:cubicBezTo>
                  <a:cubicBezTo>
                    <a:pt x="803" y="1752"/>
                    <a:pt x="777" y="1843"/>
                    <a:pt x="786" y="1918"/>
                  </a:cubicBezTo>
                  <a:cubicBezTo>
                    <a:pt x="793" y="1931"/>
                    <a:pt x="799" y="1948"/>
                    <a:pt x="805" y="1964"/>
                  </a:cubicBezTo>
                  <a:cubicBezTo>
                    <a:pt x="767" y="1983"/>
                    <a:pt x="731" y="2002"/>
                    <a:pt x="696" y="2024"/>
                  </a:cubicBezTo>
                  <a:cubicBezTo>
                    <a:pt x="620" y="1943"/>
                    <a:pt x="546" y="2000"/>
                    <a:pt x="466" y="2034"/>
                  </a:cubicBezTo>
                  <a:cubicBezTo>
                    <a:pt x="434" y="2043"/>
                    <a:pt x="402" y="2052"/>
                    <a:pt x="373" y="2065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14"/>
            <p:cNvSpPr>
              <a:spLocks/>
            </p:cNvSpPr>
            <p:nvPr/>
          </p:nvSpPr>
          <p:spPr bwMode="auto">
            <a:xfrm>
              <a:off x="3956172" y="2732812"/>
              <a:ext cx="849647" cy="862266"/>
            </a:xfrm>
            <a:custGeom>
              <a:avLst/>
              <a:gdLst>
                <a:gd name="T0" fmla="*/ 1276 w 2963"/>
                <a:gd name="T1" fmla="*/ 2996 h 3007"/>
                <a:gd name="T2" fmla="*/ 1069 w 2963"/>
                <a:gd name="T3" fmla="*/ 2837 h 3007"/>
                <a:gd name="T4" fmla="*/ 1061 w 2963"/>
                <a:gd name="T5" fmla="*/ 2565 h 3007"/>
                <a:gd name="T6" fmla="*/ 804 w 2963"/>
                <a:gd name="T7" fmla="*/ 2257 h 3007"/>
                <a:gd name="T8" fmla="*/ 677 w 2963"/>
                <a:gd name="T9" fmla="*/ 2123 h 3007"/>
                <a:gd name="T10" fmla="*/ 579 w 2963"/>
                <a:gd name="T11" fmla="*/ 1901 h 3007"/>
                <a:gd name="T12" fmla="*/ 447 w 2963"/>
                <a:gd name="T13" fmla="*/ 2095 h 3007"/>
                <a:gd name="T14" fmla="*/ 420 w 2963"/>
                <a:gd name="T15" fmla="*/ 1802 h 3007"/>
                <a:gd name="T16" fmla="*/ 396 w 2963"/>
                <a:gd name="T17" fmla="*/ 1458 h 3007"/>
                <a:gd name="T18" fmla="*/ 446 w 2963"/>
                <a:gd name="T19" fmla="*/ 1240 h 3007"/>
                <a:gd name="T20" fmla="*/ 320 w 2963"/>
                <a:gd name="T21" fmla="*/ 935 h 3007"/>
                <a:gd name="T22" fmla="*/ 41 w 2963"/>
                <a:gd name="T23" fmla="*/ 581 h 3007"/>
                <a:gd name="T24" fmla="*/ 9 w 2963"/>
                <a:gd name="T25" fmla="*/ 551 h 3007"/>
                <a:gd name="T26" fmla="*/ 84 w 2963"/>
                <a:gd name="T27" fmla="*/ 248 h 3007"/>
                <a:gd name="T28" fmla="*/ 12 w 2963"/>
                <a:gd name="T29" fmla="*/ 83 h 3007"/>
                <a:gd name="T30" fmla="*/ 346 w 2963"/>
                <a:gd name="T31" fmla="*/ 206 h 3007"/>
                <a:gd name="T32" fmla="*/ 613 w 2963"/>
                <a:gd name="T33" fmla="*/ 543 h 3007"/>
                <a:gd name="T34" fmla="*/ 744 w 2963"/>
                <a:gd name="T35" fmla="*/ 504 h 3007"/>
                <a:gd name="T36" fmla="*/ 865 w 2963"/>
                <a:gd name="T37" fmla="*/ 573 h 3007"/>
                <a:gd name="T38" fmla="*/ 951 w 2963"/>
                <a:gd name="T39" fmla="*/ 608 h 3007"/>
                <a:gd name="T40" fmla="*/ 1146 w 2963"/>
                <a:gd name="T41" fmla="*/ 540 h 3007"/>
                <a:gd name="T42" fmla="*/ 1135 w 2963"/>
                <a:gd name="T43" fmla="*/ 229 h 3007"/>
                <a:gd name="T44" fmla="*/ 1263 w 2963"/>
                <a:gd name="T45" fmla="*/ 337 h 3007"/>
                <a:gd name="T46" fmla="*/ 1480 w 2963"/>
                <a:gd name="T47" fmla="*/ 293 h 3007"/>
                <a:gd name="T48" fmla="*/ 1606 w 2963"/>
                <a:gd name="T49" fmla="*/ 48 h 3007"/>
                <a:gd name="T50" fmla="*/ 1794 w 2963"/>
                <a:gd name="T51" fmla="*/ 226 h 3007"/>
                <a:gd name="T52" fmla="*/ 1984 w 2963"/>
                <a:gd name="T53" fmla="*/ 476 h 3007"/>
                <a:gd name="T54" fmla="*/ 2328 w 2963"/>
                <a:gd name="T55" fmla="*/ 626 h 3007"/>
                <a:gd name="T56" fmla="*/ 2612 w 2963"/>
                <a:gd name="T57" fmla="*/ 633 h 3007"/>
                <a:gd name="T58" fmla="*/ 2899 w 2963"/>
                <a:gd name="T59" fmla="*/ 725 h 3007"/>
                <a:gd name="T60" fmla="*/ 2962 w 2963"/>
                <a:gd name="T61" fmla="*/ 937 h 3007"/>
                <a:gd name="T62" fmla="*/ 2678 w 2963"/>
                <a:gd name="T63" fmla="*/ 1368 h 3007"/>
                <a:gd name="T64" fmla="*/ 2340 w 2963"/>
                <a:gd name="T65" fmla="*/ 1222 h 3007"/>
                <a:gd name="T66" fmla="*/ 2324 w 2963"/>
                <a:gd name="T67" fmla="*/ 1366 h 3007"/>
                <a:gd name="T68" fmla="*/ 2337 w 2963"/>
                <a:gd name="T69" fmla="*/ 1759 h 3007"/>
                <a:gd name="T70" fmla="*/ 2432 w 2963"/>
                <a:gd name="T71" fmla="*/ 2027 h 3007"/>
                <a:gd name="T72" fmla="*/ 2580 w 2963"/>
                <a:gd name="T73" fmla="*/ 2299 h 3007"/>
                <a:gd name="T74" fmla="*/ 2318 w 2963"/>
                <a:gd name="T75" fmla="*/ 2387 h 3007"/>
                <a:gd name="T76" fmla="*/ 2142 w 2963"/>
                <a:gd name="T77" fmla="*/ 2308 h 3007"/>
                <a:gd name="T78" fmla="*/ 1949 w 2963"/>
                <a:gd name="T79" fmla="*/ 2073 h 3007"/>
                <a:gd name="T80" fmla="*/ 1734 w 2963"/>
                <a:gd name="T81" fmla="*/ 2127 h 3007"/>
                <a:gd name="T82" fmla="*/ 1648 w 2963"/>
                <a:gd name="T83" fmla="*/ 2230 h 3007"/>
                <a:gd name="T84" fmla="*/ 1537 w 2963"/>
                <a:gd name="T85" fmla="*/ 2528 h 3007"/>
                <a:gd name="T86" fmla="*/ 1517 w 2963"/>
                <a:gd name="T87" fmla="*/ 2681 h 3007"/>
                <a:gd name="T88" fmla="*/ 1580 w 2963"/>
                <a:gd name="T89" fmla="*/ 2896 h 3007"/>
                <a:gd name="T90" fmla="*/ 1304 w 2963"/>
                <a:gd name="T91" fmla="*/ 3007 h 3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3" h="3007">
                  <a:moveTo>
                    <a:pt x="1304" y="3007"/>
                  </a:moveTo>
                  <a:cubicBezTo>
                    <a:pt x="1295" y="3003"/>
                    <a:pt x="1285" y="3000"/>
                    <a:pt x="1276" y="2996"/>
                  </a:cubicBezTo>
                  <a:cubicBezTo>
                    <a:pt x="1206" y="2936"/>
                    <a:pt x="1164" y="2931"/>
                    <a:pt x="1113" y="2891"/>
                  </a:cubicBezTo>
                  <a:cubicBezTo>
                    <a:pt x="1097" y="2871"/>
                    <a:pt x="1082" y="2854"/>
                    <a:pt x="1069" y="2837"/>
                  </a:cubicBezTo>
                  <a:cubicBezTo>
                    <a:pt x="1069" y="2821"/>
                    <a:pt x="1069" y="2804"/>
                    <a:pt x="1069" y="2791"/>
                  </a:cubicBezTo>
                  <a:cubicBezTo>
                    <a:pt x="1153" y="2692"/>
                    <a:pt x="1108" y="2638"/>
                    <a:pt x="1061" y="2565"/>
                  </a:cubicBezTo>
                  <a:cubicBezTo>
                    <a:pt x="991" y="2491"/>
                    <a:pt x="966" y="2399"/>
                    <a:pt x="928" y="2359"/>
                  </a:cubicBezTo>
                  <a:cubicBezTo>
                    <a:pt x="881" y="2240"/>
                    <a:pt x="890" y="2269"/>
                    <a:pt x="804" y="2257"/>
                  </a:cubicBezTo>
                  <a:cubicBezTo>
                    <a:pt x="785" y="2247"/>
                    <a:pt x="766" y="2240"/>
                    <a:pt x="750" y="2233"/>
                  </a:cubicBezTo>
                  <a:cubicBezTo>
                    <a:pt x="724" y="2197"/>
                    <a:pt x="699" y="2160"/>
                    <a:pt x="677" y="2123"/>
                  </a:cubicBezTo>
                  <a:cubicBezTo>
                    <a:pt x="658" y="2070"/>
                    <a:pt x="639" y="2018"/>
                    <a:pt x="623" y="1965"/>
                  </a:cubicBezTo>
                  <a:cubicBezTo>
                    <a:pt x="608" y="1941"/>
                    <a:pt x="592" y="1921"/>
                    <a:pt x="579" y="1901"/>
                  </a:cubicBezTo>
                  <a:cubicBezTo>
                    <a:pt x="448" y="1898"/>
                    <a:pt x="515" y="2021"/>
                    <a:pt x="472" y="2105"/>
                  </a:cubicBezTo>
                  <a:cubicBezTo>
                    <a:pt x="463" y="2101"/>
                    <a:pt x="453" y="2098"/>
                    <a:pt x="447" y="2095"/>
                  </a:cubicBezTo>
                  <a:cubicBezTo>
                    <a:pt x="447" y="2016"/>
                    <a:pt x="406" y="1946"/>
                    <a:pt x="394" y="1893"/>
                  </a:cubicBezTo>
                  <a:cubicBezTo>
                    <a:pt x="426" y="1875"/>
                    <a:pt x="420" y="1806"/>
                    <a:pt x="420" y="1802"/>
                  </a:cubicBezTo>
                  <a:cubicBezTo>
                    <a:pt x="423" y="1760"/>
                    <a:pt x="427" y="1721"/>
                    <a:pt x="433" y="1682"/>
                  </a:cubicBezTo>
                  <a:cubicBezTo>
                    <a:pt x="392" y="1605"/>
                    <a:pt x="380" y="1517"/>
                    <a:pt x="396" y="1458"/>
                  </a:cubicBezTo>
                  <a:cubicBezTo>
                    <a:pt x="416" y="1432"/>
                    <a:pt x="435" y="1407"/>
                    <a:pt x="458" y="1384"/>
                  </a:cubicBezTo>
                  <a:cubicBezTo>
                    <a:pt x="451" y="1335"/>
                    <a:pt x="449" y="1286"/>
                    <a:pt x="446" y="1240"/>
                  </a:cubicBezTo>
                  <a:cubicBezTo>
                    <a:pt x="424" y="1203"/>
                    <a:pt x="401" y="1170"/>
                    <a:pt x="382" y="1137"/>
                  </a:cubicBezTo>
                  <a:cubicBezTo>
                    <a:pt x="364" y="1061"/>
                    <a:pt x="342" y="975"/>
                    <a:pt x="320" y="935"/>
                  </a:cubicBezTo>
                  <a:cubicBezTo>
                    <a:pt x="240" y="842"/>
                    <a:pt x="164" y="738"/>
                    <a:pt x="152" y="659"/>
                  </a:cubicBezTo>
                  <a:cubicBezTo>
                    <a:pt x="114" y="632"/>
                    <a:pt x="76" y="605"/>
                    <a:pt x="41" y="581"/>
                  </a:cubicBezTo>
                  <a:cubicBezTo>
                    <a:pt x="34" y="571"/>
                    <a:pt x="28" y="561"/>
                    <a:pt x="22" y="551"/>
                  </a:cubicBezTo>
                  <a:cubicBezTo>
                    <a:pt x="15" y="551"/>
                    <a:pt x="12" y="551"/>
                    <a:pt x="9" y="551"/>
                  </a:cubicBezTo>
                  <a:cubicBezTo>
                    <a:pt x="9" y="495"/>
                    <a:pt x="0" y="443"/>
                    <a:pt x="13" y="414"/>
                  </a:cubicBezTo>
                  <a:cubicBezTo>
                    <a:pt x="87" y="379"/>
                    <a:pt x="84" y="311"/>
                    <a:pt x="84" y="248"/>
                  </a:cubicBezTo>
                  <a:cubicBezTo>
                    <a:pt x="59" y="215"/>
                    <a:pt x="33" y="182"/>
                    <a:pt x="11" y="152"/>
                  </a:cubicBezTo>
                  <a:cubicBezTo>
                    <a:pt x="11" y="129"/>
                    <a:pt x="11" y="106"/>
                    <a:pt x="12" y="83"/>
                  </a:cubicBezTo>
                  <a:cubicBezTo>
                    <a:pt x="85" y="78"/>
                    <a:pt x="159" y="77"/>
                    <a:pt x="235" y="75"/>
                  </a:cubicBezTo>
                  <a:cubicBezTo>
                    <a:pt x="264" y="86"/>
                    <a:pt x="318" y="143"/>
                    <a:pt x="346" y="206"/>
                  </a:cubicBezTo>
                  <a:cubicBezTo>
                    <a:pt x="346" y="294"/>
                    <a:pt x="425" y="401"/>
                    <a:pt x="514" y="482"/>
                  </a:cubicBezTo>
                  <a:cubicBezTo>
                    <a:pt x="546" y="486"/>
                    <a:pt x="578" y="474"/>
                    <a:pt x="613" y="543"/>
                  </a:cubicBezTo>
                  <a:cubicBezTo>
                    <a:pt x="645" y="544"/>
                    <a:pt x="677" y="542"/>
                    <a:pt x="722" y="507"/>
                  </a:cubicBezTo>
                  <a:cubicBezTo>
                    <a:pt x="728" y="504"/>
                    <a:pt x="734" y="504"/>
                    <a:pt x="744" y="504"/>
                  </a:cubicBezTo>
                  <a:cubicBezTo>
                    <a:pt x="747" y="507"/>
                    <a:pt x="754" y="511"/>
                    <a:pt x="760" y="518"/>
                  </a:cubicBezTo>
                  <a:cubicBezTo>
                    <a:pt x="760" y="560"/>
                    <a:pt x="811" y="565"/>
                    <a:pt x="865" y="573"/>
                  </a:cubicBezTo>
                  <a:cubicBezTo>
                    <a:pt x="871" y="583"/>
                    <a:pt x="881" y="593"/>
                    <a:pt x="890" y="606"/>
                  </a:cubicBezTo>
                  <a:cubicBezTo>
                    <a:pt x="910" y="606"/>
                    <a:pt x="929" y="607"/>
                    <a:pt x="951" y="608"/>
                  </a:cubicBezTo>
                  <a:cubicBezTo>
                    <a:pt x="967" y="592"/>
                    <a:pt x="986" y="576"/>
                    <a:pt x="1006" y="563"/>
                  </a:cubicBezTo>
                  <a:cubicBezTo>
                    <a:pt x="1050" y="554"/>
                    <a:pt x="1098" y="546"/>
                    <a:pt x="1146" y="540"/>
                  </a:cubicBezTo>
                  <a:cubicBezTo>
                    <a:pt x="1153" y="527"/>
                    <a:pt x="1159" y="515"/>
                    <a:pt x="1169" y="505"/>
                  </a:cubicBezTo>
                  <a:cubicBezTo>
                    <a:pt x="1169" y="403"/>
                    <a:pt x="1094" y="271"/>
                    <a:pt x="1135" y="229"/>
                  </a:cubicBezTo>
                  <a:cubicBezTo>
                    <a:pt x="1158" y="243"/>
                    <a:pt x="1180" y="286"/>
                    <a:pt x="1240" y="310"/>
                  </a:cubicBezTo>
                  <a:cubicBezTo>
                    <a:pt x="1247" y="317"/>
                    <a:pt x="1253" y="327"/>
                    <a:pt x="1263" y="337"/>
                  </a:cubicBezTo>
                  <a:cubicBezTo>
                    <a:pt x="1304" y="358"/>
                    <a:pt x="1368" y="363"/>
                    <a:pt x="1429" y="341"/>
                  </a:cubicBezTo>
                  <a:cubicBezTo>
                    <a:pt x="1445" y="325"/>
                    <a:pt x="1461" y="309"/>
                    <a:pt x="1480" y="293"/>
                  </a:cubicBezTo>
                  <a:cubicBezTo>
                    <a:pt x="1481" y="195"/>
                    <a:pt x="1449" y="168"/>
                    <a:pt x="1443" y="122"/>
                  </a:cubicBezTo>
                  <a:cubicBezTo>
                    <a:pt x="1475" y="90"/>
                    <a:pt x="1539" y="0"/>
                    <a:pt x="1606" y="48"/>
                  </a:cubicBezTo>
                  <a:cubicBezTo>
                    <a:pt x="1628" y="97"/>
                    <a:pt x="1638" y="134"/>
                    <a:pt x="1720" y="191"/>
                  </a:cubicBezTo>
                  <a:cubicBezTo>
                    <a:pt x="1743" y="202"/>
                    <a:pt x="1768" y="212"/>
                    <a:pt x="1794" y="226"/>
                  </a:cubicBezTo>
                  <a:cubicBezTo>
                    <a:pt x="1828" y="279"/>
                    <a:pt x="1911" y="314"/>
                    <a:pt x="1962" y="410"/>
                  </a:cubicBezTo>
                  <a:cubicBezTo>
                    <a:pt x="1968" y="430"/>
                    <a:pt x="1974" y="453"/>
                    <a:pt x="1984" y="476"/>
                  </a:cubicBezTo>
                  <a:cubicBezTo>
                    <a:pt x="2000" y="513"/>
                    <a:pt x="2047" y="599"/>
                    <a:pt x="2117" y="624"/>
                  </a:cubicBezTo>
                  <a:cubicBezTo>
                    <a:pt x="2187" y="622"/>
                    <a:pt x="2258" y="624"/>
                    <a:pt x="2328" y="626"/>
                  </a:cubicBezTo>
                  <a:cubicBezTo>
                    <a:pt x="2376" y="601"/>
                    <a:pt x="2405" y="572"/>
                    <a:pt x="2478" y="584"/>
                  </a:cubicBezTo>
                  <a:cubicBezTo>
                    <a:pt x="2523" y="598"/>
                    <a:pt x="2568" y="616"/>
                    <a:pt x="2612" y="633"/>
                  </a:cubicBezTo>
                  <a:cubicBezTo>
                    <a:pt x="2654" y="634"/>
                    <a:pt x="2699" y="635"/>
                    <a:pt x="2743" y="640"/>
                  </a:cubicBezTo>
                  <a:cubicBezTo>
                    <a:pt x="2791" y="677"/>
                    <a:pt x="2807" y="713"/>
                    <a:pt x="2899" y="725"/>
                  </a:cubicBezTo>
                  <a:cubicBezTo>
                    <a:pt x="2918" y="742"/>
                    <a:pt x="2941" y="759"/>
                    <a:pt x="2963" y="779"/>
                  </a:cubicBezTo>
                  <a:cubicBezTo>
                    <a:pt x="2963" y="832"/>
                    <a:pt x="2962" y="884"/>
                    <a:pt x="2962" y="937"/>
                  </a:cubicBezTo>
                  <a:cubicBezTo>
                    <a:pt x="2898" y="1000"/>
                    <a:pt x="2856" y="1094"/>
                    <a:pt x="2833" y="1182"/>
                  </a:cubicBezTo>
                  <a:cubicBezTo>
                    <a:pt x="2791" y="1247"/>
                    <a:pt x="2739" y="1308"/>
                    <a:pt x="2678" y="1368"/>
                  </a:cubicBezTo>
                  <a:cubicBezTo>
                    <a:pt x="2550" y="1398"/>
                    <a:pt x="2551" y="1342"/>
                    <a:pt x="2471" y="1284"/>
                  </a:cubicBezTo>
                  <a:cubicBezTo>
                    <a:pt x="2427" y="1224"/>
                    <a:pt x="2369" y="1220"/>
                    <a:pt x="2340" y="1222"/>
                  </a:cubicBezTo>
                  <a:cubicBezTo>
                    <a:pt x="2334" y="1229"/>
                    <a:pt x="2328" y="1235"/>
                    <a:pt x="2324" y="1241"/>
                  </a:cubicBezTo>
                  <a:cubicBezTo>
                    <a:pt x="2324" y="1281"/>
                    <a:pt x="2324" y="1323"/>
                    <a:pt x="2324" y="1366"/>
                  </a:cubicBezTo>
                  <a:cubicBezTo>
                    <a:pt x="2349" y="1419"/>
                    <a:pt x="2352" y="1465"/>
                    <a:pt x="2351" y="1543"/>
                  </a:cubicBezTo>
                  <a:cubicBezTo>
                    <a:pt x="2335" y="1599"/>
                    <a:pt x="2319" y="1680"/>
                    <a:pt x="2337" y="1759"/>
                  </a:cubicBezTo>
                  <a:cubicBezTo>
                    <a:pt x="2353" y="1776"/>
                    <a:pt x="2369" y="1796"/>
                    <a:pt x="2385" y="1816"/>
                  </a:cubicBezTo>
                  <a:cubicBezTo>
                    <a:pt x="2426" y="1837"/>
                    <a:pt x="2509" y="1950"/>
                    <a:pt x="2432" y="2027"/>
                  </a:cubicBezTo>
                  <a:cubicBezTo>
                    <a:pt x="2361" y="2074"/>
                    <a:pt x="2358" y="2051"/>
                    <a:pt x="2357" y="2153"/>
                  </a:cubicBezTo>
                  <a:cubicBezTo>
                    <a:pt x="2389" y="2219"/>
                    <a:pt x="2498" y="2212"/>
                    <a:pt x="2580" y="2299"/>
                  </a:cubicBezTo>
                  <a:cubicBezTo>
                    <a:pt x="2580" y="2328"/>
                    <a:pt x="2579" y="2401"/>
                    <a:pt x="2547" y="2432"/>
                  </a:cubicBezTo>
                  <a:cubicBezTo>
                    <a:pt x="2458" y="2430"/>
                    <a:pt x="2365" y="2411"/>
                    <a:pt x="2318" y="2387"/>
                  </a:cubicBezTo>
                  <a:cubicBezTo>
                    <a:pt x="2315" y="2328"/>
                    <a:pt x="2299" y="2272"/>
                    <a:pt x="2283" y="2242"/>
                  </a:cubicBezTo>
                  <a:cubicBezTo>
                    <a:pt x="2203" y="2240"/>
                    <a:pt x="2197" y="2283"/>
                    <a:pt x="2142" y="2308"/>
                  </a:cubicBezTo>
                  <a:cubicBezTo>
                    <a:pt x="2114" y="2304"/>
                    <a:pt x="2088" y="2303"/>
                    <a:pt x="2062" y="2302"/>
                  </a:cubicBezTo>
                  <a:cubicBezTo>
                    <a:pt x="1973" y="2235"/>
                    <a:pt x="1961" y="2143"/>
                    <a:pt x="1949" y="2073"/>
                  </a:cubicBezTo>
                  <a:cubicBezTo>
                    <a:pt x="1936" y="2057"/>
                    <a:pt x="1923" y="2040"/>
                    <a:pt x="1914" y="2027"/>
                  </a:cubicBezTo>
                  <a:cubicBezTo>
                    <a:pt x="1786" y="2024"/>
                    <a:pt x="1754" y="2006"/>
                    <a:pt x="1734" y="2127"/>
                  </a:cubicBezTo>
                  <a:cubicBezTo>
                    <a:pt x="1699" y="2162"/>
                    <a:pt x="1677" y="2155"/>
                    <a:pt x="1645" y="2174"/>
                  </a:cubicBezTo>
                  <a:cubicBezTo>
                    <a:pt x="1645" y="2190"/>
                    <a:pt x="1644" y="2210"/>
                    <a:pt x="1648" y="2230"/>
                  </a:cubicBezTo>
                  <a:cubicBezTo>
                    <a:pt x="1673" y="2263"/>
                    <a:pt x="1727" y="2320"/>
                    <a:pt x="1704" y="2401"/>
                  </a:cubicBezTo>
                  <a:cubicBezTo>
                    <a:pt x="1675" y="2460"/>
                    <a:pt x="1582" y="2496"/>
                    <a:pt x="1537" y="2528"/>
                  </a:cubicBezTo>
                  <a:cubicBezTo>
                    <a:pt x="1531" y="2538"/>
                    <a:pt x="1524" y="2547"/>
                    <a:pt x="1518" y="2557"/>
                  </a:cubicBezTo>
                  <a:cubicBezTo>
                    <a:pt x="1518" y="2596"/>
                    <a:pt x="1517" y="2639"/>
                    <a:pt x="1517" y="2681"/>
                  </a:cubicBezTo>
                  <a:cubicBezTo>
                    <a:pt x="1542" y="2738"/>
                    <a:pt x="1603" y="2707"/>
                    <a:pt x="1602" y="2844"/>
                  </a:cubicBezTo>
                  <a:cubicBezTo>
                    <a:pt x="1593" y="2860"/>
                    <a:pt x="1586" y="2876"/>
                    <a:pt x="1580" y="2896"/>
                  </a:cubicBezTo>
                  <a:cubicBezTo>
                    <a:pt x="1554" y="2905"/>
                    <a:pt x="1532" y="2918"/>
                    <a:pt x="1509" y="2930"/>
                  </a:cubicBezTo>
                  <a:cubicBezTo>
                    <a:pt x="1439" y="2955"/>
                    <a:pt x="1372" y="2979"/>
                    <a:pt x="1304" y="300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15"/>
            <p:cNvSpPr>
              <a:spLocks/>
            </p:cNvSpPr>
            <p:nvPr/>
          </p:nvSpPr>
          <p:spPr bwMode="auto">
            <a:xfrm>
              <a:off x="2370443" y="2326917"/>
              <a:ext cx="1708758" cy="1091502"/>
            </a:xfrm>
            <a:custGeom>
              <a:avLst/>
              <a:gdLst>
                <a:gd name="T0" fmla="*/ 3842 w 5957"/>
                <a:gd name="T1" fmla="*/ 3778 h 3807"/>
                <a:gd name="T2" fmla="*/ 3757 w 5957"/>
                <a:gd name="T3" fmla="*/ 3615 h 3807"/>
                <a:gd name="T4" fmla="*/ 3627 w 5957"/>
                <a:gd name="T5" fmla="*/ 3399 h 3807"/>
                <a:gd name="T6" fmla="*/ 3452 w 5957"/>
                <a:gd name="T7" fmla="*/ 3349 h 3807"/>
                <a:gd name="T8" fmla="*/ 3216 w 5957"/>
                <a:gd name="T9" fmla="*/ 3179 h 3807"/>
                <a:gd name="T10" fmla="*/ 3070 w 5957"/>
                <a:gd name="T11" fmla="*/ 3159 h 3807"/>
                <a:gd name="T12" fmla="*/ 2890 w 5957"/>
                <a:gd name="T13" fmla="*/ 3298 h 3807"/>
                <a:gd name="T14" fmla="*/ 2844 w 5957"/>
                <a:gd name="T15" fmla="*/ 3471 h 3807"/>
                <a:gd name="T16" fmla="*/ 2782 w 5957"/>
                <a:gd name="T17" fmla="*/ 3181 h 3807"/>
                <a:gd name="T18" fmla="*/ 2401 w 5957"/>
                <a:gd name="T19" fmla="*/ 3214 h 3807"/>
                <a:gd name="T20" fmla="*/ 2195 w 5957"/>
                <a:gd name="T21" fmla="*/ 3048 h 3807"/>
                <a:gd name="T22" fmla="*/ 1851 w 5957"/>
                <a:gd name="T23" fmla="*/ 2860 h 3807"/>
                <a:gd name="T24" fmla="*/ 1711 w 5957"/>
                <a:gd name="T25" fmla="*/ 2758 h 3807"/>
                <a:gd name="T26" fmla="*/ 1479 w 5957"/>
                <a:gd name="T27" fmla="*/ 2461 h 3807"/>
                <a:gd name="T28" fmla="*/ 1314 w 5957"/>
                <a:gd name="T29" fmla="*/ 2401 h 3807"/>
                <a:gd name="T30" fmla="*/ 1117 w 5957"/>
                <a:gd name="T31" fmla="*/ 2193 h 3807"/>
                <a:gd name="T32" fmla="*/ 892 w 5957"/>
                <a:gd name="T33" fmla="*/ 1902 h 3807"/>
                <a:gd name="T34" fmla="*/ 693 w 5957"/>
                <a:gd name="T35" fmla="*/ 1959 h 3807"/>
                <a:gd name="T36" fmla="*/ 461 w 5957"/>
                <a:gd name="T37" fmla="*/ 1715 h 3807"/>
                <a:gd name="T38" fmla="*/ 67 w 5957"/>
                <a:gd name="T39" fmla="*/ 1397 h 3807"/>
                <a:gd name="T40" fmla="*/ 103 w 5957"/>
                <a:gd name="T41" fmla="*/ 1195 h 3807"/>
                <a:gd name="T42" fmla="*/ 147 w 5957"/>
                <a:gd name="T43" fmla="*/ 858 h 3807"/>
                <a:gd name="T44" fmla="*/ 322 w 5957"/>
                <a:gd name="T45" fmla="*/ 951 h 3807"/>
                <a:gd name="T46" fmla="*/ 337 w 5957"/>
                <a:gd name="T47" fmla="*/ 660 h 3807"/>
                <a:gd name="T48" fmla="*/ 336 w 5957"/>
                <a:gd name="T49" fmla="*/ 297 h 3807"/>
                <a:gd name="T50" fmla="*/ 486 w 5957"/>
                <a:gd name="T51" fmla="*/ 301 h 3807"/>
                <a:gd name="T52" fmla="*/ 694 w 5957"/>
                <a:gd name="T53" fmla="*/ 221 h 3807"/>
                <a:gd name="T54" fmla="*/ 967 w 5957"/>
                <a:gd name="T55" fmla="*/ 21 h 3807"/>
                <a:gd name="T56" fmla="*/ 1263 w 5957"/>
                <a:gd name="T57" fmla="*/ 143 h 3807"/>
                <a:gd name="T58" fmla="*/ 1551 w 5957"/>
                <a:gd name="T59" fmla="*/ 88 h 3807"/>
                <a:gd name="T60" fmla="*/ 1754 w 5957"/>
                <a:gd name="T61" fmla="*/ 283 h 3807"/>
                <a:gd name="T62" fmla="*/ 2039 w 5957"/>
                <a:gd name="T63" fmla="*/ 235 h 3807"/>
                <a:gd name="T64" fmla="*/ 2400 w 5957"/>
                <a:gd name="T65" fmla="*/ 254 h 3807"/>
                <a:gd name="T66" fmla="*/ 2771 w 5957"/>
                <a:gd name="T67" fmla="*/ 145 h 3807"/>
                <a:gd name="T68" fmla="*/ 3221 w 5957"/>
                <a:gd name="T69" fmla="*/ 180 h 3807"/>
                <a:gd name="T70" fmla="*/ 3345 w 5957"/>
                <a:gd name="T71" fmla="*/ 343 h 3807"/>
                <a:gd name="T72" fmla="*/ 3359 w 5957"/>
                <a:gd name="T73" fmla="*/ 635 h 3807"/>
                <a:gd name="T74" fmla="*/ 3515 w 5957"/>
                <a:gd name="T75" fmla="*/ 1356 h 3807"/>
                <a:gd name="T76" fmla="*/ 3792 w 5957"/>
                <a:gd name="T77" fmla="*/ 1468 h 3807"/>
                <a:gd name="T78" fmla="*/ 4349 w 5957"/>
                <a:gd name="T79" fmla="*/ 1799 h 3807"/>
                <a:gd name="T80" fmla="*/ 4748 w 5957"/>
                <a:gd name="T81" fmla="*/ 1829 h 3807"/>
                <a:gd name="T82" fmla="*/ 4913 w 5957"/>
                <a:gd name="T83" fmla="*/ 2046 h 3807"/>
                <a:gd name="T84" fmla="*/ 5094 w 5957"/>
                <a:gd name="T85" fmla="*/ 2237 h 3807"/>
                <a:gd name="T86" fmla="*/ 5187 w 5957"/>
                <a:gd name="T87" fmla="*/ 2174 h 3807"/>
                <a:gd name="T88" fmla="*/ 5395 w 5957"/>
                <a:gd name="T89" fmla="*/ 2173 h 3807"/>
                <a:gd name="T90" fmla="*/ 5530 w 5957"/>
                <a:gd name="T91" fmla="*/ 2000 h 3807"/>
                <a:gd name="T92" fmla="*/ 5825 w 5957"/>
                <a:gd name="T93" fmla="*/ 2377 h 3807"/>
                <a:gd name="T94" fmla="*/ 5957 w 5957"/>
                <a:gd name="T95" fmla="*/ 2783 h 3807"/>
                <a:gd name="T96" fmla="*/ 5916 w 5957"/>
                <a:gd name="T97" fmla="*/ 3205 h 3807"/>
                <a:gd name="T98" fmla="*/ 5900 w 5957"/>
                <a:gd name="T99" fmla="*/ 3270 h 3807"/>
                <a:gd name="T100" fmla="*/ 5714 w 5957"/>
                <a:gd name="T101" fmla="*/ 3258 h 3807"/>
                <a:gd name="T102" fmla="*/ 5735 w 5957"/>
                <a:gd name="T103" fmla="*/ 3527 h 3807"/>
                <a:gd name="T104" fmla="*/ 5623 w 5957"/>
                <a:gd name="T105" fmla="*/ 3541 h 3807"/>
                <a:gd name="T106" fmla="*/ 5352 w 5957"/>
                <a:gd name="T107" fmla="*/ 3567 h 3807"/>
                <a:gd name="T108" fmla="*/ 5192 w 5957"/>
                <a:gd name="T109" fmla="*/ 3566 h 3807"/>
                <a:gd name="T110" fmla="*/ 4985 w 5957"/>
                <a:gd name="T111" fmla="*/ 3410 h 3807"/>
                <a:gd name="T112" fmla="*/ 4780 w 5957"/>
                <a:gd name="T113" fmla="*/ 3438 h 3807"/>
                <a:gd name="T114" fmla="*/ 4505 w 5957"/>
                <a:gd name="T115" fmla="*/ 3621 h 3807"/>
                <a:gd name="T116" fmla="*/ 4277 w 5957"/>
                <a:gd name="T117" fmla="*/ 3762 h 3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57" h="3807">
                  <a:moveTo>
                    <a:pt x="4098" y="3807"/>
                  </a:moveTo>
                  <a:cubicBezTo>
                    <a:pt x="4066" y="3773"/>
                    <a:pt x="3868" y="3778"/>
                    <a:pt x="3842" y="3778"/>
                  </a:cubicBezTo>
                  <a:cubicBezTo>
                    <a:pt x="3830" y="3781"/>
                    <a:pt x="3817" y="3784"/>
                    <a:pt x="3804" y="3790"/>
                  </a:cubicBezTo>
                  <a:cubicBezTo>
                    <a:pt x="3622" y="3772"/>
                    <a:pt x="3725" y="3706"/>
                    <a:pt x="3757" y="3615"/>
                  </a:cubicBezTo>
                  <a:cubicBezTo>
                    <a:pt x="3757" y="3592"/>
                    <a:pt x="3757" y="3569"/>
                    <a:pt x="3757" y="3546"/>
                  </a:cubicBezTo>
                  <a:cubicBezTo>
                    <a:pt x="3636" y="3504"/>
                    <a:pt x="3646" y="3471"/>
                    <a:pt x="3627" y="3399"/>
                  </a:cubicBezTo>
                  <a:cubicBezTo>
                    <a:pt x="3621" y="3389"/>
                    <a:pt x="3615" y="3379"/>
                    <a:pt x="3608" y="3372"/>
                  </a:cubicBezTo>
                  <a:cubicBezTo>
                    <a:pt x="3544" y="3371"/>
                    <a:pt x="3497" y="3363"/>
                    <a:pt x="3452" y="3349"/>
                  </a:cubicBezTo>
                  <a:cubicBezTo>
                    <a:pt x="3433" y="3322"/>
                    <a:pt x="3417" y="3295"/>
                    <a:pt x="3401" y="3272"/>
                  </a:cubicBezTo>
                  <a:cubicBezTo>
                    <a:pt x="3321" y="3247"/>
                    <a:pt x="3248" y="3206"/>
                    <a:pt x="3216" y="3179"/>
                  </a:cubicBezTo>
                  <a:cubicBezTo>
                    <a:pt x="3204" y="3172"/>
                    <a:pt x="3191" y="3165"/>
                    <a:pt x="3178" y="3162"/>
                  </a:cubicBezTo>
                  <a:cubicBezTo>
                    <a:pt x="3140" y="3161"/>
                    <a:pt x="3105" y="3160"/>
                    <a:pt x="3070" y="3159"/>
                  </a:cubicBezTo>
                  <a:cubicBezTo>
                    <a:pt x="3021" y="3187"/>
                    <a:pt x="2992" y="3239"/>
                    <a:pt x="2932" y="3260"/>
                  </a:cubicBezTo>
                  <a:cubicBezTo>
                    <a:pt x="2916" y="3273"/>
                    <a:pt x="2903" y="3286"/>
                    <a:pt x="2890" y="3298"/>
                  </a:cubicBezTo>
                  <a:cubicBezTo>
                    <a:pt x="2880" y="3315"/>
                    <a:pt x="2874" y="3331"/>
                    <a:pt x="2867" y="3347"/>
                  </a:cubicBezTo>
                  <a:cubicBezTo>
                    <a:pt x="2857" y="3386"/>
                    <a:pt x="2851" y="3428"/>
                    <a:pt x="2844" y="3471"/>
                  </a:cubicBezTo>
                  <a:cubicBezTo>
                    <a:pt x="2694" y="3444"/>
                    <a:pt x="2736" y="3311"/>
                    <a:pt x="2782" y="3230"/>
                  </a:cubicBezTo>
                  <a:cubicBezTo>
                    <a:pt x="2782" y="3214"/>
                    <a:pt x="2782" y="3197"/>
                    <a:pt x="2782" y="3181"/>
                  </a:cubicBezTo>
                  <a:cubicBezTo>
                    <a:pt x="2715" y="3127"/>
                    <a:pt x="2718" y="3147"/>
                    <a:pt x="2674" y="3139"/>
                  </a:cubicBezTo>
                  <a:cubicBezTo>
                    <a:pt x="2546" y="3162"/>
                    <a:pt x="2485" y="3167"/>
                    <a:pt x="2401" y="3214"/>
                  </a:cubicBezTo>
                  <a:cubicBezTo>
                    <a:pt x="2309" y="3212"/>
                    <a:pt x="2261" y="3145"/>
                    <a:pt x="2239" y="3095"/>
                  </a:cubicBezTo>
                  <a:cubicBezTo>
                    <a:pt x="2223" y="3079"/>
                    <a:pt x="2207" y="3062"/>
                    <a:pt x="2195" y="3048"/>
                  </a:cubicBezTo>
                  <a:cubicBezTo>
                    <a:pt x="2112" y="3046"/>
                    <a:pt x="2032" y="3044"/>
                    <a:pt x="1952" y="3042"/>
                  </a:cubicBezTo>
                  <a:cubicBezTo>
                    <a:pt x="1885" y="2995"/>
                    <a:pt x="1876" y="2906"/>
                    <a:pt x="1851" y="2860"/>
                  </a:cubicBezTo>
                  <a:cubicBezTo>
                    <a:pt x="1800" y="2842"/>
                    <a:pt x="1797" y="2845"/>
                    <a:pt x="1778" y="2812"/>
                  </a:cubicBezTo>
                  <a:cubicBezTo>
                    <a:pt x="1755" y="2792"/>
                    <a:pt x="1733" y="2775"/>
                    <a:pt x="1711" y="2758"/>
                  </a:cubicBezTo>
                  <a:cubicBezTo>
                    <a:pt x="1669" y="2740"/>
                    <a:pt x="1628" y="2726"/>
                    <a:pt x="1587" y="2712"/>
                  </a:cubicBezTo>
                  <a:cubicBezTo>
                    <a:pt x="1463" y="2598"/>
                    <a:pt x="1495" y="2582"/>
                    <a:pt x="1479" y="2461"/>
                  </a:cubicBezTo>
                  <a:cubicBezTo>
                    <a:pt x="1470" y="2441"/>
                    <a:pt x="1460" y="2421"/>
                    <a:pt x="1451" y="2401"/>
                  </a:cubicBezTo>
                  <a:cubicBezTo>
                    <a:pt x="1403" y="2400"/>
                    <a:pt x="1358" y="2399"/>
                    <a:pt x="1314" y="2401"/>
                  </a:cubicBezTo>
                  <a:cubicBezTo>
                    <a:pt x="1218" y="2366"/>
                    <a:pt x="1225" y="2336"/>
                    <a:pt x="1212" y="2277"/>
                  </a:cubicBezTo>
                  <a:cubicBezTo>
                    <a:pt x="1171" y="2224"/>
                    <a:pt x="1142" y="2207"/>
                    <a:pt x="1117" y="2193"/>
                  </a:cubicBezTo>
                  <a:cubicBezTo>
                    <a:pt x="1075" y="2156"/>
                    <a:pt x="1034" y="2119"/>
                    <a:pt x="996" y="2082"/>
                  </a:cubicBezTo>
                  <a:cubicBezTo>
                    <a:pt x="961" y="2022"/>
                    <a:pt x="926" y="1962"/>
                    <a:pt x="892" y="1902"/>
                  </a:cubicBezTo>
                  <a:cubicBezTo>
                    <a:pt x="825" y="1900"/>
                    <a:pt x="805" y="1903"/>
                    <a:pt x="767" y="1919"/>
                  </a:cubicBezTo>
                  <a:cubicBezTo>
                    <a:pt x="741" y="1931"/>
                    <a:pt x="716" y="1944"/>
                    <a:pt x="693" y="1959"/>
                  </a:cubicBezTo>
                  <a:cubicBezTo>
                    <a:pt x="655" y="1958"/>
                    <a:pt x="616" y="1957"/>
                    <a:pt x="581" y="1957"/>
                  </a:cubicBezTo>
                  <a:cubicBezTo>
                    <a:pt x="480" y="1885"/>
                    <a:pt x="474" y="1790"/>
                    <a:pt x="461" y="1715"/>
                  </a:cubicBezTo>
                  <a:cubicBezTo>
                    <a:pt x="430" y="1665"/>
                    <a:pt x="401" y="1615"/>
                    <a:pt x="373" y="1565"/>
                  </a:cubicBezTo>
                  <a:cubicBezTo>
                    <a:pt x="278" y="1464"/>
                    <a:pt x="160" y="1429"/>
                    <a:pt x="67" y="1397"/>
                  </a:cubicBezTo>
                  <a:cubicBezTo>
                    <a:pt x="0" y="1346"/>
                    <a:pt x="39" y="1298"/>
                    <a:pt x="58" y="1266"/>
                  </a:cubicBezTo>
                  <a:cubicBezTo>
                    <a:pt x="84" y="1250"/>
                    <a:pt x="97" y="1204"/>
                    <a:pt x="103" y="1195"/>
                  </a:cubicBezTo>
                  <a:cubicBezTo>
                    <a:pt x="104" y="1116"/>
                    <a:pt x="108" y="1041"/>
                    <a:pt x="111" y="966"/>
                  </a:cubicBezTo>
                  <a:cubicBezTo>
                    <a:pt x="77" y="867"/>
                    <a:pt x="48" y="856"/>
                    <a:pt x="147" y="858"/>
                  </a:cubicBezTo>
                  <a:cubicBezTo>
                    <a:pt x="156" y="865"/>
                    <a:pt x="166" y="875"/>
                    <a:pt x="179" y="885"/>
                  </a:cubicBezTo>
                  <a:cubicBezTo>
                    <a:pt x="191" y="919"/>
                    <a:pt x="251" y="1041"/>
                    <a:pt x="322" y="951"/>
                  </a:cubicBezTo>
                  <a:cubicBezTo>
                    <a:pt x="332" y="919"/>
                    <a:pt x="342" y="890"/>
                    <a:pt x="351" y="860"/>
                  </a:cubicBezTo>
                  <a:cubicBezTo>
                    <a:pt x="345" y="791"/>
                    <a:pt x="339" y="726"/>
                    <a:pt x="337" y="660"/>
                  </a:cubicBezTo>
                  <a:cubicBezTo>
                    <a:pt x="318" y="607"/>
                    <a:pt x="299" y="558"/>
                    <a:pt x="280" y="508"/>
                  </a:cubicBezTo>
                  <a:cubicBezTo>
                    <a:pt x="258" y="393"/>
                    <a:pt x="268" y="347"/>
                    <a:pt x="336" y="297"/>
                  </a:cubicBezTo>
                  <a:cubicBezTo>
                    <a:pt x="345" y="281"/>
                    <a:pt x="355" y="264"/>
                    <a:pt x="368" y="248"/>
                  </a:cubicBezTo>
                  <a:cubicBezTo>
                    <a:pt x="406" y="266"/>
                    <a:pt x="444" y="283"/>
                    <a:pt x="486" y="301"/>
                  </a:cubicBezTo>
                  <a:cubicBezTo>
                    <a:pt x="521" y="301"/>
                    <a:pt x="556" y="302"/>
                    <a:pt x="594" y="303"/>
                  </a:cubicBezTo>
                  <a:cubicBezTo>
                    <a:pt x="623" y="275"/>
                    <a:pt x="658" y="262"/>
                    <a:pt x="694" y="221"/>
                  </a:cubicBezTo>
                  <a:cubicBezTo>
                    <a:pt x="733" y="114"/>
                    <a:pt x="775" y="59"/>
                    <a:pt x="877" y="3"/>
                  </a:cubicBezTo>
                  <a:cubicBezTo>
                    <a:pt x="906" y="3"/>
                    <a:pt x="906" y="0"/>
                    <a:pt x="967" y="21"/>
                  </a:cubicBezTo>
                  <a:cubicBezTo>
                    <a:pt x="1011" y="52"/>
                    <a:pt x="1059" y="82"/>
                    <a:pt x="1107" y="113"/>
                  </a:cubicBezTo>
                  <a:cubicBezTo>
                    <a:pt x="1106" y="202"/>
                    <a:pt x="1202" y="161"/>
                    <a:pt x="1263" y="143"/>
                  </a:cubicBezTo>
                  <a:cubicBezTo>
                    <a:pt x="1298" y="138"/>
                    <a:pt x="1337" y="132"/>
                    <a:pt x="1375" y="126"/>
                  </a:cubicBezTo>
                  <a:cubicBezTo>
                    <a:pt x="1452" y="50"/>
                    <a:pt x="1443" y="14"/>
                    <a:pt x="1551" y="88"/>
                  </a:cubicBezTo>
                  <a:cubicBezTo>
                    <a:pt x="1550" y="180"/>
                    <a:pt x="1550" y="170"/>
                    <a:pt x="1646" y="235"/>
                  </a:cubicBezTo>
                  <a:cubicBezTo>
                    <a:pt x="1681" y="249"/>
                    <a:pt x="1716" y="266"/>
                    <a:pt x="1754" y="283"/>
                  </a:cubicBezTo>
                  <a:cubicBezTo>
                    <a:pt x="1783" y="284"/>
                    <a:pt x="1812" y="285"/>
                    <a:pt x="1844" y="286"/>
                  </a:cubicBezTo>
                  <a:cubicBezTo>
                    <a:pt x="1898" y="261"/>
                    <a:pt x="1959" y="239"/>
                    <a:pt x="2039" y="235"/>
                  </a:cubicBezTo>
                  <a:cubicBezTo>
                    <a:pt x="2148" y="195"/>
                    <a:pt x="2145" y="179"/>
                    <a:pt x="2272" y="247"/>
                  </a:cubicBezTo>
                  <a:cubicBezTo>
                    <a:pt x="2314" y="248"/>
                    <a:pt x="2355" y="249"/>
                    <a:pt x="2400" y="254"/>
                  </a:cubicBezTo>
                  <a:cubicBezTo>
                    <a:pt x="2442" y="222"/>
                    <a:pt x="2432" y="192"/>
                    <a:pt x="2483" y="181"/>
                  </a:cubicBezTo>
                  <a:cubicBezTo>
                    <a:pt x="2576" y="104"/>
                    <a:pt x="2621" y="66"/>
                    <a:pt x="2771" y="145"/>
                  </a:cubicBezTo>
                  <a:cubicBezTo>
                    <a:pt x="2873" y="148"/>
                    <a:pt x="3011" y="128"/>
                    <a:pt x="3135" y="132"/>
                  </a:cubicBezTo>
                  <a:cubicBezTo>
                    <a:pt x="3164" y="145"/>
                    <a:pt x="3193" y="163"/>
                    <a:pt x="3221" y="180"/>
                  </a:cubicBezTo>
                  <a:cubicBezTo>
                    <a:pt x="3244" y="203"/>
                    <a:pt x="3278" y="250"/>
                    <a:pt x="3342" y="268"/>
                  </a:cubicBezTo>
                  <a:cubicBezTo>
                    <a:pt x="3342" y="291"/>
                    <a:pt x="3342" y="317"/>
                    <a:pt x="3345" y="343"/>
                  </a:cubicBezTo>
                  <a:cubicBezTo>
                    <a:pt x="3370" y="383"/>
                    <a:pt x="3443" y="447"/>
                    <a:pt x="3414" y="538"/>
                  </a:cubicBezTo>
                  <a:cubicBezTo>
                    <a:pt x="3395" y="570"/>
                    <a:pt x="3375" y="603"/>
                    <a:pt x="3359" y="635"/>
                  </a:cubicBezTo>
                  <a:cubicBezTo>
                    <a:pt x="3359" y="674"/>
                    <a:pt x="3359" y="714"/>
                    <a:pt x="3359" y="753"/>
                  </a:cubicBezTo>
                  <a:cubicBezTo>
                    <a:pt x="3380" y="956"/>
                    <a:pt x="3337" y="1168"/>
                    <a:pt x="3515" y="1356"/>
                  </a:cubicBezTo>
                  <a:cubicBezTo>
                    <a:pt x="3543" y="1373"/>
                    <a:pt x="3604" y="1417"/>
                    <a:pt x="3658" y="1441"/>
                  </a:cubicBezTo>
                  <a:cubicBezTo>
                    <a:pt x="3703" y="1449"/>
                    <a:pt x="3747" y="1457"/>
                    <a:pt x="3792" y="1468"/>
                  </a:cubicBezTo>
                  <a:cubicBezTo>
                    <a:pt x="3855" y="1597"/>
                    <a:pt x="3954" y="1642"/>
                    <a:pt x="4120" y="1673"/>
                  </a:cubicBezTo>
                  <a:cubicBezTo>
                    <a:pt x="4187" y="1727"/>
                    <a:pt x="4231" y="1783"/>
                    <a:pt x="4349" y="1799"/>
                  </a:cubicBezTo>
                  <a:cubicBezTo>
                    <a:pt x="4458" y="1799"/>
                    <a:pt x="4567" y="1798"/>
                    <a:pt x="4675" y="1801"/>
                  </a:cubicBezTo>
                  <a:cubicBezTo>
                    <a:pt x="4697" y="1808"/>
                    <a:pt x="4723" y="1819"/>
                    <a:pt x="4748" y="1829"/>
                  </a:cubicBezTo>
                  <a:cubicBezTo>
                    <a:pt x="4780" y="1850"/>
                    <a:pt x="4815" y="1873"/>
                    <a:pt x="4850" y="1897"/>
                  </a:cubicBezTo>
                  <a:cubicBezTo>
                    <a:pt x="4869" y="1947"/>
                    <a:pt x="4891" y="1997"/>
                    <a:pt x="4913" y="2046"/>
                  </a:cubicBezTo>
                  <a:cubicBezTo>
                    <a:pt x="4935" y="2135"/>
                    <a:pt x="4932" y="2145"/>
                    <a:pt x="5027" y="2232"/>
                  </a:cubicBezTo>
                  <a:cubicBezTo>
                    <a:pt x="5050" y="2233"/>
                    <a:pt x="5072" y="2234"/>
                    <a:pt x="5094" y="2237"/>
                  </a:cubicBezTo>
                  <a:cubicBezTo>
                    <a:pt x="5104" y="2218"/>
                    <a:pt x="5117" y="2199"/>
                    <a:pt x="5130" y="2179"/>
                  </a:cubicBezTo>
                  <a:cubicBezTo>
                    <a:pt x="5149" y="2177"/>
                    <a:pt x="5168" y="2174"/>
                    <a:pt x="5187" y="2174"/>
                  </a:cubicBezTo>
                  <a:cubicBezTo>
                    <a:pt x="5187" y="2210"/>
                    <a:pt x="5228" y="2238"/>
                    <a:pt x="5286" y="2239"/>
                  </a:cubicBezTo>
                  <a:cubicBezTo>
                    <a:pt x="5321" y="2217"/>
                    <a:pt x="5357" y="2195"/>
                    <a:pt x="5395" y="2173"/>
                  </a:cubicBezTo>
                  <a:cubicBezTo>
                    <a:pt x="5437" y="2122"/>
                    <a:pt x="5472" y="2047"/>
                    <a:pt x="5517" y="2003"/>
                  </a:cubicBezTo>
                  <a:cubicBezTo>
                    <a:pt x="5521" y="1999"/>
                    <a:pt x="5524" y="1999"/>
                    <a:pt x="5530" y="2000"/>
                  </a:cubicBezTo>
                  <a:cubicBezTo>
                    <a:pt x="5546" y="2023"/>
                    <a:pt x="5591" y="2057"/>
                    <a:pt x="5648" y="2094"/>
                  </a:cubicBezTo>
                  <a:cubicBezTo>
                    <a:pt x="5667" y="2177"/>
                    <a:pt x="5739" y="2280"/>
                    <a:pt x="5825" y="2377"/>
                  </a:cubicBezTo>
                  <a:cubicBezTo>
                    <a:pt x="5844" y="2446"/>
                    <a:pt x="5863" y="2516"/>
                    <a:pt x="5885" y="2585"/>
                  </a:cubicBezTo>
                  <a:cubicBezTo>
                    <a:pt x="5913" y="2628"/>
                    <a:pt x="5957" y="2688"/>
                    <a:pt x="5957" y="2783"/>
                  </a:cubicBezTo>
                  <a:cubicBezTo>
                    <a:pt x="5886" y="2866"/>
                    <a:pt x="5883" y="2857"/>
                    <a:pt x="5885" y="2988"/>
                  </a:cubicBezTo>
                  <a:cubicBezTo>
                    <a:pt x="5901" y="3044"/>
                    <a:pt x="5949" y="3120"/>
                    <a:pt x="5916" y="3205"/>
                  </a:cubicBezTo>
                  <a:cubicBezTo>
                    <a:pt x="5916" y="3224"/>
                    <a:pt x="5916" y="3247"/>
                    <a:pt x="5916" y="3270"/>
                  </a:cubicBezTo>
                  <a:cubicBezTo>
                    <a:pt x="5909" y="3270"/>
                    <a:pt x="5903" y="3270"/>
                    <a:pt x="5900" y="3270"/>
                  </a:cubicBezTo>
                  <a:cubicBezTo>
                    <a:pt x="5900" y="3243"/>
                    <a:pt x="5852" y="3223"/>
                    <a:pt x="5839" y="3206"/>
                  </a:cubicBezTo>
                  <a:cubicBezTo>
                    <a:pt x="5760" y="3204"/>
                    <a:pt x="5750" y="3233"/>
                    <a:pt x="5714" y="3258"/>
                  </a:cubicBezTo>
                  <a:cubicBezTo>
                    <a:pt x="5714" y="3307"/>
                    <a:pt x="5733" y="3364"/>
                    <a:pt x="5745" y="3449"/>
                  </a:cubicBezTo>
                  <a:cubicBezTo>
                    <a:pt x="5742" y="3475"/>
                    <a:pt x="5739" y="3501"/>
                    <a:pt x="5735" y="3527"/>
                  </a:cubicBezTo>
                  <a:cubicBezTo>
                    <a:pt x="5722" y="3530"/>
                    <a:pt x="5710" y="3537"/>
                    <a:pt x="5697" y="3543"/>
                  </a:cubicBezTo>
                  <a:cubicBezTo>
                    <a:pt x="5671" y="3542"/>
                    <a:pt x="5646" y="3542"/>
                    <a:pt x="5623" y="3541"/>
                  </a:cubicBezTo>
                  <a:cubicBezTo>
                    <a:pt x="5588" y="3494"/>
                    <a:pt x="5557" y="3451"/>
                    <a:pt x="5525" y="3408"/>
                  </a:cubicBezTo>
                  <a:cubicBezTo>
                    <a:pt x="5401" y="3342"/>
                    <a:pt x="5327" y="3439"/>
                    <a:pt x="5352" y="3567"/>
                  </a:cubicBezTo>
                  <a:cubicBezTo>
                    <a:pt x="5342" y="3583"/>
                    <a:pt x="5332" y="3599"/>
                    <a:pt x="5326" y="3619"/>
                  </a:cubicBezTo>
                  <a:cubicBezTo>
                    <a:pt x="5271" y="3617"/>
                    <a:pt x="5205" y="3580"/>
                    <a:pt x="5192" y="3566"/>
                  </a:cubicBezTo>
                  <a:cubicBezTo>
                    <a:pt x="5186" y="3540"/>
                    <a:pt x="5179" y="3517"/>
                    <a:pt x="5176" y="3494"/>
                  </a:cubicBezTo>
                  <a:cubicBezTo>
                    <a:pt x="5100" y="3449"/>
                    <a:pt x="5033" y="3431"/>
                    <a:pt x="4985" y="3410"/>
                  </a:cubicBezTo>
                  <a:cubicBezTo>
                    <a:pt x="4972" y="3394"/>
                    <a:pt x="4960" y="3377"/>
                    <a:pt x="4950" y="3364"/>
                  </a:cubicBezTo>
                  <a:cubicBezTo>
                    <a:pt x="4845" y="3361"/>
                    <a:pt x="4854" y="3381"/>
                    <a:pt x="4780" y="3438"/>
                  </a:cubicBezTo>
                  <a:cubicBezTo>
                    <a:pt x="4736" y="3460"/>
                    <a:pt x="4691" y="3485"/>
                    <a:pt x="4649" y="3510"/>
                  </a:cubicBezTo>
                  <a:cubicBezTo>
                    <a:pt x="4547" y="3527"/>
                    <a:pt x="4563" y="3540"/>
                    <a:pt x="4505" y="3621"/>
                  </a:cubicBezTo>
                  <a:cubicBezTo>
                    <a:pt x="4370" y="3634"/>
                    <a:pt x="4383" y="3634"/>
                    <a:pt x="4309" y="3734"/>
                  </a:cubicBezTo>
                  <a:cubicBezTo>
                    <a:pt x="4296" y="3743"/>
                    <a:pt x="4287" y="3753"/>
                    <a:pt x="4277" y="3762"/>
                  </a:cubicBezTo>
                  <a:cubicBezTo>
                    <a:pt x="4194" y="3773"/>
                    <a:pt x="4155" y="3789"/>
                    <a:pt x="4098" y="380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16"/>
            <p:cNvSpPr>
              <a:spLocks/>
            </p:cNvSpPr>
            <p:nvPr/>
          </p:nvSpPr>
          <p:spPr bwMode="auto">
            <a:xfrm>
              <a:off x="5721712" y="3086131"/>
              <a:ext cx="321773" cy="329133"/>
            </a:xfrm>
            <a:custGeom>
              <a:avLst/>
              <a:gdLst>
                <a:gd name="T0" fmla="*/ 478 w 1119"/>
                <a:gd name="T1" fmla="*/ 1150 h 1150"/>
                <a:gd name="T2" fmla="*/ 325 w 1119"/>
                <a:gd name="T3" fmla="*/ 1080 h 1150"/>
                <a:gd name="T4" fmla="*/ 259 w 1119"/>
                <a:gd name="T5" fmla="*/ 876 h 1150"/>
                <a:gd name="T6" fmla="*/ 202 w 1119"/>
                <a:gd name="T7" fmla="*/ 822 h 1150"/>
                <a:gd name="T8" fmla="*/ 145 w 1119"/>
                <a:gd name="T9" fmla="*/ 814 h 1150"/>
                <a:gd name="T10" fmla="*/ 0 w 1119"/>
                <a:gd name="T11" fmla="*/ 519 h 1150"/>
                <a:gd name="T12" fmla="*/ 80 w 1119"/>
                <a:gd name="T13" fmla="*/ 396 h 1150"/>
                <a:gd name="T14" fmla="*/ 180 w 1119"/>
                <a:gd name="T15" fmla="*/ 294 h 1150"/>
                <a:gd name="T16" fmla="*/ 219 w 1119"/>
                <a:gd name="T17" fmla="*/ 233 h 1150"/>
                <a:gd name="T18" fmla="*/ 226 w 1119"/>
                <a:gd name="T19" fmla="*/ 73 h 1150"/>
                <a:gd name="T20" fmla="*/ 347 w 1119"/>
                <a:gd name="T21" fmla="*/ 56 h 1150"/>
                <a:gd name="T22" fmla="*/ 430 w 1119"/>
                <a:gd name="T23" fmla="*/ 58 h 1150"/>
                <a:gd name="T24" fmla="*/ 622 w 1119"/>
                <a:gd name="T25" fmla="*/ 53 h 1150"/>
                <a:gd name="T26" fmla="*/ 778 w 1119"/>
                <a:gd name="T27" fmla="*/ 103 h 1150"/>
                <a:gd name="T28" fmla="*/ 916 w 1119"/>
                <a:gd name="T29" fmla="*/ 64 h 1150"/>
                <a:gd name="T30" fmla="*/ 993 w 1119"/>
                <a:gd name="T31" fmla="*/ 98 h 1150"/>
                <a:gd name="T32" fmla="*/ 1114 w 1119"/>
                <a:gd name="T33" fmla="*/ 115 h 1150"/>
                <a:gd name="T34" fmla="*/ 975 w 1119"/>
                <a:gd name="T35" fmla="*/ 301 h 1150"/>
                <a:gd name="T36" fmla="*/ 1068 w 1119"/>
                <a:gd name="T37" fmla="*/ 303 h 1150"/>
                <a:gd name="T38" fmla="*/ 1107 w 1119"/>
                <a:gd name="T39" fmla="*/ 265 h 1150"/>
                <a:gd name="T40" fmla="*/ 1097 w 1119"/>
                <a:gd name="T41" fmla="*/ 343 h 1150"/>
                <a:gd name="T42" fmla="*/ 981 w 1119"/>
                <a:gd name="T43" fmla="*/ 390 h 1150"/>
                <a:gd name="T44" fmla="*/ 987 w 1119"/>
                <a:gd name="T45" fmla="*/ 449 h 1150"/>
                <a:gd name="T46" fmla="*/ 1048 w 1119"/>
                <a:gd name="T47" fmla="*/ 483 h 1150"/>
                <a:gd name="T48" fmla="*/ 1034 w 1119"/>
                <a:gd name="T49" fmla="*/ 650 h 1150"/>
                <a:gd name="T50" fmla="*/ 1027 w 1119"/>
                <a:gd name="T51" fmla="*/ 780 h 1150"/>
                <a:gd name="T52" fmla="*/ 1001 w 1119"/>
                <a:gd name="T53" fmla="*/ 786 h 1150"/>
                <a:gd name="T54" fmla="*/ 998 w 1119"/>
                <a:gd name="T55" fmla="*/ 747 h 1150"/>
                <a:gd name="T56" fmla="*/ 822 w 1119"/>
                <a:gd name="T57" fmla="*/ 873 h 1150"/>
                <a:gd name="T58" fmla="*/ 799 w 1119"/>
                <a:gd name="T59" fmla="*/ 929 h 1150"/>
                <a:gd name="T60" fmla="*/ 792 w 1119"/>
                <a:gd name="T61" fmla="*/ 1109 h 1150"/>
                <a:gd name="T62" fmla="*/ 760 w 1119"/>
                <a:gd name="T63" fmla="*/ 1101 h 1150"/>
                <a:gd name="T64" fmla="*/ 478 w 1119"/>
                <a:gd name="T65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9" h="1150">
                  <a:moveTo>
                    <a:pt x="478" y="1150"/>
                  </a:moveTo>
                  <a:cubicBezTo>
                    <a:pt x="386" y="1131"/>
                    <a:pt x="360" y="1117"/>
                    <a:pt x="325" y="1080"/>
                  </a:cubicBezTo>
                  <a:cubicBezTo>
                    <a:pt x="303" y="1011"/>
                    <a:pt x="281" y="942"/>
                    <a:pt x="259" y="876"/>
                  </a:cubicBezTo>
                  <a:cubicBezTo>
                    <a:pt x="240" y="856"/>
                    <a:pt x="221" y="839"/>
                    <a:pt x="202" y="822"/>
                  </a:cubicBezTo>
                  <a:cubicBezTo>
                    <a:pt x="183" y="818"/>
                    <a:pt x="164" y="814"/>
                    <a:pt x="145" y="814"/>
                  </a:cubicBezTo>
                  <a:cubicBezTo>
                    <a:pt x="177" y="694"/>
                    <a:pt x="47" y="569"/>
                    <a:pt x="0" y="519"/>
                  </a:cubicBezTo>
                  <a:cubicBezTo>
                    <a:pt x="0" y="466"/>
                    <a:pt x="61" y="429"/>
                    <a:pt x="80" y="396"/>
                  </a:cubicBezTo>
                  <a:cubicBezTo>
                    <a:pt x="81" y="334"/>
                    <a:pt x="138" y="326"/>
                    <a:pt x="180" y="294"/>
                  </a:cubicBezTo>
                  <a:cubicBezTo>
                    <a:pt x="193" y="271"/>
                    <a:pt x="206" y="252"/>
                    <a:pt x="219" y="233"/>
                  </a:cubicBezTo>
                  <a:cubicBezTo>
                    <a:pt x="219" y="184"/>
                    <a:pt x="213" y="85"/>
                    <a:pt x="226" y="73"/>
                  </a:cubicBezTo>
                  <a:cubicBezTo>
                    <a:pt x="258" y="70"/>
                    <a:pt x="287" y="15"/>
                    <a:pt x="347" y="56"/>
                  </a:cubicBezTo>
                  <a:cubicBezTo>
                    <a:pt x="373" y="57"/>
                    <a:pt x="402" y="57"/>
                    <a:pt x="430" y="58"/>
                  </a:cubicBezTo>
                  <a:cubicBezTo>
                    <a:pt x="469" y="7"/>
                    <a:pt x="552" y="35"/>
                    <a:pt x="622" y="53"/>
                  </a:cubicBezTo>
                  <a:cubicBezTo>
                    <a:pt x="644" y="86"/>
                    <a:pt x="711" y="134"/>
                    <a:pt x="778" y="103"/>
                  </a:cubicBezTo>
                  <a:cubicBezTo>
                    <a:pt x="814" y="78"/>
                    <a:pt x="856" y="0"/>
                    <a:pt x="916" y="64"/>
                  </a:cubicBezTo>
                  <a:cubicBezTo>
                    <a:pt x="942" y="74"/>
                    <a:pt x="967" y="85"/>
                    <a:pt x="993" y="98"/>
                  </a:cubicBezTo>
                  <a:cubicBezTo>
                    <a:pt x="1031" y="103"/>
                    <a:pt x="1072" y="107"/>
                    <a:pt x="1114" y="115"/>
                  </a:cubicBezTo>
                  <a:cubicBezTo>
                    <a:pt x="1101" y="144"/>
                    <a:pt x="912" y="234"/>
                    <a:pt x="975" y="301"/>
                  </a:cubicBezTo>
                  <a:cubicBezTo>
                    <a:pt x="1004" y="302"/>
                    <a:pt x="1036" y="303"/>
                    <a:pt x="1068" y="303"/>
                  </a:cubicBezTo>
                  <a:cubicBezTo>
                    <a:pt x="1081" y="291"/>
                    <a:pt x="1094" y="278"/>
                    <a:pt x="1107" y="265"/>
                  </a:cubicBezTo>
                  <a:cubicBezTo>
                    <a:pt x="1110" y="278"/>
                    <a:pt x="1119" y="321"/>
                    <a:pt x="1097" y="343"/>
                  </a:cubicBezTo>
                  <a:cubicBezTo>
                    <a:pt x="1036" y="355"/>
                    <a:pt x="1013" y="368"/>
                    <a:pt x="981" y="390"/>
                  </a:cubicBezTo>
                  <a:cubicBezTo>
                    <a:pt x="981" y="409"/>
                    <a:pt x="984" y="429"/>
                    <a:pt x="987" y="449"/>
                  </a:cubicBezTo>
                  <a:cubicBezTo>
                    <a:pt x="1006" y="459"/>
                    <a:pt x="1025" y="469"/>
                    <a:pt x="1048" y="483"/>
                  </a:cubicBezTo>
                  <a:cubicBezTo>
                    <a:pt x="1035" y="535"/>
                    <a:pt x="1034" y="571"/>
                    <a:pt x="1034" y="650"/>
                  </a:cubicBezTo>
                  <a:cubicBezTo>
                    <a:pt x="1040" y="673"/>
                    <a:pt x="1059" y="749"/>
                    <a:pt x="1027" y="780"/>
                  </a:cubicBezTo>
                  <a:cubicBezTo>
                    <a:pt x="1017" y="780"/>
                    <a:pt x="1008" y="783"/>
                    <a:pt x="1001" y="786"/>
                  </a:cubicBezTo>
                  <a:cubicBezTo>
                    <a:pt x="998" y="773"/>
                    <a:pt x="998" y="760"/>
                    <a:pt x="998" y="747"/>
                  </a:cubicBezTo>
                  <a:cubicBezTo>
                    <a:pt x="941" y="706"/>
                    <a:pt x="851" y="845"/>
                    <a:pt x="822" y="873"/>
                  </a:cubicBezTo>
                  <a:cubicBezTo>
                    <a:pt x="812" y="890"/>
                    <a:pt x="806" y="909"/>
                    <a:pt x="799" y="929"/>
                  </a:cubicBezTo>
                  <a:cubicBezTo>
                    <a:pt x="796" y="987"/>
                    <a:pt x="792" y="1046"/>
                    <a:pt x="792" y="1109"/>
                  </a:cubicBezTo>
                  <a:cubicBezTo>
                    <a:pt x="779" y="1105"/>
                    <a:pt x="769" y="1101"/>
                    <a:pt x="760" y="1101"/>
                  </a:cubicBezTo>
                  <a:cubicBezTo>
                    <a:pt x="629" y="1098"/>
                    <a:pt x="581" y="1110"/>
                    <a:pt x="478" y="11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17"/>
            <p:cNvSpPr>
              <a:spLocks/>
            </p:cNvSpPr>
            <p:nvPr/>
          </p:nvSpPr>
          <p:spPr bwMode="auto">
            <a:xfrm>
              <a:off x="4629160" y="2943122"/>
              <a:ext cx="404845" cy="437442"/>
            </a:xfrm>
            <a:custGeom>
              <a:avLst/>
              <a:gdLst>
                <a:gd name="T0" fmla="*/ 1136 w 1411"/>
                <a:gd name="T1" fmla="*/ 1526 h 1526"/>
                <a:gd name="T2" fmla="*/ 913 w 1411"/>
                <a:gd name="T3" fmla="*/ 1307 h 1526"/>
                <a:gd name="T4" fmla="*/ 656 w 1411"/>
                <a:gd name="T5" fmla="*/ 1094 h 1526"/>
                <a:gd name="T6" fmla="*/ 601 w 1411"/>
                <a:gd name="T7" fmla="*/ 1188 h 1526"/>
                <a:gd name="T8" fmla="*/ 463 w 1411"/>
                <a:gd name="T9" fmla="*/ 1332 h 1526"/>
                <a:gd name="T10" fmla="*/ 462 w 1411"/>
                <a:gd name="T11" fmla="*/ 1345 h 1526"/>
                <a:gd name="T12" fmla="*/ 427 w 1411"/>
                <a:gd name="T13" fmla="*/ 1360 h 1526"/>
                <a:gd name="T14" fmla="*/ 360 w 1411"/>
                <a:gd name="T15" fmla="*/ 1385 h 1526"/>
                <a:gd name="T16" fmla="*/ 121 w 1411"/>
                <a:gd name="T17" fmla="*/ 1300 h 1526"/>
                <a:gd name="T18" fmla="*/ 128 w 1411"/>
                <a:gd name="T19" fmla="*/ 1127 h 1526"/>
                <a:gd name="T20" fmla="*/ 11 w 1411"/>
                <a:gd name="T21" fmla="*/ 973 h 1526"/>
                <a:gd name="T22" fmla="*/ 35 w 1411"/>
                <a:gd name="T23" fmla="*/ 712 h 1526"/>
                <a:gd name="T24" fmla="*/ 7 w 1411"/>
                <a:gd name="T25" fmla="*/ 525 h 1526"/>
                <a:gd name="T26" fmla="*/ 17 w 1411"/>
                <a:gd name="T27" fmla="*/ 518 h 1526"/>
                <a:gd name="T28" fmla="*/ 122 w 1411"/>
                <a:gd name="T29" fmla="*/ 590 h 1526"/>
                <a:gd name="T30" fmla="*/ 198 w 1411"/>
                <a:gd name="T31" fmla="*/ 667 h 1526"/>
                <a:gd name="T32" fmla="*/ 542 w 1411"/>
                <a:gd name="T33" fmla="*/ 378 h 1526"/>
                <a:gd name="T34" fmla="*/ 648 w 1411"/>
                <a:gd name="T35" fmla="*/ 207 h 1526"/>
                <a:gd name="T36" fmla="*/ 649 w 1411"/>
                <a:gd name="T37" fmla="*/ 66 h 1526"/>
                <a:gd name="T38" fmla="*/ 713 w 1411"/>
                <a:gd name="T39" fmla="*/ 28 h 1526"/>
                <a:gd name="T40" fmla="*/ 975 w 1411"/>
                <a:gd name="T41" fmla="*/ 81 h 1526"/>
                <a:gd name="T42" fmla="*/ 1080 w 1411"/>
                <a:gd name="T43" fmla="*/ 182 h 1526"/>
                <a:gd name="T44" fmla="*/ 1207 w 1411"/>
                <a:gd name="T45" fmla="*/ 218 h 1526"/>
                <a:gd name="T46" fmla="*/ 1410 w 1411"/>
                <a:gd name="T47" fmla="*/ 452 h 1526"/>
                <a:gd name="T48" fmla="*/ 1227 w 1411"/>
                <a:gd name="T49" fmla="*/ 595 h 1526"/>
                <a:gd name="T50" fmla="*/ 860 w 1411"/>
                <a:gd name="T51" fmla="*/ 638 h 1526"/>
                <a:gd name="T52" fmla="*/ 869 w 1411"/>
                <a:gd name="T53" fmla="*/ 704 h 1526"/>
                <a:gd name="T54" fmla="*/ 928 w 1411"/>
                <a:gd name="T55" fmla="*/ 947 h 1526"/>
                <a:gd name="T56" fmla="*/ 1017 w 1411"/>
                <a:gd name="T57" fmla="*/ 1038 h 1526"/>
                <a:gd name="T58" fmla="*/ 1103 w 1411"/>
                <a:gd name="T59" fmla="*/ 1161 h 1526"/>
                <a:gd name="T60" fmla="*/ 1134 w 1411"/>
                <a:gd name="T61" fmla="*/ 1277 h 1526"/>
                <a:gd name="T62" fmla="*/ 1136 w 1411"/>
                <a:gd name="T63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11" h="1526">
                  <a:moveTo>
                    <a:pt x="1136" y="1526"/>
                  </a:moveTo>
                  <a:cubicBezTo>
                    <a:pt x="1018" y="1470"/>
                    <a:pt x="967" y="1377"/>
                    <a:pt x="913" y="1307"/>
                  </a:cubicBezTo>
                  <a:cubicBezTo>
                    <a:pt x="895" y="1150"/>
                    <a:pt x="790" y="1016"/>
                    <a:pt x="656" y="1094"/>
                  </a:cubicBezTo>
                  <a:cubicBezTo>
                    <a:pt x="617" y="1133"/>
                    <a:pt x="611" y="1123"/>
                    <a:pt x="601" y="1188"/>
                  </a:cubicBezTo>
                  <a:cubicBezTo>
                    <a:pt x="568" y="1243"/>
                    <a:pt x="514" y="1287"/>
                    <a:pt x="463" y="1332"/>
                  </a:cubicBezTo>
                  <a:cubicBezTo>
                    <a:pt x="462" y="1335"/>
                    <a:pt x="462" y="1338"/>
                    <a:pt x="462" y="1345"/>
                  </a:cubicBezTo>
                  <a:cubicBezTo>
                    <a:pt x="440" y="1344"/>
                    <a:pt x="434" y="1354"/>
                    <a:pt x="427" y="1360"/>
                  </a:cubicBezTo>
                  <a:cubicBezTo>
                    <a:pt x="405" y="1366"/>
                    <a:pt x="382" y="1376"/>
                    <a:pt x="360" y="1385"/>
                  </a:cubicBezTo>
                  <a:cubicBezTo>
                    <a:pt x="258" y="1382"/>
                    <a:pt x="168" y="1351"/>
                    <a:pt x="121" y="1300"/>
                  </a:cubicBezTo>
                  <a:cubicBezTo>
                    <a:pt x="156" y="1229"/>
                    <a:pt x="147" y="1180"/>
                    <a:pt x="128" y="1127"/>
                  </a:cubicBezTo>
                  <a:cubicBezTo>
                    <a:pt x="77" y="1073"/>
                    <a:pt x="20" y="1019"/>
                    <a:pt x="11" y="973"/>
                  </a:cubicBezTo>
                  <a:cubicBezTo>
                    <a:pt x="18" y="885"/>
                    <a:pt x="25" y="797"/>
                    <a:pt x="35" y="712"/>
                  </a:cubicBezTo>
                  <a:cubicBezTo>
                    <a:pt x="13" y="626"/>
                    <a:pt x="0" y="580"/>
                    <a:pt x="7" y="525"/>
                  </a:cubicBezTo>
                  <a:cubicBezTo>
                    <a:pt x="10" y="521"/>
                    <a:pt x="14" y="518"/>
                    <a:pt x="17" y="518"/>
                  </a:cubicBezTo>
                  <a:cubicBezTo>
                    <a:pt x="52" y="542"/>
                    <a:pt x="87" y="566"/>
                    <a:pt x="122" y="590"/>
                  </a:cubicBezTo>
                  <a:cubicBezTo>
                    <a:pt x="147" y="613"/>
                    <a:pt x="173" y="640"/>
                    <a:pt x="198" y="667"/>
                  </a:cubicBezTo>
                  <a:cubicBezTo>
                    <a:pt x="364" y="740"/>
                    <a:pt x="493" y="511"/>
                    <a:pt x="542" y="378"/>
                  </a:cubicBezTo>
                  <a:cubicBezTo>
                    <a:pt x="577" y="320"/>
                    <a:pt x="613" y="262"/>
                    <a:pt x="648" y="207"/>
                  </a:cubicBezTo>
                  <a:cubicBezTo>
                    <a:pt x="648" y="158"/>
                    <a:pt x="649" y="112"/>
                    <a:pt x="649" y="66"/>
                  </a:cubicBezTo>
                  <a:cubicBezTo>
                    <a:pt x="668" y="53"/>
                    <a:pt x="691" y="41"/>
                    <a:pt x="713" y="28"/>
                  </a:cubicBezTo>
                  <a:cubicBezTo>
                    <a:pt x="803" y="24"/>
                    <a:pt x="873" y="0"/>
                    <a:pt x="975" y="81"/>
                  </a:cubicBezTo>
                  <a:cubicBezTo>
                    <a:pt x="1010" y="114"/>
                    <a:pt x="1045" y="148"/>
                    <a:pt x="1080" y="182"/>
                  </a:cubicBezTo>
                  <a:cubicBezTo>
                    <a:pt x="1121" y="192"/>
                    <a:pt x="1163" y="203"/>
                    <a:pt x="1207" y="218"/>
                  </a:cubicBezTo>
                  <a:cubicBezTo>
                    <a:pt x="1261" y="248"/>
                    <a:pt x="1411" y="347"/>
                    <a:pt x="1410" y="452"/>
                  </a:cubicBezTo>
                  <a:cubicBezTo>
                    <a:pt x="1340" y="493"/>
                    <a:pt x="1285" y="557"/>
                    <a:pt x="1227" y="595"/>
                  </a:cubicBezTo>
                  <a:cubicBezTo>
                    <a:pt x="1096" y="644"/>
                    <a:pt x="956" y="568"/>
                    <a:pt x="860" y="638"/>
                  </a:cubicBezTo>
                  <a:cubicBezTo>
                    <a:pt x="863" y="658"/>
                    <a:pt x="866" y="681"/>
                    <a:pt x="869" y="704"/>
                  </a:cubicBezTo>
                  <a:cubicBezTo>
                    <a:pt x="916" y="777"/>
                    <a:pt x="794" y="852"/>
                    <a:pt x="928" y="947"/>
                  </a:cubicBezTo>
                  <a:cubicBezTo>
                    <a:pt x="957" y="978"/>
                    <a:pt x="985" y="1008"/>
                    <a:pt x="1017" y="1038"/>
                  </a:cubicBezTo>
                  <a:cubicBezTo>
                    <a:pt x="1045" y="1078"/>
                    <a:pt x="1074" y="1118"/>
                    <a:pt x="1103" y="1161"/>
                  </a:cubicBezTo>
                  <a:cubicBezTo>
                    <a:pt x="1112" y="1198"/>
                    <a:pt x="1121" y="1237"/>
                    <a:pt x="1134" y="1277"/>
                  </a:cubicBezTo>
                  <a:cubicBezTo>
                    <a:pt x="1133" y="1359"/>
                    <a:pt x="1133" y="1440"/>
                    <a:pt x="1136" y="1526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18"/>
            <p:cNvSpPr>
              <a:spLocks/>
            </p:cNvSpPr>
            <p:nvPr/>
          </p:nvSpPr>
          <p:spPr bwMode="auto">
            <a:xfrm>
              <a:off x="4884685" y="2855844"/>
              <a:ext cx="658266" cy="416411"/>
            </a:xfrm>
            <a:custGeom>
              <a:avLst/>
              <a:gdLst>
                <a:gd name="T0" fmla="*/ 244 w 2294"/>
                <a:gd name="T1" fmla="*/ 1452 h 1452"/>
                <a:gd name="T2" fmla="*/ 15 w 2294"/>
                <a:gd name="T3" fmla="*/ 1178 h 1452"/>
                <a:gd name="T4" fmla="*/ 22 w 2294"/>
                <a:gd name="T5" fmla="*/ 1083 h 1452"/>
                <a:gd name="T6" fmla="*/ 26 w 2294"/>
                <a:gd name="T7" fmla="*/ 1018 h 1452"/>
                <a:gd name="T8" fmla="*/ 0 w 2294"/>
                <a:gd name="T9" fmla="*/ 961 h 1452"/>
                <a:gd name="T10" fmla="*/ 294 w 2294"/>
                <a:gd name="T11" fmla="*/ 949 h 1452"/>
                <a:gd name="T12" fmla="*/ 464 w 2294"/>
                <a:gd name="T13" fmla="*/ 829 h 1452"/>
                <a:gd name="T14" fmla="*/ 548 w 2294"/>
                <a:gd name="T15" fmla="*/ 772 h 1452"/>
                <a:gd name="T16" fmla="*/ 551 w 2294"/>
                <a:gd name="T17" fmla="*/ 710 h 1452"/>
                <a:gd name="T18" fmla="*/ 329 w 2294"/>
                <a:gd name="T19" fmla="*/ 488 h 1452"/>
                <a:gd name="T20" fmla="*/ 313 w 2294"/>
                <a:gd name="T21" fmla="*/ 448 h 1452"/>
                <a:gd name="T22" fmla="*/ 308 w 2294"/>
                <a:gd name="T23" fmla="*/ 301 h 1452"/>
                <a:gd name="T24" fmla="*/ 423 w 2294"/>
                <a:gd name="T25" fmla="*/ 212 h 1452"/>
                <a:gd name="T26" fmla="*/ 415 w 2294"/>
                <a:gd name="T27" fmla="*/ 71 h 1452"/>
                <a:gd name="T28" fmla="*/ 335 w 2294"/>
                <a:gd name="T29" fmla="*/ 0 h 1452"/>
                <a:gd name="T30" fmla="*/ 607 w 2294"/>
                <a:gd name="T31" fmla="*/ 7 h 1452"/>
                <a:gd name="T32" fmla="*/ 718 w 2294"/>
                <a:gd name="T33" fmla="*/ 30 h 1452"/>
                <a:gd name="T34" fmla="*/ 963 w 2294"/>
                <a:gd name="T35" fmla="*/ 213 h 1452"/>
                <a:gd name="T36" fmla="*/ 1037 w 2294"/>
                <a:gd name="T37" fmla="*/ 247 h 1452"/>
                <a:gd name="T38" fmla="*/ 1394 w 2294"/>
                <a:gd name="T39" fmla="*/ 263 h 1452"/>
                <a:gd name="T40" fmla="*/ 1512 w 2294"/>
                <a:gd name="T41" fmla="*/ 344 h 1452"/>
                <a:gd name="T42" fmla="*/ 1601 w 2294"/>
                <a:gd name="T43" fmla="*/ 458 h 1452"/>
                <a:gd name="T44" fmla="*/ 1767 w 2294"/>
                <a:gd name="T45" fmla="*/ 479 h 1452"/>
                <a:gd name="T46" fmla="*/ 1888 w 2294"/>
                <a:gd name="T47" fmla="*/ 537 h 1452"/>
                <a:gd name="T48" fmla="*/ 2038 w 2294"/>
                <a:gd name="T49" fmla="*/ 574 h 1452"/>
                <a:gd name="T50" fmla="*/ 2085 w 2294"/>
                <a:gd name="T51" fmla="*/ 647 h 1452"/>
                <a:gd name="T52" fmla="*/ 2194 w 2294"/>
                <a:gd name="T53" fmla="*/ 715 h 1452"/>
                <a:gd name="T54" fmla="*/ 2142 w 2294"/>
                <a:gd name="T55" fmla="*/ 825 h 1452"/>
                <a:gd name="T56" fmla="*/ 2227 w 2294"/>
                <a:gd name="T57" fmla="*/ 952 h 1452"/>
                <a:gd name="T58" fmla="*/ 2294 w 2294"/>
                <a:gd name="T59" fmla="*/ 1081 h 1452"/>
                <a:gd name="T60" fmla="*/ 2294 w 2294"/>
                <a:gd name="T61" fmla="*/ 1094 h 1452"/>
                <a:gd name="T62" fmla="*/ 1951 w 2294"/>
                <a:gd name="T63" fmla="*/ 1266 h 1452"/>
                <a:gd name="T64" fmla="*/ 1874 w 2294"/>
                <a:gd name="T65" fmla="*/ 1329 h 1452"/>
                <a:gd name="T66" fmla="*/ 1691 w 2294"/>
                <a:gd name="T67" fmla="*/ 1416 h 1452"/>
                <a:gd name="T68" fmla="*/ 1656 w 2294"/>
                <a:gd name="T69" fmla="*/ 1435 h 1452"/>
                <a:gd name="T70" fmla="*/ 1561 w 2294"/>
                <a:gd name="T71" fmla="*/ 1348 h 1452"/>
                <a:gd name="T72" fmla="*/ 1370 w 2294"/>
                <a:gd name="T73" fmla="*/ 1215 h 1452"/>
                <a:gd name="T74" fmla="*/ 1251 w 2294"/>
                <a:gd name="T75" fmla="*/ 1284 h 1452"/>
                <a:gd name="T76" fmla="*/ 875 w 2294"/>
                <a:gd name="T77" fmla="*/ 1111 h 1452"/>
                <a:gd name="T78" fmla="*/ 696 w 2294"/>
                <a:gd name="T79" fmla="*/ 1064 h 1452"/>
                <a:gd name="T80" fmla="*/ 619 w 2294"/>
                <a:gd name="T81" fmla="*/ 1196 h 1452"/>
                <a:gd name="T82" fmla="*/ 599 w 2294"/>
                <a:gd name="T83" fmla="*/ 1232 h 1452"/>
                <a:gd name="T84" fmla="*/ 555 w 2294"/>
                <a:gd name="T85" fmla="*/ 1224 h 1452"/>
                <a:gd name="T86" fmla="*/ 295 w 2294"/>
                <a:gd name="T87" fmla="*/ 1417 h 1452"/>
                <a:gd name="T88" fmla="*/ 244 w 2294"/>
                <a:gd name="T89" fmla="*/ 1452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94" h="1452">
                  <a:moveTo>
                    <a:pt x="244" y="1452"/>
                  </a:moveTo>
                  <a:cubicBezTo>
                    <a:pt x="190" y="1336"/>
                    <a:pt x="79" y="1248"/>
                    <a:pt x="15" y="1178"/>
                  </a:cubicBezTo>
                  <a:cubicBezTo>
                    <a:pt x="3" y="1125"/>
                    <a:pt x="9" y="1112"/>
                    <a:pt x="22" y="1083"/>
                  </a:cubicBezTo>
                  <a:cubicBezTo>
                    <a:pt x="22" y="1060"/>
                    <a:pt x="22" y="1037"/>
                    <a:pt x="26" y="1018"/>
                  </a:cubicBezTo>
                  <a:cubicBezTo>
                    <a:pt x="16" y="998"/>
                    <a:pt x="7" y="978"/>
                    <a:pt x="0" y="961"/>
                  </a:cubicBezTo>
                  <a:cubicBezTo>
                    <a:pt x="49" y="923"/>
                    <a:pt x="215" y="947"/>
                    <a:pt x="294" y="949"/>
                  </a:cubicBezTo>
                  <a:cubicBezTo>
                    <a:pt x="358" y="928"/>
                    <a:pt x="416" y="883"/>
                    <a:pt x="464" y="829"/>
                  </a:cubicBezTo>
                  <a:cubicBezTo>
                    <a:pt x="490" y="810"/>
                    <a:pt x="519" y="791"/>
                    <a:pt x="548" y="772"/>
                  </a:cubicBezTo>
                  <a:cubicBezTo>
                    <a:pt x="548" y="749"/>
                    <a:pt x="548" y="729"/>
                    <a:pt x="551" y="710"/>
                  </a:cubicBezTo>
                  <a:cubicBezTo>
                    <a:pt x="485" y="597"/>
                    <a:pt x="406" y="529"/>
                    <a:pt x="329" y="488"/>
                  </a:cubicBezTo>
                  <a:cubicBezTo>
                    <a:pt x="323" y="475"/>
                    <a:pt x="316" y="462"/>
                    <a:pt x="313" y="448"/>
                  </a:cubicBezTo>
                  <a:cubicBezTo>
                    <a:pt x="310" y="399"/>
                    <a:pt x="308" y="350"/>
                    <a:pt x="308" y="301"/>
                  </a:cubicBezTo>
                  <a:cubicBezTo>
                    <a:pt x="346" y="263"/>
                    <a:pt x="363" y="234"/>
                    <a:pt x="423" y="212"/>
                  </a:cubicBezTo>
                  <a:cubicBezTo>
                    <a:pt x="488" y="171"/>
                    <a:pt x="434" y="98"/>
                    <a:pt x="415" y="71"/>
                  </a:cubicBezTo>
                  <a:cubicBezTo>
                    <a:pt x="380" y="44"/>
                    <a:pt x="348" y="30"/>
                    <a:pt x="335" y="0"/>
                  </a:cubicBezTo>
                  <a:cubicBezTo>
                    <a:pt x="425" y="3"/>
                    <a:pt x="514" y="5"/>
                    <a:pt x="607" y="7"/>
                  </a:cubicBezTo>
                  <a:cubicBezTo>
                    <a:pt x="642" y="15"/>
                    <a:pt x="680" y="22"/>
                    <a:pt x="718" y="30"/>
                  </a:cubicBezTo>
                  <a:cubicBezTo>
                    <a:pt x="750" y="99"/>
                    <a:pt x="852" y="184"/>
                    <a:pt x="963" y="213"/>
                  </a:cubicBezTo>
                  <a:cubicBezTo>
                    <a:pt x="986" y="223"/>
                    <a:pt x="1011" y="234"/>
                    <a:pt x="1037" y="247"/>
                  </a:cubicBezTo>
                  <a:cubicBezTo>
                    <a:pt x="1155" y="250"/>
                    <a:pt x="1273" y="257"/>
                    <a:pt x="1394" y="263"/>
                  </a:cubicBezTo>
                  <a:cubicBezTo>
                    <a:pt x="1433" y="290"/>
                    <a:pt x="1471" y="317"/>
                    <a:pt x="1512" y="344"/>
                  </a:cubicBezTo>
                  <a:cubicBezTo>
                    <a:pt x="1518" y="371"/>
                    <a:pt x="1544" y="417"/>
                    <a:pt x="1601" y="458"/>
                  </a:cubicBezTo>
                  <a:cubicBezTo>
                    <a:pt x="1655" y="463"/>
                    <a:pt x="1709" y="471"/>
                    <a:pt x="1767" y="479"/>
                  </a:cubicBezTo>
                  <a:cubicBezTo>
                    <a:pt x="1805" y="496"/>
                    <a:pt x="1847" y="517"/>
                    <a:pt x="1888" y="537"/>
                  </a:cubicBezTo>
                  <a:cubicBezTo>
                    <a:pt x="1904" y="554"/>
                    <a:pt x="1978" y="526"/>
                    <a:pt x="2038" y="574"/>
                  </a:cubicBezTo>
                  <a:cubicBezTo>
                    <a:pt x="2038" y="594"/>
                    <a:pt x="2050" y="617"/>
                    <a:pt x="2085" y="647"/>
                  </a:cubicBezTo>
                  <a:cubicBezTo>
                    <a:pt x="2095" y="647"/>
                    <a:pt x="2194" y="660"/>
                    <a:pt x="2194" y="715"/>
                  </a:cubicBezTo>
                  <a:cubicBezTo>
                    <a:pt x="2155" y="763"/>
                    <a:pt x="2152" y="747"/>
                    <a:pt x="2142" y="825"/>
                  </a:cubicBezTo>
                  <a:cubicBezTo>
                    <a:pt x="2155" y="852"/>
                    <a:pt x="2202" y="883"/>
                    <a:pt x="2227" y="952"/>
                  </a:cubicBezTo>
                  <a:cubicBezTo>
                    <a:pt x="2227" y="988"/>
                    <a:pt x="2227" y="1047"/>
                    <a:pt x="2294" y="1081"/>
                  </a:cubicBezTo>
                  <a:cubicBezTo>
                    <a:pt x="2294" y="1085"/>
                    <a:pt x="2294" y="1088"/>
                    <a:pt x="2294" y="1094"/>
                  </a:cubicBezTo>
                  <a:cubicBezTo>
                    <a:pt x="2121" y="1110"/>
                    <a:pt x="2086" y="1178"/>
                    <a:pt x="1951" y="1266"/>
                  </a:cubicBezTo>
                  <a:cubicBezTo>
                    <a:pt x="1916" y="1275"/>
                    <a:pt x="1896" y="1300"/>
                    <a:pt x="1874" y="1329"/>
                  </a:cubicBezTo>
                  <a:cubicBezTo>
                    <a:pt x="1787" y="1370"/>
                    <a:pt x="1749" y="1339"/>
                    <a:pt x="1691" y="1416"/>
                  </a:cubicBezTo>
                  <a:cubicBezTo>
                    <a:pt x="1678" y="1423"/>
                    <a:pt x="1665" y="1429"/>
                    <a:pt x="1656" y="1435"/>
                  </a:cubicBezTo>
                  <a:cubicBezTo>
                    <a:pt x="1624" y="1405"/>
                    <a:pt x="1592" y="1375"/>
                    <a:pt x="1561" y="1348"/>
                  </a:cubicBezTo>
                  <a:cubicBezTo>
                    <a:pt x="1455" y="1322"/>
                    <a:pt x="1420" y="1252"/>
                    <a:pt x="1370" y="1215"/>
                  </a:cubicBezTo>
                  <a:cubicBezTo>
                    <a:pt x="1287" y="1213"/>
                    <a:pt x="1296" y="1220"/>
                    <a:pt x="1251" y="1284"/>
                  </a:cubicBezTo>
                  <a:cubicBezTo>
                    <a:pt x="1094" y="1274"/>
                    <a:pt x="970" y="1172"/>
                    <a:pt x="875" y="1111"/>
                  </a:cubicBezTo>
                  <a:cubicBezTo>
                    <a:pt x="795" y="1102"/>
                    <a:pt x="735" y="1081"/>
                    <a:pt x="696" y="1064"/>
                  </a:cubicBezTo>
                  <a:cubicBezTo>
                    <a:pt x="562" y="1061"/>
                    <a:pt x="521" y="1076"/>
                    <a:pt x="619" y="1196"/>
                  </a:cubicBezTo>
                  <a:cubicBezTo>
                    <a:pt x="612" y="1206"/>
                    <a:pt x="606" y="1219"/>
                    <a:pt x="599" y="1232"/>
                  </a:cubicBezTo>
                  <a:cubicBezTo>
                    <a:pt x="584" y="1228"/>
                    <a:pt x="568" y="1224"/>
                    <a:pt x="555" y="1224"/>
                  </a:cubicBezTo>
                  <a:cubicBezTo>
                    <a:pt x="395" y="1220"/>
                    <a:pt x="356" y="1281"/>
                    <a:pt x="295" y="1417"/>
                  </a:cubicBezTo>
                  <a:cubicBezTo>
                    <a:pt x="276" y="1427"/>
                    <a:pt x="260" y="1439"/>
                    <a:pt x="244" y="1452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5429384" y="2677081"/>
              <a:ext cx="404845" cy="516309"/>
            </a:xfrm>
            <a:custGeom>
              <a:avLst/>
              <a:gdLst>
                <a:gd name="T0" fmla="*/ 648 w 1411"/>
                <a:gd name="T1" fmla="*/ 1792 h 1801"/>
                <a:gd name="T2" fmla="*/ 632 w 1411"/>
                <a:gd name="T3" fmla="*/ 1779 h 1801"/>
                <a:gd name="T4" fmla="*/ 636 w 1411"/>
                <a:gd name="T5" fmla="*/ 1641 h 1801"/>
                <a:gd name="T6" fmla="*/ 607 w 1411"/>
                <a:gd name="T7" fmla="*/ 1614 h 1801"/>
                <a:gd name="T8" fmla="*/ 460 w 1411"/>
                <a:gd name="T9" fmla="*/ 1693 h 1801"/>
                <a:gd name="T10" fmla="*/ 428 w 1411"/>
                <a:gd name="T11" fmla="*/ 1708 h 1801"/>
                <a:gd name="T12" fmla="*/ 383 w 1411"/>
                <a:gd name="T13" fmla="*/ 1655 h 1801"/>
                <a:gd name="T14" fmla="*/ 364 w 1411"/>
                <a:gd name="T15" fmla="*/ 1621 h 1801"/>
                <a:gd name="T16" fmla="*/ 301 w 1411"/>
                <a:gd name="T17" fmla="*/ 1459 h 1801"/>
                <a:gd name="T18" fmla="*/ 276 w 1411"/>
                <a:gd name="T19" fmla="*/ 1439 h 1801"/>
                <a:gd name="T20" fmla="*/ 331 w 1411"/>
                <a:gd name="T21" fmla="*/ 1355 h 1801"/>
                <a:gd name="T22" fmla="*/ 178 w 1411"/>
                <a:gd name="T23" fmla="*/ 1220 h 1801"/>
                <a:gd name="T24" fmla="*/ 172 w 1411"/>
                <a:gd name="T25" fmla="*/ 1178 h 1801"/>
                <a:gd name="T26" fmla="*/ 156 w 1411"/>
                <a:gd name="T27" fmla="*/ 1168 h 1801"/>
                <a:gd name="T28" fmla="*/ 256 w 1411"/>
                <a:gd name="T29" fmla="*/ 1072 h 1801"/>
                <a:gd name="T30" fmla="*/ 304 w 1411"/>
                <a:gd name="T31" fmla="*/ 1011 h 1801"/>
                <a:gd name="T32" fmla="*/ 235 w 1411"/>
                <a:gd name="T33" fmla="*/ 783 h 1801"/>
                <a:gd name="T34" fmla="*/ 165 w 1411"/>
                <a:gd name="T35" fmla="*/ 781 h 1801"/>
                <a:gd name="T36" fmla="*/ 139 w 1411"/>
                <a:gd name="T37" fmla="*/ 810 h 1801"/>
                <a:gd name="T38" fmla="*/ 117 w 1411"/>
                <a:gd name="T39" fmla="*/ 813 h 1801"/>
                <a:gd name="T40" fmla="*/ 57 w 1411"/>
                <a:gd name="T41" fmla="*/ 661 h 1801"/>
                <a:gd name="T42" fmla="*/ 0 w 1411"/>
                <a:gd name="T43" fmla="*/ 617 h 1801"/>
                <a:gd name="T44" fmla="*/ 128 w 1411"/>
                <a:gd name="T45" fmla="*/ 456 h 1801"/>
                <a:gd name="T46" fmla="*/ 133 w 1411"/>
                <a:gd name="T47" fmla="*/ 217 h 1801"/>
                <a:gd name="T48" fmla="*/ 143 w 1411"/>
                <a:gd name="T49" fmla="*/ 211 h 1801"/>
                <a:gd name="T50" fmla="*/ 174 w 1411"/>
                <a:gd name="T51" fmla="*/ 225 h 1801"/>
                <a:gd name="T52" fmla="*/ 273 w 1411"/>
                <a:gd name="T53" fmla="*/ 368 h 1801"/>
                <a:gd name="T54" fmla="*/ 333 w 1411"/>
                <a:gd name="T55" fmla="*/ 370 h 1801"/>
                <a:gd name="T56" fmla="*/ 401 w 1411"/>
                <a:gd name="T57" fmla="*/ 204 h 1801"/>
                <a:gd name="T58" fmla="*/ 405 w 1411"/>
                <a:gd name="T59" fmla="*/ 165 h 1801"/>
                <a:gd name="T60" fmla="*/ 291 w 1411"/>
                <a:gd name="T61" fmla="*/ 51 h 1801"/>
                <a:gd name="T62" fmla="*/ 342 w 1411"/>
                <a:gd name="T63" fmla="*/ 0 h 1801"/>
                <a:gd name="T64" fmla="*/ 358 w 1411"/>
                <a:gd name="T65" fmla="*/ 0 h 1801"/>
                <a:gd name="T66" fmla="*/ 485 w 1411"/>
                <a:gd name="T67" fmla="*/ 187 h 1801"/>
                <a:gd name="T68" fmla="*/ 535 w 1411"/>
                <a:gd name="T69" fmla="*/ 250 h 1801"/>
                <a:gd name="T70" fmla="*/ 756 w 1411"/>
                <a:gd name="T71" fmla="*/ 302 h 1801"/>
                <a:gd name="T72" fmla="*/ 800 w 1411"/>
                <a:gd name="T73" fmla="*/ 339 h 1801"/>
                <a:gd name="T74" fmla="*/ 952 w 1411"/>
                <a:gd name="T75" fmla="*/ 618 h 1801"/>
                <a:gd name="T76" fmla="*/ 964 w 1411"/>
                <a:gd name="T77" fmla="*/ 641 h 1801"/>
                <a:gd name="T78" fmla="*/ 1086 w 1411"/>
                <a:gd name="T79" fmla="*/ 621 h 1801"/>
                <a:gd name="T80" fmla="*/ 1150 w 1411"/>
                <a:gd name="T81" fmla="*/ 577 h 1801"/>
                <a:gd name="T82" fmla="*/ 1194 w 1411"/>
                <a:gd name="T83" fmla="*/ 703 h 1801"/>
                <a:gd name="T84" fmla="*/ 1057 w 1411"/>
                <a:gd name="T85" fmla="*/ 719 h 1801"/>
                <a:gd name="T86" fmla="*/ 1021 w 1411"/>
                <a:gd name="T87" fmla="*/ 796 h 1801"/>
                <a:gd name="T88" fmla="*/ 1014 w 1411"/>
                <a:gd name="T89" fmla="*/ 872 h 1801"/>
                <a:gd name="T90" fmla="*/ 985 w 1411"/>
                <a:gd name="T91" fmla="*/ 956 h 1801"/>
                <a:gd name="T92" fmla="*/ 1112 w 1411"/>
                <a:gd name="T93" fmla="*/ 1084 h 1801"/>
                <a:gd name="T94" fmla="*/ 1188 w 1411"/>
                <a:gd name="T95" fmla="*/ 1141 h 1801"/>
                <a:gd name="T96" fmla="*/ 1236 w 1411"/>
                <a:gd name="T97" fmla="*/ 1185 h 1801"/>
                <a:gd name="T98" fmla="*/ 1380 w 1411"/>
                <a:gd name="T99" fmla="*/ 1205 h 1801"/>
                <a:gd name="T100" fmla="*/ 1408 w 1411"/>
                <a:gd name="T101" fmla="*/ 1229 h 1801"/>
                <a:gd name="T102" fmla="*/ 1411 w 1411"/>
                <a:gd name="T103" fmla="*/ 1274 h 1801"/>
                <a:gd name="T104" fmla="*/ 1260 w 1411"/>
                <a:gd name="T105" fmla="*/ 1395 h 1801"/>
                <a:gd name="T106" fmla="*/ 1266 w 1411"/>
                <a:gd name="T107" fmla="*/ 1457 h 1801"/>
                <a:gd name="T108" fmla="*/ 1209 w 1411"/>
                <a:gd name="T109" fmla="*/ 1489 h 1801"/>
                <a:gd name="T110" fmla="*/ 1208 w 1411"/>
                <a:gd name="T111" fmla="*/ 1646 h 1801"/>
                <a:gd name="T112" fmla="*/ 996 w 1411"/>
                <a:gd name="T113" fmla="*/ 1762 h 1801"/>
                <a:gd name="T114" fmla="*/ 833 w 1411"/>
                <a:gd name="T115" fmla="*/ 1777 h 1801"/>
                <a:gd name="T116" fmla="*/ 751 w 1411"/>
                <a:gd name="T117" fmla="*/ 1657 h 1801"/>
                <a:gd name="T118" fmla="*/ 699 w 1411"/>
                <a:gd name="T119" fmla="*/ 1699 h 1801"/>
                <a:gd name="T120" fmla="*/ 680 w 1411"/>
                <a:gd name="T121" fmla="*/ 1793 h 1801"/>
                <a:gd name="T122" fmla="*/ 648 w 1411"/>
                <a:gd name="T123" fmla="*/ 179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1" h="1801">
                  <a:moveTo>
                    <a:pt x="648" y="1792"/>
                  </a:moveTo>
                  <a:cubicBezTo>
                    <a:pt x="641" y="1786"/>
                    <a:pt x="635" y="1782"/>
                    <a:pt x="632" y="1779"/>
                  </a:cubicBezTo>
                  <a:cubicBezTo>
                    <a:pt x="632" y="1733"/>
                    <a:pt x="632" y="1687"/>
                    <a:pt x="636" y="1641"/>
                  </a:cubicBezTo>
                  <a:cubicBezTo>
                    <a:pt x="626" y="1631"/>
                    <a:pt x="617" y="1621"/>
                    <a:pt x="607" y="1614"/>
                  </a:cubicBezTo>
                  <a:cubicBezTo>
                    <a:pt x="502" y="1612"/>
                    <a:pt x="502" y="1608"/>
                    <a:pt x="460" y="1693"/>
                  </a:cubicBezTo>
                  <a:cubicBezTo>
                    <a:pt x="447" y="1696"/>
                    <a:pt x="437" y="1702"/>
                    <a:pt x="428" y="1708"/>
                  </a:cubicBezTo>
                  <a:cubicBezTo>
                    <a:pt x="428" y="1682"/>
                    <a:pt x="406" y="1672"/>
                    <a:pt x="383" y="1655"/>
                  </a:cubicBezTo>
                  <a:cubicBezTo>
                    <a:pt x="377" y="1641"/>
                    <a:pt x="371" y="1631"/>
                    <a:pt x="364" y="1621"/>
                  </a:cubicBezTo>
                  <a:cubicBezTo>
                    <a:pt x="365" y="1517"/>
                    <a:pt x="320" y="1519"/>
                    <a:pt x="301" y="1459"/>
                  </a:cubicBezTo>
                  <a:cubicBezTo>
                    <a:pt x="292" y="1453"/>
                    <a:pt x="282" y="1446"/>
                    <a:pt x="276" y="1439"/>
                  </a:cubicBezTo>
                  <a:cubicBezTo>
                    <a:pt x="276" y="1383"/>
                    <a:pt x="305" y="1381"/>
                    <a:pt x="331" y="1355"/>
                  </a:cubicBezTo>
                  <a:cubicBezTo>
                    <a:pt x="331" y="1241"/>
                    <a:pt x="223" y="1258"/>
                    <a:pt x="178" y="1220"/>
                  </a:cubicBezTo>
                  <a:cubicBezTo>
                    <a:pt x="175" y="1204"/>
                    <a:pt x="172" y="1191"/>
                    <a:pt x="172" y="1178"/>
                  </a:cubicBezTo>
                  <a:cubicBezTo>
                    <a:pt x="166" y="1174"/>
                    <a:pt x="159" y="1171"/>
                    <a:pt x="156" y="1168"/>
                  </a:cubicBezTo>
                  <a:cubicBezTo>
                    <a:pt x="156" y="1115"/>
                    <a:pt x="211" y="1087"/>
                    <a:pt x="256" y="1072"/>
                  </a:cubicBezTo>
                  <a:cubicBezTo>
                    <a:pt x="272" y="1049"/>
                    <a:pt x="288" y="1030"/>
                    <a:pt x="304" y="1011"/>
                  </a:cubicBezTo>
                  <a:cubicBezTo>
                    <a:pt x="305" y="919"/>
                    <a:pt x="283" y="833"/>
                    <a:pt x="235" y="783"/>
                  </a:cubicBezTo>
                  <a:cubicBezTo>
                    <a:pt x="210" y="782"/>
                    <a:pt x="187" y="782"/>
                    <a:pt x="165" y="781"/>
                  </a:cubicBezTo>
                  <a:cubicBezTo>
                    <a:pt x="155" y="791"/>
                    <a:pt x="146" y="800"/>
                    <a:pt x="139" y="810"/>
                  </a:cubicBezTo>
                  <a:cubicBezTo>
                    <a:pt x="129" y="810"/>
                    <a:pt x="123" y="810"/>
                    <a:pt x="117" y="813"/>
                  </a:cubicBezTo>
                  <a:cubicBezTo>
                    <a:pt x="66" y="769"/>
                    <a:pt x="66" y="697"/>
                    <a:pt x="57" y="661"/>
                  </a:cubicBezTo>
                  <a:cubicBezTo>
                    <a:pt x="38" y="644"/>
                    <a:pt x="19" y="630"/>
                    <a:pt x="0" y="617"/>
                  </a:cubicBezTo>
                  <a:cubicBezTo>
                    <a:pt x="0" y="548"/>
                    <a:pt x="83" y="504"/>
                    <a:pt x="128" y="456"/>
                  </a:cubicBezTo>
                  <a:cubicBezTo>
                    <a:pt x="148" y="368"/>
                    <a:pt x="133" y="293"/>
                    <a:pt x="133" y="217"/>
                  </a:cubicBezTo>
                  <a:cubicBezTo>
                    <a:pt x="136" y="214"/>
                    <a:pt x="139" y="211"/>
                    <a:pt x="143" y="211"/>
                  </a:cubicBezTo>
                  <a:cubicBezTo>
                    <a:pt x="152" y="215"/>
                    <a:pt x="162" y="218"/>
                    <a:pt x="174" y="225"/>
                  </a:cubicBezTo>
                  <a:cubicBezTo>
                    <a:pt x="184" y="245"/>
                    <a:pt x="206" y="344"/>
                    <a:pt x="273" y="368"/>
                  </a:cubicBezTo>
                  <a:cubicBezTo>
                    <a:pt x="292" y="369"/>
                    <a:pt x="311" y="369"/>
                    <a:pt x="333" y="370"/>
                  </a:cubicBezTo>
                  <a:cubicBezTo>
                    <a:pt x="378" y="302"/>
                    <a:pt x="366" y="262"/>
                    <a:pt x="401" y="204"/>
                  </a:cubicBezTo>
                  <a:cubicBezTo>
                    <a:pt x="402" y="191"/>
                    <a:pt x="402" y="178"/>
                    <a:pt x="405" y="165"/>
                  </a:cubicBezTo>
                  <a:cubicBezTo>
                    <a:pt x="367" y="125"/>
                    <a:pt x="329" y="88"/>
                    <a:pt x="291" y="51"/>
                  </a:cubicBezTo>
                  <a:cubicBezTo>
                    <a:pt x="291" y="12"/>
                    <a:pt x="323" y="16"/>
                    <a:pt x="342" y="0"/>
                  </a:cubicBezTo>
                  <a:cubicBezTo>
                    <a:pt x="345" y="0"/>
                    <a:pt x="352" y="0"/>
                    <a:pt x="358" y="0"/>
                  </a:cubicBezTo>
                  <a:cubicBezTo>
                    <a:pt x="399" y="44"/>
                    <a:pt x="456" y="98"/>
                    <a:pt x="485" y="187"/>
                  </a:cubicBezTo>
                  <a:cubicBezTo>
                    <a:pt x="500" y="207"/>
                    <a:pt x="516" y="227"/>
                    <a:pt x="535" y="250"/>
                  </a:cubicBezTo>
                  <a:cubicBezTo>
                    <a:pt x="609" y="265"/>
                    <a:pt x="682" y="284"/>
                    <a:pt x="756" y="302"/>
                  </a:cubicBezTo>
                  <a:cubicBezTo>
                    <a:pt x="768" y="312"/>
                    <a:pt x="784" y="325"/>
                    <a:pt x="800" y="339"/>
                  </a:cubicBezTo>
                  <a:cubicBezTo>
                    <a:pt x="835" y="409"/>
                    <a:pt x="853" y="547"/>
                    <a:pt x="952" y="618"/>
                  </a:cubicBezTo>
                  <a:cubicBezTo>
                    <a:pt x="955" y="624"/>
                    <a:pt x="958" y="631"/>
                    <a:pt x="964" y="641"/>
                  </a:cubicBezTo>
                  <a:cubicBezTo>
                    <a:pt x="993" y="642"/>
                    <a:pt x="1047" y="646"/>
                    <a:pt x="1086" y="621"/>
                  </a:cubicBezTo>
                  <a:cubicBezTo>
                    <a:pt x="1093" y="553"/>
                    <a:pt x="1083" y="585"/>
                    <a:pt x="1150" y="577"/>
                  </a:cubicBezTo>
                  <a:cubicBezTo>
                    <a:pt x="1156" y="587"/>
                    <a:pt x="1194" y="650"/>
                    <a:pt x="1194" y="703"/>
                  </a:cubicBezTo>
                  <a:cubicBezTo>
                    <a:pt x="1149" y="724"/>
                    <a:pt x="1089" y="720"/>
                    <a:pt x="1057" y="719"/>
                  </a:cubicBezTo>
                  <a:cubicBezTo>
                    <a:pt x="1044" y="745"/>
                    <a:pt x="1031" y="770"/>
                    <a:pt x="1021" y="796"/>
                  </a:cubicBezTo>
                  <a:cubicBezTo>
                    <a:pt x="1018" y="819"/>
                    <a:pt x="1014" y="845"/>
                    <a:pt x="1014" y="872"/>
                  </a:cubicBezTo>
                  <a:cubicBezTo>
                    <a:pt x="982" y="894"/>
                    <a:pt x="985" y="897"/>
                    <a:pt x="985" y="956"/>
                  </a:cubicBezTo>
                  <a:cubicBezTo>
                    <a:pt x="1026" y="996"/>
                    <a:pt x="1067" y="1040"/>
                    <a:pt x="1112" y="1084"/>
                  </a:cubicBezTo>
                  <a:cubicBezTo>
                    <a:pt x="1122" y="1087"/>
                    <a:pt x="1173" y="1088"/>
                    <a:pt x="1188" y="1141"/>
                  </a:cubicBezTo>
                  <a:cubicBezTo>
                    <a:pt x="1204" y="1155"/>
                    <a:pt x="1220" y="1168"/>
                    <a:pt x="1236" y="1185"/>
                  </a:cubicBezTo>
                  <a:cubicBezTo>
                    <a:pt x="1284" y="1189"/>
                    <a:pt x="1332" y="1197"/>
                    <a:pt x="1380" y="1205"/>
                  </a:cubicBezTo>
                  <a:cubicBezTo>
                    <a:pt x="1389" y="1212"/>
                    <a:pt x="1399" y="1219"/>
                    <a:pt x="1408" y="1229"/>
                  </a:cubicBezTo>
                  <a:cubicBezTo>
                    <a:pt x="1408" y="1242"/>
                    <a:pt x="1408" y="1258"/>
                    <a:pt x="1411" y="1274"/>
                  </a:cubicBezTo>
                  <a:cubicBezTo>
                    <a:pt x="1344" y="1342"/>
                    <a:pt x="1261" y="1290"/>
                    <a:pt x="1260" y="1395"/>
                  </a:cubicBezTo>
                  <a:cubicBezTo>
                    <a:pt x="1270" y="1415"/>
                    <a:pt x="1276" y="1432"/>
                    <a:pt x="1266" y="1457"/>
                  </a:cubicBezTo>
                  <a:cubicBezTo>
                    <a:pt x="1241" y="1463"/>
                    <a:pt x="1221" y="1479"/>
                    <a:pt x="1209" y="1489"/>
                  </a:cubicBezTo>
                  <a:cubicBezTo>
                    <a:pt x="1208" y="1541"/>
                    <a:pt x="1208" y="1594"/>
                    <a:pt x="1208" y="1646"/>
                  </a:cubicBezTo>
                  <a:cubicBezTo>
                    <a:pt x="1146" y="1736"/>
                    <a:pt x="1086" y="1748"/>
                    <a:pt x="996" y="1762"/>
                  </a:cubicBezTo>
                  <a:cubicBezTo>
                    <a:pt x="929" y="1783"/>
                    <a:pt x="881" y="1801"/>
                    <a:pt x="833" y="1777"/>
                  </a:cubicBezTo>
                  <a:cubicBezTo>
                    <a:pt x="785" y="1727"/>
                    <a:pt x="776" y="1684"/>
                    <a:pt x="751" y="1657"/>
                  </a:cubicBezTo>
                  <a:cubicBezTo>
                    <a:pt x="709" y="1660"/>
                    <a:pt x="719" y="1660"/>
                    <a:pt x="699" y="1699"/>
                  </a:cubicBezTo>
                  <a:cubicBezTo>
                    <a:pt x="693" y="1728"/>
                    <a:pt x="686" y="1760"/>
                    <a:pt x="680" y="1793"/>
                  </a:cubicBezTo>
                  <a:cubicBezTo>
                    <a:pt x="667" y="1793"/>
                    <a:pt x="657" y="1792"/>
                    <a:pt x="648" y="1792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20"/>
            <p:cNvSpPr>
              <a:spLocks/>
            </p:cNvSpPr>
            <p:nvPr/>
          </p:nvSpPr>
          <p:spPr bwMode="auto">
            <a:xfrm>
              <a:off x="5531382" y="2610833"/>
              <a:ext cx="478453" cy="484762"/>
            </a:xfrm>
            <a:custGeom>
              <a:avLst/>
              <a:gdLst>
                <a:gd name="T0" fmla="*/ 1054 w 1669"/>
                <a:gd name="T1" fmla="*/ 1690 h 1690"/>
                <a:gd name="T2" fmla="*/ 952 w 1669"/>
                <a:gd name="T3" fmla="*/ 1665 h 1690"/>
                <a:gd name="T4" fmla="*/ 952 w 1669"/>
                <a:gd name="T5" fmla="*/ 1625 h 1690"/>
                <a:gd name="T6" fmla="*/ 1061 w 1669"/>
                <a:gd name="T7" fmla="*/ 1556 h 1690"/>
                <a:gd name="T8" fmla="*/ 1090 w 1669"/>
                <a:gd name="T9" fmla="*/ 1517 h 1690"/>
                <a:gd name="T10" fmla="*/ 918 w 1669"/>
                <a:gd name="T11" fmla="*/ 1389 h 1690"/>
                <a:gd name="T12" fmla="*/ 842 w 1669"/>
                <a:gd name="T13" fmla="*/ 1315 h 1690"/>
                <a:gd name="T14" fmla="*/ 728 w 1669"/>
                <a:gd name="T15" fmla="*/ 1230 h 1690"/>
                <a:gd name="T16" fmla="*/ 658 w 1669"/>
                <a:gd name="T17" fmla="*/ 1146 h 1690"/>
                <a:gd name="T18" fmla="*/ 697 w 1669"/>
                <a:gd name="T19" fmla="*/ 1043 h 1690"/>
                <a:gd name="T20" fmla="*/ 720 w 1669"/>
                <a:gd name="T21" fmla="*/ 981 h 1690"/>
                <a:gd name="T22" fmla="*/ 870 w 1669"/>
                <a:gd name="T23" fmla="*/ 952 h 1690"/>
                <a:gd name="T24" fmla="*/ 810 w 1669"/>
                <a:gd name="T25" fmla="*/ 774 h 1690"/>
                <a:gd name="T26" fmla="*/ 711 w 1669"/>
                <a:gd name="T27" fmla="*/ 784 h 1690"/>
                <a:gd name="T28" fmla="*/ 701 w 1669"/>
                <a:gd name="T29" fmla="*/ 836 h 1690"/>
                <a:gd name="T30" fmla="*/ 634 w 1669"/>
                <a:gd name="T31" fmla="*/ 845 h 1690"/>
                <a:gd name="T32" fmla="*/ 583 w 1669"/>
                <a:gd name="T33" fmla="*/ 794 h 1690"/>
                <a:gd name="T34" fmla="*/ 448 w 1669"/>
                <a:gd name="T35" fmla="*/ 519 h 1690"/>
                <a:gd name="T36" fmla="*/ 310 w 1669"/>
                <a:gd name="T37" fmla="*/ 483 h 1690"/>
                <a:gd name="T38" fmla="*/ 196 w 1669"/>
                <a:gd name="T39" fmla="*/ 444 h 1690"/>
                <a:gd name="T40" fmla="*/ 170 w 1669"/>
                <a:gd name="T41" fmla="*/ 414 h 1690"/>
                <a:gd name="T42" fmla="*/ 21 w 1669"/>
                <a:gd name="T43" fmla="*/ 200 h 1690"/>
                <a:gd name="T44" fmla="*/ 76 w 1669"/>
                <a:gd name="T45" fmla="*/ 113 h 1690"/>
                <a:gd name="T46" fmla="*/ 111 w 1669"/>
                <a:gd name="T47" fmla="*/ 150 h 1690"/>
                <a:gd name="T48" fmla="*/ 111 w 1669"/>
                <a:gd name="T49" fmla="*/ 160 h 1690"/>
                <a:gd name="T50" fmla="*/ 203 w 1669"/>
                <a:gd name="T51" fmla="*/ 267 h 1690"/>
                <a:gd name="T52" fmla="*/ 359 w 1669"/>
                <a:gd name="T53" fmla="*/ 301 h 1690"/>
                <a:gd name="T54" fmla="*/ 510 w 1669"/>
                <a:gd name="T55" fmla="*/ 236 h 1690"/>
                <a:gd name="T56" fmla="*/ 561 w 1669"/>
                <a:gd name="T57" fmla="*/ 240 h 1690"/>
                <a:gd name="T58" fmla="*/ 629 w 1669"/>
                <a:gd name="T59" fmla="*/ 157 h 1690"/>
                <a:gd name="T60" fmla="*/ 738 w 1669"/>
                <a:gd name="T61" fmla="*/ 2 h 1690"/>
                <a:gd name="T62" fmla="*/ 741 w 1669"/>
                <a:gd name="T63" fmla="*/ 84 h 1690"/>
                <a:gd name="T64" fmla="*/ 839 w 1669"/>
                <a:gd name="T65" fmla="*/ 165 h 1690"/>
                <a:gd name="T66" fmla="*/ 1050 w 1669"/>
                <a:gd name="T67" fmla="*/ 285 h 1690"/>
                <a:gd name="T68" fmla="*/ 1274 w 1669"/>
                <a:gd name="T69" fmla="*/ 697 h 1690"/>
                <a:gd name="T70" fmla="*/ 1334 w 1669"/>
                <a:gd name="T71" fmla="*/ 869 h 1690"/>
                <a:gd name="T72" fmla="*/ 1617 w 1669"/>
                <a:gd name="T73" fmla="*/ 1053 h 1690"/>
                <a:gd name="T74" fmla="*/ 1617 w 1669"/>
                <a:gd name="T75" fmla="*/ 1072 h 1690"/>
                <a:gd name="T76" fmla="*/ 1444 w 1669"/>
                <a:gd name="T77" fmla="*/ 1081 h 1690"/>
                <a:gd name="T78" fmla="*/ 1444 w 1669"/>
                <a:gd name="T79" fmla="*/ 1147 h 1690"/>
                <a:gd name="T80" fmla="*/ 1546 w 1669"/>
                <a:gd name="T81" fmla="*/ 1188 h 1690"/>
                <a:gd name="T82" fmla="*/ 1539 w 1669"/>
                <a:gd name="T83" fmla="*/ 1270 h 1690"/>
                <a:gd name="T84" fmla="*/ 1660 w 1669"/>
                <a:gd name="T85" fmla="*/ 1332 h 1690"/>
                <a:gd name="T86" fmla="*/ 1669 w 1669"/>
                <a:gd name="T87" fmla="*/ 1352 h 1690"/>
                <a:gd name="T88" fmla="*/ 1541 w 1669"/>
                <a:gd name="T89" fmla="*/ 1480 h 1690"/>
                <a:gd name="T90" fmla="*/ 1541 w 1669"/>
                <a:gd name="T91" fmla="*/ 1496 h 1690"/>
                <a:gd name="T92" fmla="*/ 1390 w 1669"/>
                <a:gd name="T93" fmla="*/ 1620 h 1690"/>
                <a:gd name="T94" fmla="*/ 1284 w 1669"/>
                <a:gd name="T95" fmla="*/ 1653 h 1690"/>
                <a:gd name="T96" fmla="*/ 1278 w 1669"/>
                <a:gd name="T97" fmla="*/ 1670 h 1690"/>
                <a:gd name="T98" fmla="*/ 1125 w 1669"/>
                <a:gd name="T99" fmla="*/ 1656 h 1690"/>
                <a:gd name="T100" fmla="*/ 1054 w 1669"/>
                <a:gd name="T10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9" h="1690">
                  <a:moveTo>
                    <a:pt x="1054" y="1690"/>
                  </a:moveTo>
                  <a:cubicBezTo>
                    <a:pt x="1000" y="1666"/>
                    <a:pt x="977" y="1669"/>
                    <a:pt x="952" y="1665"/>
                  </a:cubicBezTo>
                  <a:cubicBezTo>
                    <a:pt x="952" y="1652"/>
                    <a:pt x="952" y="1638"/>
                    <a:pt x="952" y="1625"/>
                  </a:cubicBezTo>
                  <a:cubicBezTo>
                    <a:pt x="885" y="1601"/>
                    <a:pt x="1045" y="1562"/>
                    <a:pt x="1061" y="1556"/>
                  </a:cubicBezTo>
                  <a:cubicBezTo>
                    <a:pt x="1071" y="1543"/>
                    <a:pt x="1081" y="1530"/>
                    <a:pt x="1090" y="1517"/>
                  </a:cubicBezTo>
                  <a:cubicBezTo>
                    <a:pt x="1091" y="1373"/>
                    <a:pt x="998" y="1394"/>
                    <a:pt x="918" y="1389"/>
                  </a:cubicBezTo>
                  <a:cubicBezTo>
                    <a:pt x="867" y="1374"/>
                    <a:pt x="852" y="1331"/>
                    <a:pt x="842" y="1315"/>
                  </a:cubicBezTo>
                  <a:cubicBezTo>
                    <a:pt x="782" y="1287"/>
                    <a:pt x="743" y="1257"/>
                    <a:pt x="728" y="1230"/>
                  </a:cubicBezTo>
                  <a:cubicBezTo>
                    <a:pt x="670" y="1193"/>
                    <a:pt x="667" y="1176"/>
                    <a:pt x="658" y="1146"/>
                  </a:cubicBezTo>
                  <a:cubicBezTo>
                    <a:pt x="706" y="1118"/>
                    <a:pt x="693" y="1069"/>
                    <a:pt x="697" y="1043"/>
                  </a:cubicBezTo>
                  <a:cubicBezTo>
                    <a:pt x="703" y="1020"/>
                    <a:pt x="710" y="1000"/>
                    <a:pt x="720" y="981"/>
                  </a:cubicBezTo>
                  <a:cubicBezTo>
                    <a:pt x="761" y="982"/>
                    <a:pt x="812" y="996"/>
                    <a:pt x="870" y="952"/>
                  </a:cubicBezTo>
                  <a:cubicBezTo>
                    <a:pt x="870" y="873"/>
                    <a:pt x="848" y="801"/>
                    <a:pt x="810" y="774"/>
                  </a:cubicBezTo>
                  <a:cubicBezTo>
                    <a:pt x="753" y="772"/>
                    <a:pt x="740" y="772"/>
                    <a:pt x="711" y="784"/>
                  </a:cubicBezTo>
                  <a:cubicBezTo>
                    <a:pt x="708" y="801"/>
                    <a:pt x="705" y="817"/>
                    <a:pt x="701" y="836"/>
                  </a:cubicBezTo>
                  <a:cubicBezTo>
                    <a:pt x="679" y="839"/>
                    <a:pt x="656" y="842"/>
                    <a:pt x="634" y="845"/>
                  </a:cubicBezTo>
                  <a:cubicBezTo>
                    <a:pt x="618" y="808"/>
                    <a:pt x="606" y="811"/>
                    <a:pt x="583" y="794"/>
                  </a:cubicBezTo>
                  <a:cubicBezTo>
                    <a:pt x="523" y="681"/>
                    <a:pt x="501" y="589"/>
                    <a:pt x="448" y="519"/>
                  </a:cubicBezTo>
                  <a:cubicBezTo>
                    <a:pt x="397" y="482"/>
                    <a:pt x="342" y="487"/>
                    <a:pt x="310" y="483"/>
                  </a:cubicBezTo>
                  <a:cubicBezTo>
                    <a:pt x="272" y="469"/>
                    <a:pt x="234" y="455"/>
                    <a:pt x="196" y="444"/>
                  </a:cubicBezTo>
                  <a:cubicBezTo>
                    <a:pt x="186" y="434"/>
                    <a:pt x="177" y="424"/>
                    <a:pt x="170" y="414"/>
                  </a:cubicBezTo>
                  <a:cubicBezTo>
                    <a:pt x="139" y="328"/>
                    <a:pt x="69" y="238"/>
                    <a:pt x="21" y="200"/>
                  </a:cubicBezTo>
                  <a:cubicBezTo>
                    <a:pt x="22" y="145"/>
                    <a:pt x="0" y="59"/>
                    <a:pt x="76" y="113"/>
                  </a:cubicBezTo>
                  <a:cubicBezTo>
                    <a:pt x="82" y="127"/>
                    <a:pt x="92" y="140"/>
                    <a:pt x="111" y="150"/>
                  </a:cubicBezTo>
                  <a:cubicBezTo>
                    <a:pt x="111" y="153"/>
                    <a:pt x="111" y="157"/>
                    <a:pt x="111" y="160"/>
                  </a:cubicBezTo>
                  <a:cubicBezTo>
                    <a:pt x="140" y="180"/>
                    <a:pt x="165" y="204"/>
                    <a:pt x="203" y="267"/>
                  </a:cubicBezTo>
                  <a:cubicBezTo>
                    <a:pt x="235" y="284"/>
                    <a:pt x="289" y="292"/>
                    <a:pt x="359" y="301"/>
                  </a:cubicBezTo>
                  <a:cubicBezTo>
                    <a:pt x="411" y="285"/>
                    <a:pt x="447" y="136"/>
                    <a:pt x="510" y="236"/>
                  </a:cubicBezTo>
                  <a:cubicBezTo>
                    <a:pt x="526" y="236"/>
                    <a:pt x="542" y="236"/>
                    <a:pt x="561" y="240"/>
                  </a:cubicBezTo>
                  <a:cubicBezTo>
                    <a:pt x="584" y="211"/>
                    <a:pt x="606" y="182"/>
                    <a:pt x="629" y="157"/>
                  </a:cubicBezTo>
                  <a:cubicBezTo>
                    <a:pt x="642" y="82"/>
                    <a:pt x="649" y="0"/>
                    <a:pt x="738" y="2"/>
                  </a:cubicBezTo>
                  <a:cubicBezTo>
                    <a:pt x="738" y="28"/>
                    <a:pt x="738" y="55"/>
                    <a:pt x="741" y="84"/>
                  </a:cubicBezTo>
                  <a:cubicBezTo>
                    <a:pt x="773" y="111"/>
                    <a:pt x="804" y="138"/>
                    <a:pt x="839" y="165"/>
                  </a:cubicBezTo>
                  <a:cubicBezTo>
                    <a:pt x="897" y="186"/>
                    <a:pt x="960" y="244"/>
                    <a:pt x="1050" y="285"/>
                  </a:cubicBezTo>
                  <a:cubicBezTo>
                    <a:pt x="1110" y="411"/>
                    <a:pt x="1179" y="547"/>
                    <a:pt x="1274" y="697"/>
                  </a:cubicBezTo>
                  <a:cubicBezTo>
                    <a:pt x="1274" y="736"/>
                    <a:pt x="1289" y="809"/>
                    <a:pt x="1334" y="869"/>
                  </a:cubicBezTo>
                  <a:cubicBezTo>
                    <a:pt x="1439" y="927"/>
                    <a:pt x="1502" y="961"/>
                    <a:pt x="1617" y="1053"/>
                  </a:cubicBezTo>
                  <a:cubicBezTo>
                    <a:pt x="1617" y="1059"/>
                    <a:pt x="1617" y="1066"/>
                    <a:pt x="1617" y="1072"/>
                  </a:cubicBezTo>
                  <a:cubicBezTo>
                    <a:pt x="1588" y="1101"/>
                    <a:pt x="1457" y="1081"/>
                    <a:pt x="1444" y="1081"/>
                  </a:cubicBezTo>
                  <a:cubicBezTo>
                    <a:pt x="1444" y="1101"/>
                    <a:pt x="1444" y="1124"/>
                    <a:pt x="1444" y="1147"/>
                  </a:cubicBezTo>
                  <a:cubicBezTo>
                    <a:pt x="1476" y="1160"/>
                    <a:pt x="1511" y="1174"/>
                    <a:pt x="1546" y="1188"/>
                  </a:cubicBezTo>
                  <a:cubicBezTo>
                    <a:pt x="1533" y="1214"/>
                    <a:pt x="1526" y="1227"/>
                    <a:pt x="1539" y="1270"/>
                  </a:cubicBezTo>
                  <a:cubicBezTo>
                    <a:pt x="1577" y="1291"/>
                    <a:pt x="1619" y="1311"/>
                    <a:pt x="1660" y="1332"/>
                  </a:cubicBezTo>
                  <a:cubicBezTo>
                    <a:pt x="1663" y="1339"/>
                    <a:pt x="1666" y="1345"/>
                    <a:pt x="1669" y="1352"/>
                  </a:cubicBezTo>
                  <a:cubicBezTo>
                    <a:pt x="1669" y="1421"/>
                    <a:pt x="1599" y="1445"/>
                    <a:pt x="1541" y="1480"/>
                  </a:cubicBezTo>
                  <a:cubicBezTo>
                    <a:pt x="1541" y="1483"/>
                    <a:pt x="1541" y="1490"/>
                    <a:pt x="1541" y="1496"/>
                  </a:cubicBezTo>
                  <a:cubicBezTo>
                    <a:pt x="1512" y="1495"/>
                    <a:pt x="1419" y="1598"/>
                    <a:pt x="1390" y="1620"/>
                  </a:cubicBezTo>
                  <a:cubicBezTo>
                    <a:pt x="1355" y="1629"/>
                    <a:pt x="1320" y="1641"/>
                    <a:pt x="1284" y="1653"/>
                  </a:cubicBezTo>
                  <a:cubicBezTo>
                    <a:pt x="1281" y="1657"/>
                    <a:pt x="1278" y="1663"/>
                    <a:pt x="1278" y="1670"/>
                  </a:cubicBezTo>
                  <a:cubicBezTo>
                    <a:pt x="1227" y="1665"/>
                    <a:pt x="1176" y="1660"/>
                    <a:pt x="1125" y="1656"/>
                  </a:cubicBezTo>
                  <a:cubicBezTo>
                    <a:pt x="1099" y="1665"/>
                    <a:pt x="1076" y="1678"/>
                    <a:pt x="1054" y="169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21"/>
            <p:cNvSpPr>
              <a:spLocks/>
            </p:cNvSpPr>
            <p:nvPr/>
          </p:nvSpPr>
          <p:spPr bwMode="auto">
            <a:xfrm>
              <a:off x="5047674" y="2518299"/>
              <a:ext cx="487916" cy="487916"/>
            </a:xfrm>
            <a:custGeom>
              <a:avLst/>
              <a:gdLst>
                <a:gd name="T0" fmla="*/ 1448 w 1700"/>
                <a:gd name="T1" fmla="*/ 1701 h 1701"/>
                <a:gd name="T2" fmla="*/ 1314 w 1700"/>
                <a:gd name="T3" fmla="*/ 1678 h 1701"/>
                <a:gd name="T4" fmla="*/ 1209 w 1700"/>
                <a:gd name="T5" fmla="*/ 1620 h 1701"/>
                <a:gd name="T6" fmla="*/ 1008 w 1700"/>
                <a:gd name="T7" fmla="*/ 1569 h 1701"/>
                <a:gd name="T8" fmla="*/ 954 w 1700"/>
                <a:gd name="T9" fmla="*/ 1482 h 1701"/>
                <a:gd name="T10" fmla="*/ 852 w 1700"/>
                <a:gd name="T11" fmla="*/ 1414 h 1701"/>
                <a:gd name="T12" fmla="*/ 485 w 1700"/>
                <a:gd name="T13" fmla="*/ 1395 h 1701"/>
                <a:gd name="T14" fmla="*/ 252 w 1700"/>
                <a:gd name="T15" fmla="*/ 1268 h 1701"/>
                <a:gd name="T16" fmla="*/ 179 w 1700"/>
                <a:gd name="T17" fmla="*/ 1185 h 1701"/>
                <a:gd name="T18" fmla="*/ 53 w 1700"/>
                <a:gd name="T19" fmla="*/ 890 h 1701"/>
                <a:gd name="T20" fmla="*/ 3 w 1700"/>
                <a:gd name="T21" fmla="*/ 741 h 1701"/>
                <a:gd name="T22" fmla="*/ 1 w 1700"/>
                <a:gd name="T23" fmla="*/ 623 h 1701"/>
                <a:gd name="T24" fmla="*/ 151 w 1700"/>
                <a:gd name="T25" fmla="*/ 545 h 1701"/>
                <a:gd name="T26" fmla="*/ 202 w 1700"/>
                <a:gd name="T27" fmla="*/ 520 h 1701"/>
                <a:gd name="T28" fmla="*/ 417 w 1700"/>
                <a:gd name="T29" fmla="*/ 437 h 1701"/>
                <a:gd name="T30" fmla="*/ 631 w 1700"/>
                <a:gd name="T31" fmla="*/ 390 h 1701"/>
                <a:gd name="T32" fmla="*/ 786 w 1700"/>
                <a:gd name="T33" fmla="*/ 250 h 1701"/>
                <a:gd name="T34" fmla="*/ 867 w 1700"/>
                <a:gd name="T35" fmla="*/ 0 h 1701"/>
                <a:gd name="T36" fmla="*/ 1026 w 1700"/>
                <a:gd name="T37" fmla="*/ 40 h 1701"/>
                <a:gd name="T38" fmla="*/ 1263 w 1700"/>
                <a:gd name="T39" fmla="*/ 46 h 1701"/>
                <a:gd name="T40" fmla="*/ 1301 w 1700"/>
                <a:gd name="T41" fmla="*/ 106 h 1701"/>
                <a:gd name="T42" fmla="*/ 1335 w 1700"/>
                <a:gd name="T43" fmla="*/ 264 h 1701"/>
                <a:gd name="T44" fmla="*/ 1238 w 1700"/>
                <a:gd name="T45" fmla="*/ 376 h 1701"/>
                <a:gd name="T46" fmla="*/ 1203 w 1700"/>
                <a:gd name="T47" fmla="*/ 388 h 1701"/>
                <a:gd name="T48" fmla="*/ 1203 w 1700"/>
                <a:gd name="T49" fmla="*/ 411 h 1701"/>
                <a:gd name="T50" fmla="*/ 1311 w 1700"/>
                <a:gd name="T51" fmla="*/ 496 h 1701"/>
                <a:gd name="T52" fmla="*/ 1318 w 1700"/>
                <a:gd name="T53" fmla="*/ 513 h 1701"/>
                <a:gd name="T54" fmla="*/ 1550 w 1700"/>
                <a:gd name="T55" fmla="*/ 597 h 1701"/>
                <a:gd name="T56" fmla="*/ 1617 w 1700"/>
                <a:gd name="T57" fmla="*/ 654 h 1701"/>
                <a:gd name="T58" fmla="*/ 1700 w 1700"/>
                <a:gd name="T59" fmla="*/ 722 h 1701"/>
                <a:gd name="T60" fmla="*/ 1696 w 1700"/>
                <a:gd name="T61" fmla="*/ 751 h 1701"/>
                <a:gd name="T62" fmla="*/ 1651 w 1700"/>
                <a:gd name="T63" fmla="*/ 894 h 1701"/>
                <a:gd name="T64" fmla="*/ 1600 w 1700"/>
                <a:gd name="T65" fmla="*/ 880 h 1701"/>
                <a:gd name="T66" fmla="*/ 1434 w 1700"/>
                <a:gd name="T67" fmla="*/ 738 h 1701"/>
                <a:gd name="T68" fmla="*/ 1440 w 1700"/>
                <a:gd name="T69" fmla="*/ 954 h 1701"/>
                <a:gd name="T70" fmla="*/ 1298 w 1700"/>
                <a:gd name="T71" fmla="*/ 1115 h 1701"/>
                <a:gd name="T72" fmla="*/ 1298 w 1700"/>
                <a:gd name="T73" fmla="*/ 1183 h 1701"/>
                <a:gd name="T74" fmla="*/ 1361 w 1700"/>
                <a:gd name="T75" fmla="*/ 1234 h 1701"/>
                <a:gd name="T76" fmla="*/ 1392 w 1700"/>
                <a:gd name="T77" fmla="*/ 1349 h 1701"/>
                <a:gd name="T78" fmla="*/ 1472 w 1700"/>
                <a:gd name="T79" fmla="*/ 1404 h 1701"/>
                <a:gd name="T80" fmla="*/ 1555 w 1700"/>
                <a:gd name="T81" fmla="*/ 1373 h 1701"/>
                <a:gd name="T82" fmla="*/ 1592 w 1700"/>
                <a:gd name="T83" fmla="*/ 1580 h 1701"/>
                <a:gd name="T84" fmla="*/ 1487 w 1700"/>
                <a:gd name="T85" fmla="*/ 1640 h 1701"/>
                <a:gd name="T86" fmla="*/ 1448 w 1700"/>
                <a:gd name="T87" fmla="*/ 1701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0" h="1701">
                  <a:moveTo>
                    <a:pt x="1448" y="1701"/>
                  </a:moveTo>
                  <a:cubicBezTo>
                    <a:pt x="1403" y="1693"/>
                    <a:pt x="1359" y="1686"/>
                    <a:pt x="1314" y="1678"/>
                  </a:cubicBezTo>
                  <a:cubicBezTo>
                    <a:pt x="1279" y="1658"/>
                    <a:pt x="1244" y="1637"/>
                    <a:pt x="1209" y="1620"/>
                  </a:cubicBezTo>
                  <a:cubicBezTo>
                    <a:pt x="1091" y="1617"/>
                    <a:pt x="1062" y="1616"/>
                    <a:pt x="1008" y="1569"/>
                  </a:cubicBezTo>
                  <a:cubicBezTo>
                    <a:pt x="989" y="1539"/>
                    <a:pt x="970" y="1509"/>
                    <a:pt x="954" y="1482"/>
                  </a:cubicBezTo>
                  <a:cubicBezTo>
                    <a:pt x="919" y="1459"/>
                    <a:pt x="884" y="1435"/>
                    <a:pt x="852" y="1414"/>
                  </a:cubicBezTo>
                  <a:cubicBezTo>
                    <a:pt x="728" y="1408"/>
                    <a:pt x="606" y="1402"/>
                    <a:pt x="485" y="1395"/>
                  </a:cubicBezTo>
                  <a:cubicBezTo>
                    <a:pt x="408" y="1361"/>
                    <a:pt x="274" y="1315"/>
                    <a:pt x="252" y="1268"/>
                  </a:cubicBezTo>
                  <a:cubicBezTo>
                    <a:pt x="198" y="1234"/>
                    <a:pt x="192" y="1211"/>
                    <a:pt x="179" y="1185"/>
                  </a:cubicBezTo>
                  <a:cubicBezTo>
                    <a:pt x="161" y="1050"/>
                    <a:pt x="94" y="970"/>
                    <a:pt x="53" y="890"/>
                  </a:cubicBezTo>
                  <a:cubicBezTo>
                    <a:pt x="34" y="840"/>
                    <a:pt x="19" y="791"/>
                    <a:pt x="3" y="741"/>
                  </a:cubicBezTo>
                  <a:cubicBezTo>
                    <a:pt x="0" y="702"/>
                    <a:pt x="0" y="663"/>
                    <a:pt x="1" y="623"/>
                  </a:cubicBezTo>
                  <a:cubicBezTo>
                    <a:pt x="52" y="625"/>
                    <a:pt x="109" y="580"/>
                    <a:pt x="151" y="545"/>
                  </a:cubicBezTo>
                  <a:cubicBezTo>
                    <a:pt x="167" y="536"/>
                    <a:pt x="183" y="526"/>
                    <a:pt x="202" y="520"/>
                  </a:cubicBezTo>
                  <a:cubicBezTo>
                    <a:pt x="282" y="516"/>
                    <a:pt x="350" y="491"/>
                    <a:pt x="417" y="437"/>
                  </a:cubicBezTo>
                  <a:cubicBezTo>
                    <a:pt x="478" y="432"/>
                    <a:pt x="558" y="408"/>
                    <a:pt x="631" y="390"/>
                  </a:cubicBezTo>
                  <a:cubicBezTo>
                    <a:pt x="692" y="353"/>
                    <a:pt x="740" y="301"/>
                    <a:pt x="786" y="250"/>
                  </a:cubicBezTo>
                  <a:cubicBezTo>
                    <a:pt x="866" y="197"/>
                    <a:pt x="863" y="72"/>
                    <a:pt x="867" y="0"/>
                  </a:cubicBezTo>
                  <a:cubicBezTo>
                    <a:pt x="918" y="11"/>
                    <a:pt x="972" y="26"/>
                    <a:pt x="1026" y="40"/>
                  </a:cubicBezTo>
                  <a:cubicBezTo>
                    <a:pt x="1103" y="42"/>
                    <a:pt x="1183" y="44"/>
                    <a:pt x="1263" y="46"/>
                  </a:cubicBezTo>
                  <a:cubicBezTo>
                    <a:pt x="1275" y="66"/>
                    <a:pt x="1288" y="86"/>
                    <a:pt x="1301" y="106"/>
                  </a:cubicBezTo>
                  <a:cubicBezTo>
                    <a:pt x="1329" y="126"/>
                    <a:pt x="1377" y="200"/>
                    <a:pt x="1335" y="264"/>
                  </a:cubicBezTo>
                  <a:cubicBezTo>
                    <a:pt x="1274" y="295"/>
                    <a:pt x="1252" y="308"/>
                    <a:pt x="1238" y="376"/>
                  </a:cubicBezTo>
                  <a:cubicBezTo>
                    <a:pt x="1226" y="379"/>
                    <a:pt x="1213" y="382"/>
                    <a:pt x="1203" y="388"/>
                  </a:cubicBezTo>
                  <a:cubicBezTo>
                    <a:pt x="1203" y="395"/>
                    <a:pt x="1203" y="402"/>
                    <a:pt x="1203" y="411"/>
                  </a:cubicBezTo>
                  <a:cubicBezTo>
                    <a:pt x="1238" y="438"/>
                    <a:pt x="1273" y="466"/>
                    <a:pt x="1311" y="496"/>
                  </a:cubicBezTo>
                  <a:cubicBezTo>
                    <a:pt x="1311" y="499"/>
                    <a:pt x="1314" y="506"/>
                    <a:pt x="1318" y="513"/>
                  </a:cubicBezTo>
                  <a:cubicBezTo>
                    <a:pt x="1365" y="550"/>
                    <a:pt x="1457" y="667"/>
                    <a:pt x="1550" y="597"/>
                  </a:cubicBezTo>
                  <a:cubicBezTo>
                    <a:pt x="1573" y="601"/>
                    <a:pt x="1589" y="614"/>
                    <a:pt x="1617" y="654"/>
                  </a:cubicBezTo>
                  <a:cubicBezTo>
                    <a:pt x="1642" y="675"/>
                    <a:pt x="1671" y="698"/>
                    <a:pt x="1700" y="722"/>
                  </a:cubicBezTo>
                  <a:cubicBezTo>
                    <a:pt x="1696" y="732"/>
                    <a:pt x="1696" y="741"/>
                    <a:pt x="1696" y="751"/>
                  </a:cubicBezTo>
                  <a:cubicBezTo>
                    <a:pt x="1667" y="780"/>
                    <a:pt x="1667" y="852"/>
                    <a:pt x="1651" y="894"/>
                  </a:cubicBezTo>
                  <a:cubicBezTo>
                    <a:pt x="1632" y="887"/>
                    <a:pt x="1616" y="883"/>
                    <a:pt x="1600" y="880"/>
                  </a:cubicBezTo>
                  <a:cubicBezTo>
                    <a:pt x="1536" y="790"/>
                    <a:pt x="1537" y="708"/>
                    <a:pt x="1434" y="738"/>
                  </a:cubicBezTo>
                  <a:cubicBezTo>
                    <a:pt x="1434" y="810"/>
                    <a:pt x="1437" y="882"/>
                    <a:pt x="1440" y="954"/>
                  </a:cubicBezTo>
                  <a:cubicBezTo>
                    <a:pt x="1417" y="1009"/>
                    <a:pt x="1346" y="1076"/>
                    <a:pt x="1298" y="1115"/>
                  </a:cubicBezTo>
                  <a:cubicBezTo>
                    <a:pt x="1298" y="1137"/>
                    <a:pt x="1298" y="1160"/>
                    <a:pt x="1298" y="1183"/>
                  </a:cubicBezTo>
                  <a:cubicBezTo>
                    <a:pt x="1313" y="1200"/>
                    <a:pt x="1323" y="1213"/>
                    <a:pt x="1361" y="1234"/>
                  </a:cubicBezTo>
                  <a:cubicBezTo>
                    <a:pt x="1371" y="1270"/>
                    <a:pt x="1380" y="1310"/>
                    <a:pt x="1392" y="1349"/>
                  </a:cubicBezTo>
                  <a:cubicBezTo>
                    <a:pt x="1396" y="1359"/>
                    <a:pt x="1415" y="1402"/>
                    <a:pt x="1472" y="1404"/>
                  </a:cubicBezTo>
                  <a:cubicBezTo>
                    <a:pt x="1504" y="1372"/>
                    <a:pt x="1501" y="1362"/>
                    <a:pt x="1555" y="1373"/>
                  </a:cubicBezTo>
                  <a:cubicBezTo>
                    <a:pt x="1571" y="1410"/>
                    <a:pt x="1628" y="1509"/>
                    <a:pt x="1592" y="1580"/>
                  </a:cubicBezTo>
                  <a:cubicBezTo>
                    <a:pt x="1560" y="1580"/>
                    <a:pt x="1499" y="1627"/>
                    <a:pt x="1487" y="1640"/>
                  </a:cubicBezTo>
                  <a:cubicBezTo>
                    <a:pt x="1474" y="1659"/>
                    <a:pt x="1461" y="1679"/>
                    <a:pt x="1448" y="170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22"/>
            <p:cNvSpPr>
              <a:spLocks/>
            </p:cNvSpPr>
            <p:nvPr/>
          </p:nvSpPr>
          <p:spPr bwMode="auto">
            <a:xfrm>
              <a:off x="4658603" y="2199680"/>
              <a:ext cx="430081" cy="791813"/>
            </a:xfrm>
            <a:custGeom>
              <a:avLst/>
              <a:gdLst>
                <a:gd name="T0" fmla="*/ 1048 w 1498"/>
                <a:gd name="T1" fmla="*/ 2760 h 2761"/>
                <a:gd name="T2" fmla="*/ 851 w 1498"/>
                <a:gd name="T3" fmla="*/ 2611 h 2761"/>
                <a:gd name="T4" fmla="*/ 774 w 1498"/>
                <a:gd name="T5" fmla="*/ 2583 h 2761"/>
                <a:gd name="T6" fmla="*/ 554 w 1498"/>
                <a:gd name="T7" fmla="*/ 2610 h 2761"/>
                <a:gd name="T8" fmla="*/ 452 w 1498"/>
                <a:gd name="T9" fmla="*/ 2548 h 2761"/>
                <a:gd name="T10" fmla="*/ 305 w 1498"/>
                <a:gd name="T11" fmla="*/ 2463 h 2761"/>
                <a:gd name="T12" fmla="*/ 174 w 1498"/>
                <a:gd name="T13" fmla="*/ 2460 h 2761"/>
                <a:gd name="T14" fmla="*/ 40 w 1498"/>
                <a:gd name="T15" fmla="*/ 2410 h 2761"/>
                <a:gd name="T16" fmla="*/ 66 w 1498"/>
                <a:gd name="T17" fmla="*/ 2329 h 2761"/>
                <a:gd name="T18" fmla="*/ 32 w 1498"/>
                <a:gd name="T19" fmla="*/ 2227 h 2761"/>
                <a:gd name="T20" fmla="*/ 10 w 1498"/>
                <a:gd name="T21" fmla="*/ 2164 h 2761"/>
                <a:gd name="T22" fmla="*/ 182 w 1498"/>
                <a:gd name="T23" fmla="*/ 2165 h 2761"/>
                <a:gd name="T24" fmla="*/ 206 w 1498"/>
                <a:gd name="T25" fmla="*/ 1937 h 2761"/>
                <a:gd name="T26" fmla="*/ 165 w 1498"/>
                <a:gd name="T27" fmla="*/ 1847 h 2761"/>
                <a:gd name="T28" fmla="*/ 329 w 1498"/>
                <a:gd name="T29" fmla="*/ 1622 h 2761"/>
                <a:gd name="T30" fmla="*/ 470 w 1498"/>
                <a:gd name="T31" fmla="*/ 1698 h 2761"/>
                <a:gd name="T32" fmla="*/ 534 w 1498"/>
                <a:gd name="T33" fmla="*/ 1680 h 2761"/>
                <a:gd name="T34" fmla="*/ 534 w 1498"/>
                <a:gd name="T35" fmla="*/ 1549 h 2761"/>
                <a:gd name="T36" fmla="*/ 665 w 1498"/>
                <a:gd name="T37" fmla="*/ 1539 h 2761"/>
                <a:gd name="T38" fmla="*/ 745 w 1498"/>
                <a:gd name="T39" fmla="*/ 1541 h 2761"/>
                <a:gd name="T40" fmla="*/ 760 w 1498"/>
                <a:gd name="T41" fmla="*/ 1279 h 2761"/>
                <a:gd name="T42" fmla="*/ 795 w 1498"/>
                <a:gd name="T43" fmla="*/ 1182 h 2761"/>
                <a:gd name="T44" fmla="*/ 796 w 1498"/>
                <a:gd name="T45" fmla="*/ 1120 h 2761"/>
                <a:gd name="T46" fmla="*/ 741 w 1498"/>
                <a:gd name="T47" fmla="*/ 1112 h 2761"/>
                <a:gd name="T48" fmla="*/ 589 w 1498"/>
                <a:gd name="T49" fmla="*/ 1000 h 2761"/>
                <a:gd name="T50" fmla="*/ 397 w 1498"/>
                <a:gd name="T51" fmla="*/ 926 h 2761"/>
                <a:gd name="T52" fmla="*/ 427 w 1498"/>
                <a:gd name="T53" fmla="*/ 848 h 2761"/>
                <a:gd name="T54" fmla="*/ 411 w 1498"/>
                <a:gd name="T55" fmla="*/ 737 h 2761"/>
                <a:gd name="T56" fmla="*/ 469 w 1498"/>
                <a:gd name="T57" fmla="*/ 666 h 2761"/>
                <a:gd name="T58" fmla="*/ 575 w 1498"/>
                <a:gd name="T59" fmla="*/ 685 h 2761"/>
                <a:gd name="T60" fmla="*/ 817 w 1498"/>
                <a:gd name="T61" fmla="*/ 701 h 2761"/>
                <a:gd name="T62" fmla="*/ 864 w 1498"/>
                <a:gd name="T63" fmla="*/ 434 h 2761"/>
                <a:gd name="T64" fmla="*/ 941 w 1498"/>
                <a:gd name="T65" fmla="*/ 315 h 2761"/>
                <a:gd name="T66" fmla="*/ 1038 w 1498"/>
                <a:gd name="T67" fmla="*/ 179 h 2761"/>
                <a:gd name="T68" fmla="*/ 1127 w 1498"/>
                <a:gd name="T69" fmla="*/ 113 h 2761"/>
                <a:gd name="T70" fmla="*/ 1185 w 1498"/>
                <a:gd name="T71" fmla="*/ 29 h 2761"/>
                <a:gd name="T72" fmla="*/ 1249 w 1498"/>
                <a:gd name="T73" fmla="*/ 80 h 2761"/>
                <a:gd name="T74" fmla="*/ 1268 w 1498"/>
                <a:gd name="T75" fmla="*/ 80 h 2761"/>
                <a:gd name="T76" fmla="*/ 1329 w 1498"/>
                <a:gd name="T77" fmla="*/ 0 h 2761"/>
                <a:gd name="T78" fmla="*/ 1431 w 1498"/>
                <a:gd name="T79" fmla="*/ 88 h 2761"/>
                <a:gd name="T80" fmla="*/ 1392 w 1498"/>
                <a:gd name="T81" fmla="*/ 159 h 2761"/>
                <a:gd name="T82" fmla="*/ 1308 w 1498"/>
                <a:gd name="T83" fmla="*/ 393 h 2761"/>
                <a:gd name="T84" fmla="*/ 1325 w 1498"/>
                <a:gd name="T85" fmla="*/ 707 h 2761"/>
                <a:gd name="T86" fmla="*/ 1228 w 1498"/>
                <a:gd name="T87" fmla="*/ 931 h 2761"/>
                <a:gd name="T88" fmla="*/ 1227 w 1498"/>
                <a:gd name="T89" fmla="*/ 1189 h 2761"/>
                <a:gd name="T90" fmla="*/ 1286 w 1498"/>
                <a:gd name="T91" fmla="*/ 1410 h 2761"/>
                <a:gd name="T92" fmla="*/ 1272 w 1498"/>
                <a:gd name="T93" fmla="*/ 1672 h 2761"/>
                <a:gd name="T94" fmla="*/ 1332 w 1498"/>
                <a:gd name="T95" fmla="*/ 1765 h 2761"/>
                <a:gd name="T96" fmla="*/ 1325 w 1498"/>
                <a:gd name="T97" fmla="*/ 1870 h 2761"/>
                <a:gd name="T98" fmla="*/ 1397 w 1498"/>
                <a:gd name="T99" fmla="*/ 2055 h 2761"/>
                <a:gd name="T100" fmla="*/ 1498 w 1498"/>
                <a:gd name="T101" fmla="*/ 2283 h 2761"/>
                <a:gd name="T102" fmla="*/ 1412 w 1498"/>
                <a:gd name="T103" fmla="*/ 2265 h 2761"/>
                <a:gd name="T104" fmla="*/ 1089 w 1498"/>
                <a:gd name="T105" fmla="*/ 2273 h 2761"/>
                <a:gd name="T106" fmla="*/ 1086 w 1498"/>
                <a:gd name="T107" fmla="*/ 2309 h 2761"/>
                <a:gd name="T108" fmla="*/ 1203 w 1498"/>
                <a:gd name="T109" fmla="*/ 2414 h 2761"/>
                <a:gd name="T110" fmla="*/ 1216 w 1498"/>
                <a:gd name="T111" fmla="*/ 2463 h 2761"/>
                <a:gd name="T112" fmla="*/ 1068 w 1498"/>
                <a:gd name="T113" fmla="*/ 2571 h 2761"/>
                <a:gd name="T114" fmla="*/ 1070 w 1498"/>
                <a:gd name="T115" fmla="*/ 2761 h 2761"/>
                <a:gd name="T116" fmla="*/ 1048 w 1498"/>
                <a:gd name="T117" fmla="*/ 2760 h 2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8" h="2761">
                  <a:moveTo>
                    <a:pt x="1048" y="2760"/>
                  </a:moveTo>
                  <a:cubicBezTo>
                    <a:pt x="933" y="2715"/>
                    <a:pt x="911" y="2665"/>
                    <a:pt x="851" y="2611"/>
                  </a:cubicBezTo>
                  <a:cubicBezTo>
                    <a:pt x="825" y="2600"/>
                    <a:pt x="800" y="2590"/>
                    <a:pt x="774" y="2583"/>
                  </a:cubicBezTo>
                  <a:cubicBezTo>
                    <a:pt x="694" y="2581"/>
                    <a:pt x="611" y="2575"/>
                    <a:pt x="554" y="2610"/>
                  </a:cubicBezTo>
                  <a:cubicBezTo>
                    <a:pt x="518" y="2609"/>
                    <a:pt x="464" y="2559"/>
                    <a:pt x="452" y="2548"/>
                  </a:cubicBezTo>
                  <a:cubicBezTo>
                    <a:pt x="359" y="2546"/>
                    <a:pt x="337" y="2474"/>
                    <a:pt x="305" y="2463"/>
                  </a:cubicBezTo>
                  <a:cubicBezTo>
                    <a:pt x="261" y="2462"/>
                    <a:pt x="216" y="2461"/>
                    <a:pt x="174" y="2460"/>
                  </a:cubicBezTo>
                  <a:cubicBezTo>
                    <a:pt x="130" y="2442"/>
                    <a:pt x="85" y="2425"/>
                    <a:pt x="40" y="2410"/>
                  </a:cubicBezTo>
                  <a:cubicBezTo>
                    <a:pt x="41" y="2368"/>
                    <a:pt x="53" y="2358"/>
                    <a:pt x="66" y="2329"/>
                  </a:cubicBezTo>
                  <a:cubicBezTo>
                    <a:pt x="67" y="2251"/>
                    <a:pt x="61" y="2241"/>
                    <a:pt x="32" y="2227"/>
                  </a:cubicBezTo>
                  <a:cubicBezTo>
                    <a:pt x="3" y="2197"/>
                    <a:pt x="0" y="2174"/>
                    <a:pt x="10" y="2164"/>
                  </a:cubicBezTo>
                  <a:cubicBezTo>
                    <a:pt x="67" y="2162"/>
                    <a:pt x="125" y="2164"/>
                    <a:pt x="182" y="2165"/>
                  </a:cubicBezTo>
                  <a:cubicBezTo>
                    <a:pt x="231" y="2091"/>
                    <a:pt x="209" y="2002"/>
                    <a:pt x="206" y="1937"/>
                  </a:cubicBezTo>
                  <a:cubicBezTo>
                    <a:pt x="190" y="1907"/>
                    <a:pt x="178" y="1877"/>
                    <a:pt x="165" y="1847"/>
                  </a:cubicBezTo>
                  <a:cubicBezTo>
                    <a:pt x="134" y="1643"/>
                    <a:pt x="131" y="1617"/>
                    <a:pt x="329" y="1622"/>
                  </a:cubicBezTo>
                  <a:cubicBezTo>
                    <a:pt x="374" y="1646"/>
                    <a:pt x="422" y="1670"/>
                    <a:pt x="470" y="1698"/>
                  </a:cubicBezTo>
                  <a:cubicBezTo>
                    <a:pt x="482" y="1698"/>
                    <a:pt x="521" y="1692"/>
                    <a:pt x="534" y="1680"/>
                  </a:cubicBezTo>
                  <a:cubicBezTo>
                    <a:pt x="534" y="1634"/>
                    <a:pt x="534" y="1591"/>
                    <a:pt x="534" y="1549"/>
                  </a:cubicBezTo>
                  <a:cubicBezTo>
                    <a:pt x="535" y="1513"/>
                    <a:pt x="634" y="1505"/>
                    <a:pt x="665" y="1539"/>
                  </a:cubicBezTo>
                  <a:cubicBezTo>
                    <a:pt x="691" y="1539"/>
                    <a:pt x="716" y="1540"/>
                    <a:pt x="745" y="1541"/>
                  </a:cubicBezTo>
                  <a:cubicBezTo>
                    <a:pt x="781" y="1460"/>
                    <a:pt x="785" y="1332"/>
                    <a:pt x="760" y="1279"/>
                  </a:cubicBezTo>
                  <a:cubicBezTo>
                    <a:pt x="766" y="1220"/>
                    <a:pt x="779" y="1214"/>
                    <a:pt x="795" y="1182"/>
                  </a:cubicBezTo>
                  <a:cubicBezTo>
                    <a:pt x="795" y="1159"/>
                    <a:pt x="796" y="1139"/>
                    <a:pt x="796" y="1120"/>
                  </a:cubicBezTo>
                  <a:cubicBezTo>
                    <a:pt x="776" y="1116"/>
                    <a:pt x="757" y="1112"/>
                    <a:pt x="741" y="1112"/>
                  </a:cubicBezTo>
                  <a:cubicBezTo>
                    <a:pt x="684" y="1061"/>
                    <a:pt x="611" y="1023"/>
                    <a:pt x="589" y="1000"/>
                  </a:cubicBezTo>
                  <a:cubicBezTo>
                    <a:pt x="518" y="985"/>
                    <a:pt x="426" y="956"/>
                    <a:pt x="397" y="926"/>
                  </a:cubicBezTo>
                  <a:cubicBezTo>
                    <a:pt x="398" y="884"/>
                    <a:pt x="410" y="874"/>
                    <a:pt x="427" y="848"/>
                  </a:cubicBezTo>
                  <a:cubicBezTo>
                    <a:pt x="420" y="809"/>
                    <a:pt x="414" y="773"/>
                    <a:pt x="411" y="737"/>
                  </a:cubicBezTo>
                  <a:cubicBezTo>
                    <a:pt x="427" y="737"/>
                    <a:pt x="460" y="685"/>
                    <a:pt x="469" y="666"/>
                  </a:cubicBezTo>
                  <a:cubicBezTo>
                    <a:pt x="492" y="667"/>
                    <a:pt x="527" y="661"/>
                    <a:pt x="575" y="685"/>
                  </a:cubicBezTo>
                  <a:cubicBezTo>
                    <a:pt x="654" y="690"/>
                    <a:pt x="734" y="696"/>
                    <a:pt x="817" y="701"/>
                  </a:cubicBezTo>
                  <a:cubicBezTo>
                    <a:pt x="888" y="631"/>
                    <a:pt x="863" y="499"/>
                    <a:pt x="864" y="434"/>
                  </a:cubicBezTo>
                  <a:cubicBezTo>
                    <a:pt x="864" y="358"/>
                    <a:pt x="902" y="356"/>
                    <a:pt x="941" y="315"/>
                  </a:cubicBezTo>
                  <a:cubicBezTo>
                    <a:pt x="973" y="269"/>
                    <a:pt x="1005" y="224"/>
                    <a:pt x="1038" y="179"/>
                  </a:cubicBezTo>
                  <a:cubicBezTo>
                    <a:pt x="1067" y="157"/>
                    <a:pt x="1095" y="135"/>
                    <a:pt x="1127" y="113"/>
                  </a:cubicBezTo>
                  <a:cubicBezTo>
                    <a:pt x="1147" y="84"/>
                    <a:pt x="1166" y="55"/>
                    <a:pt x="1185" y="29"/>
                  </a:cubicBezTo>
                  <a:cubicBezTo>
                    <a:pt x="1205" y="46"/>
                    <a:pt x="1227" y="63"/>
                    <a:pt x="1249" y="80"/>
                  </a:cubicBezTo>
                  <a:cubicBezTo>
                    <a:pt x="1255" y="80"/>
                    <a:pt x="1262" y="80"/>
                    <a:pt x="1268" y="80"/>
                  </a:cubicBezTo>
                  <a:cubicBezTo>
                    <a:pt x="1294" y="65"/>
                    <a:pt x="1317" y="26"/>
                    <a:pt x="1329" y="0"/>
                  </a:cubicBezTo>
                  <a:cubicBezTo>
                    <a:pt x="1355" y="1"/>
                    <a:pt x="1432" y="6"/>
                    <a:pt x="1431" y="88"/>
                  </a:cubicBezTo>
                  <a:cubicBezTo>
                    <a:pt x="1418" y="110"/>
                    <a:pt x="1405" y="133"/>
                    <a:pt x="1392" y="159"/>
                  </a:cubicBezTo>
                  <a:cubicBezTo>
                    <a:pt x="1392" y="247"/>
                    <a:pt x="1382" y="319"/>
                    <a:pt x="1308" y="393"/>
                  </a:cubicBezTo>
                  <a:cubicBezTo>
                    <a:pt x="1279" y="483"/>
                    <a:pt x="1313" y="596"/>
                    <a:pt x="1325" y="707"/>
                  </a:cubicBezTo>
                  <a:cubicBezTo>
                    <a:pt x="1325" y="786"/>
                    <a:pt x="1267" y="870"/>
                    <a:pt x="1228" y="931"/>
                  </a:cubicBezTo>
                  <a:cubicBezTo>
                    <a:pt x="1228" y="1016"/>
                    <a:pt x="1227" y="1101"/>
                    <a:pt x="1227" y="1189"/>
                  </a:cubicBezTo>
                  <a:cubicBezTo>
                    <a:pt x="1249" y="1242"/>
                    <a:pt x="1286" y="1332"/>
                    <a:pt x="1286" y="1410"/>
                  </a:cubicBezTo>
                  <a:cubicBezTo>
                    <a:pt x="1260" y="1488"/>
                    <a:pt x="1240" y="1566"/>
                    <a:pt x="1272" y="1672"/>
                  </a:cubicBezTo>
                  <a:cubicBezTo>
                    <a:pt x="1287" y="1695"/>
                    <a:pt x="1303" y="1706"/>
                    <a:pt x="1332" y="1765"/>
                  </a:cubicBezTo>
                  <a:cubicBezTo>
                    <a:pt x="1328" y="1798"/>
                    <a:pt x="1325" y="1834"/>
                    <a:pt x="1325" y="1870"/>
                  </a:cubicBezTo>
                  <a:cubicBezTo>
                    <a:pt x="1347" y="1929"/>
                    <a:pt x="1372" y="1992"/>
                    <a:pt x="1397" y="2055"/>
                  </a:cubicBezTo>
                  <a:cubicBezTo>
                    <a:pt x="1438" y="2112"/>
                    <a:pt x="1476" y="2181"/>
                    <a:pt x="1498" y="2283"/>
                  </a:cubicBezTo>
                  <a:cubicBezTo>
                    <a:pt x="1469" y="2276"/>
                    <a:pt x="1441" y="2269"/>
                    <a:pt x="1412" y="2265"/>
                  </a:cubicBezTo>
                  <a:cubicBezTo>
                    <a:pt x="1338" y="2263"/>
                    <a:pt x="1118" y="2244"/>
                    <a:pt x="1089" y="2273"/>
                  </a:cubicBezTo>
                  <a:cubicBezTo>
                    <a:pt x="1086" y="2283"/>
                    <a:pt x="1086" y="2296"/>
                    <a:pt x="1086" y="2309"/>
                  </a:cubicBezTo>
                  <a:cubicBezTo>
                    <a:pt x="1124" y="2343"/>
                    <a:pt x="1162" y="2377"/>
                    <a:pt x="1203" y="2414"/>
                  </a:cubicBezTo>
                  <a:cubicBezTo>
                    <a:pt x="1206" y="2430"/>
                    <a:pt x="1210" y="2446"/>
                    <a:pt x="1216" y="2463"/>
                  </a:cubicBezTo>
                  <a:cubicBezTo>
                    <a:pt x="1136" y="2490"/>
                    <a:pt x="1116" y="2513"/>
                    <a:pt x="1068" y="2571"/>
                  </a:cubicBezTo>
                  <a:cubicBezTo>
                    <a:pt x="1068" y="2633"/>
                    <a:pt x="1067" y="2695"/>
                    <a:pt x="1070" y="2761"/>
                  </a:cubicBezTo>
                  <a:cubicBezTo>
                    <a:pt x="1061" y="2760"/>
                    <a:pt x="1054" y="2760"/>
                    <a:pt x="1048" y="276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23"/>
            <p:cNvSpPr>
              <a:spLocks/>
            </p:cNvSpPr>
            <p:nvPr/>
          </p:nvSpPr>
          <p:spPr bwMode="auto">
            <a:xfrm>
              <a:off x="3343121" y="2150257"/>
              <a:ext cx="1086244" cy="809688"/>
            </a:xfrm>
            <a:custGeom>
              <a:avLst/>
              <a:gdLst>
                <a:gd name="T0" fmla="*/ 1579 w 3788"/>
                <a:gd name="T1" fmla="*/ 2739 h 2823"/>
                <a:gd name="T2" fmla="*/ 1297 w 3788"/>
                <a:gd name="T3" fmla="*/ 2382 h 2823"/>
                <a:gd name="T4" fmla="*/ 745 w 3788"/>
                <a:gd name="T5" fmla="*/ 2253 h 2823"/>
                <a:gd name="T6" fmla="*/ 443 w 3788"/>
                <a:gd name="T7" fmla="*/ 2075 h 2823"/>
                <a:gd name="T8" fmla="*/ 204 w 3788"/>
                <a:gd name="T9" fmla="*/ 1978 h 2823"/>
                <a:gd name="T10" fmla="*/ 0 w 3788"/>
                <a:gd name="T11" fmla="*/ 1262 h 2823"/>
                <a:gd name="T12" fmla="*/ 30 w 3788"/>
                <a:gd name="T13" fmla="*/ 997 h 2823"/>
                <a:gd name="T14" fmla="*/ 129 w 3788"/>
                <a:gd name="T15" fmla="*/ 1006 h 2823"/>
                <a:gd name="T16" fmla="*/ 327 w 3788"/>
                <a:gd name="T17" fmla="*/ 1047 h 2823"/>
                <a:gd name="T18" fmla="*/ 481 w 3788"/>
                <a:gd name="T19" fmla="*/ 1006 h 2823"/>
                <a:gd name="T20" fmla="*/ 425 w 3788"/>
                <a:gd name="T21" fmla="*/ 772 h 2823"/>
                <a:gd name="T22" fmla="*/ 547 w 3788"/>
                <a:gd name="T23" fmla="*/ 690 h 2823"/>
                <a:gd name="T24" fmla="*/ 373 w 3788"/>
                <a:gd name="T25" fmla="*/ 374 h 2823"/>
                <a:gd name="T26" fmla="*/ 323 w 3788"/>
                <a:gd name="T27" fmla="*/ 186 h 2823"/>
                <a:gd name="T28" fmla="*/ 771 w 3788"/>
                <a:gd name="T29" fmla="*/ 116 h 2823"/>
                <a:gd name="T30" fmla="*/ 1221 w 3788"/>
                <a:gd name="T31" fmla="*/ 35 h 2823"/>
                <a:gd name="T32" fmla="*/ 1840 w 3788"/>
                <a:gd name="T33" fmla="*/ 247 h 2823"/>
                <a:gd name="T34" fmla="*/ 2056 w 3788"/>
                <a:gd name="T35" fmla="*/ 410 h 2823"/>
                <a:gd name="T36" fmla="*/ 2191 w 3788"/>
                <a:gd name="T37" fmla="*/ 371 h 2823"/>
                <a:gd name="T38" fmla="*/ 2320 w 3788"/>
                <a:gd name="T39" fmla="*/ 197 h 2823"/>
                <a:gd name="T40" fmla="*/ 2610 w 3788"/>
                <a:gd name="T41" fmla="*/ 303 h 2823"/>
                <a:gd name="T42" fmla="*/ 2829 w 3788"/>
                <a:gd name="T43" fmla="*/ 446 h 2823"/>
                <a:gd name="T44" fmla="*/ 2861 w 3788"/>
                <a:gd name="T45" fmla="*/ 483 h 2823"/>
                <a:gd name="T46" fmla="*/ 3138 w 3788"/>
                <a:gd name="T47" fmla="*/ 627 h 2823"/>
                <a:gd name="T48" fmla="*/ 3393 w 3788"/>
                <a:gd name="T49" fmla="*/ 804 h 2823"/>
                <a:gd name="T50" fmla="*/ 3628 w 3788"/>
                <a:gd name="T51" fmla="*/ 1052 h 2823"/>
                <a:gd name="T52" fmla="*/ 3709 w 3788"/>
                <a:gd name="T53" fmla="*/ 1355 h 2823"/>
                <a:gd name="T54" fmla="*/ 3509 w 3788"/>
                <a:gd name="T55" fmla="*/ 1750 h 2823"/>
                <a:gd name="T56" fmla="*/ 3399 w 3788"/>
                <a:gd name="T57" fmla="*/ 1881 h 2823"/>
                <a:gd name="T58" fmla="*/ 3402 w 3788"/>
                <a:gd name="T59" fmla="*/ 2016 h 2823"/>
                <a:gd name="T60" fmla="*/ 3124 w 3788"/>
                <a:gd name="T61" fmla="*/ 1946 h 2823"/>
                <a:gd name="T62" fmla="*/ 3227 w 3788"/>
                <a:gd name="T63" fmla="*/ 2332 h 2823"/>
                <a:gd name="T64" fmla="*/ 3168 w 3788"/>
                <a:gd name="T65" fmla="*/ 2550 h 2823"/>
                <a:gd name="T66" fmla="*/ 3040 w 3788"/>
                <a:gd name="T67" fmla="*/ 2603 h 2823"/>
                <a:gd name="T68" fmla="*/ 2935 w 3788"/>
                <a:gd name="T69" fmla="*/ 2554 h 2823"/>
                <a:gd name="T70" fmla="*/ 2840 w 3788"/>
                <a:gd name="T71" fmla="*/ 2499 h 2823"/>
                <a:gd name="T72" fmla="*/ 2750 w 3788"/>
                <a:gd name="T73" fmla="*/ 2497 h 2823"/>
                <a:gd name="T74" fmla="*/ 2534 w 3788"/>
                <a:gd name="T75" fmla="*/ 2321 h 2823"/>
                <a:gd name="T76" fmla="*/ 2414 w 3788"/>
                <a:gd name="T77" fmla="*/ 2086 h 2823"/>
                <a:gd name="T78" fmla="*/ 2116 w 3788"/>
                <a:gd name="T79" fmla="*/ 2193 h 2823"/>
                <a:gd name="T80" fmla="*/ 2189 w 3788"/>
                <a:gd name="T81" fmla="*/ 2355 h 2823"/>
                <a:gd name="T82" fmla="*/ 2008 w 3788"/>
                <a:gd name="T83" fmla="*/ 2711 h 2823"/>
                <a:gd name="T84" fmla="*/ 1886 w 3788"/>
                <a:gd name="T85" fmla="*/ 2819 h 2823"/>
                <a:gd name="T86" fmla="*/ 1717 w 3788"/>
                <a:gd name="T87" fmla="*/ 2762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88" h="2823">
                  <a:moveTo>
                    <a:pt x="1665" y="2823"/>
                  </a:moveTo>
                  <a:cubicBezTo>
                    <a:pt x="1637" y="2793"/>
                    <a:pt x="1608" y="2766"/>
                    <a:pt x="1579" y="2739"/>
                  </a:cubicBezTo>
                  <a:cubicBezTo>
                    <a:pt x="1554" y="2647"/>
                    <a:pt x="1523" y="2568"/>
                    <a:pt x="1494" y="2501"/>
                  </a:cubicBezTo>
                  <a:cubicBezTo>
                    <a:pt x="1425" y="2418"/>
                    <a:pt x="1358" y="2406"/>
                    <a:pt x="1297" y="2382"/>
                  </a:cubicBezTo>
                  <a:cubicBezTo>
                    <a:pt x="1188" y="2379"/>
                    <a:pt x="1080" y="2380"/>
                    <a:pt x="971" y="2380"/>
                  </a:cubicBezTo>
                  <a:cubicBezTo>
                    <a:pt x="856" y="2361"/>
                    <a:pt x="802" y="2297"/>
                    <a:pt x="745" y="2253"/>
                  </a:cubicBezTo>
                  <a:cubicBezTo>
                    <a:pt x="627" y="2234"/>
                    <a:pt x="544" y="2199"/>
                    <a:pt x="474" y="2145"/>
                  </a:cubicBezTo>
                  <a:cubicBezTo>
                    <a:pt x="474" y="2125"/>
                    <a:pt x="443" y="2082"/>
                    <a:pt x="443" y="2075"/>
                  </a:cubicBezTo>
                  <a:cubicBezTo>
                    <a:pt x="433" y="2065"/>
                    <a:pt x="424" y="2055"/>
                    <a:pt x="414" y="2048"/>
                  </a:cubicBezTo>
                  <a:cubicBezTo>
                    <a:pt x="325" y="2033"/>
                    <a:pt x="261" y="2015"/>
                    <a:pt x="204" y="1978"/>
                  </a:cubicBezTo>
                  <a:cubicBezTo>
                    <a:pt x="79" y="1938"/>
                    <a:pt x="32" y="1741"/>
                    <a:pt x="14" y="1662"/>
                  </a:cubicBezTo>
                  <a:cubicBezTo>
                    <a:pt x="8" y="1527"/>
                    <a:pt x="3" y="1393"/>
                    <a:pt x="0" y="1262"/>
                  </a:cubicBezTo>
                  <a:cubicBezTo>
                    <a:pt x="23" y="1217"/>
                    <a:pt x="58" y="1152"/>
                    <a:pt x="65" y="1116"/>
                  </a:cubicBezTo>
                  <a:cubicBezTo>
                    <a:pt x="65" y="1047"/>
                    <a:pt x="30" y="1014"/>
                    <a:pt x="30" y="997"/>
                  </a:cubicBezTo>
                  <a:cubicBezTo>
                    <a:pt x="40" y="994"/>
                    <a:pt x="53" y="991"/>
                    <a:pt x="66" y="992"/>
                  </a:cubicBezTo>
                  <a:cubicBezTo>
                    <a:pt x="82" y="1009"/>
                    <a:pt x="107" y="1006"/>
                    <a:pt x="129" y="1006"/>
                  </a:cubicBezTo>
                  <a:cubicBezTo>
                    <a:pt x="152" y="984"/>
                    <a:pt x="155" y="971"/>
                    <a:pt x="158" y="958"/>
                  </a:cubicBezTo>
                  <a:cubicBezTo>
                    <a:pt x="219" y="930"/>
                    <a:pt x="244" y="1003"/>
                    <a:pt x="327" y="1047"/>
                  </a:cubicBezTo>
                  <a:cubicBezTo>
                    <a:pt x="346" y="1048"/>
                    <a:pt x="426" y="1053"/>
                    <a:pt x="455" y="1034"/>
                  </a:cubicBezTo>
                  <a:cubicBezTo>
                    <a:pt x="462" y="1025"/>
                    <a:pt x="471" y="1015"/>
                    <a:pt x="481" y="1006"/>
                  </a:cubicBezTo>
                  <a:cubicBezTo>
                    <a:pt x="481" y="976"/>
                    <a:pt x="481" y="950"/>
                    <a:pt x="481" y="924"/>
                  </a:cubicBezTo>
                  <a:cubicBezTo>
                    <a:pt x="434" y="857"/>
                    <a:pt x="389" y="823"/>
                    <a:pt x="425" y="772"/>
                  </a:cubicBezTo>
                  <a:cubicBezTo>
                    <a:pt x="454" y="753"/>
                    <a:pt x="483" y="737"/>
                    <a:pt x="515" y="721"/>
                  </a:cubicBezTo>
                  <a:cubicBezTo>
                    <a:pt x="524" y="709"/>
                    <a:pt x="534" y="699"/>
                    <a:pt x="547" y="690"/>
                  </a:cubicBezTo>
                  <a:cubicBezTo>
                    <a:pt x="608" y="567"/>
                    <a:pt x="538" y="539"/>
                    <a:pt x="487" y="498"/>
                  </a:cubicBezTo>
                  <a:cubicBezTo>
                    <a:pt x="459" y="435"/>
                    <a:pt x="408" y="375"/>
                    <a:pt x="373" y="374"/>
                  </a:cubicBezTo>
                  <a:cubicBezTo>
                    <a:pt x="367" y="348"/>
                    <a:pt x="347" y="334"/>
                    <a:pt x="348" y="308"/>
                  </a:cubicBezTo>
                  <a:cubicBezTo>
                    <a:pt x="393" y="263"/>
                    <a:pt x="329" y="196"/>
                    <a:pt x="323" y="186"/>
                  </a:cubicBezTo>
                  <a:cubicBezTo>
                    <a:pt x="323" y="180"/>
                    <a:pt x="323" y="173"/>
                    <a:pt x="323" y="167"/>
                  </a:cubicBezTo>
                  <a:cubicBezTo>
                    <a:pt x="448" y="134"/>
                    <a:pt x="627" y="151"/>
                    <a:pt x="771" y="116"/>
                  </a:cubicBezTo>
                  <a:cubicBezTo>
                    <a:pt x="892" y="53"/>
                    <a:pt x="988" y="0"/>
                    <a:pt x="1155" y="4"/>
                  </a:cubicBezTo>
                  <a:cubicBezTo>
                    <a:pt x="1177" y="14"/>
                    <a:pt x="1199" y="25"/>
                    <a:pt x="1221" y="35"/>
                  </a:cubicBezTo>
                  <a:cubicBezTo>
                    <a:pt x="1343" y="38"/>
                    <a:pt x="1474" y="25"/>
                    <a:pt x="1601" y="81"/>
                  </a:cubicBezTo>
                  <a:cubicBezTo>
                    <a:pt x="1681" y="135"/>
                    <a:pt x="1761" y="190"/>
                    <a:pt x="1840" y="247"/>
                  </a:cubicBezTo>
                  <a:cubicBezTo>
                    <a:pt x="1846" y="257"/>
                    <a:pt x="1853" y="271"/>
                    <a:pt x="1862" y="284"/>
                  </a:cubicBezTo>
                  <a:cubicBezTo>
                    <a:pt x="1904" y="318"/>
                    <a:pt x="1967" y="375"/>
                    <a:pt x="2056" y="410"/>
                  </a:cubicBezTo>
                  <a:cubicBezTo>
                    <a:pt x="2085" y="411"/>
                    <a:pt x="2117" y="412"/>
                    <a:pt x="2149" y="412"/>
                  </a:cubicBezTo>
                  <a:cubicBezTo>
                    <a:pt x="2162" y="396"/>
                    <a:pt x="2175" y="384"/>
                    <a:pt x="2191" y="371"/>
                  </a:cubicBezTo>
                  <a:cubicBezTo>
                    <a:pt x="2204" y="309"/>
                    <a:pt x="2195" y="250"/>
                    <a:pt x="2179" y="213"/>
                  </a:cubicBezTo>
                  <a:cubicBezTo>
                    <a:pt x="2211" y="181"/>
                    <a:pt x="2262" y="193"/>
                    <a:pt x="2320" y="197"/>
                  </a:cubicBezTo>
                  <a:cubicBezTo>
                    <a:pt x="2348" y="218"/>
                    <a:pt x="2380" y="238"/>
                    <a:pt x="2412" y="262"/>
                  </a:cubicBezTo>
                  <a:cubicBezTo>
                    <a:pt x="2463" y="276"/>
                    <a:pt x="2533" y="294"/>
                    <a:pt x="2610" y="303"/>
                  </a:cubicBezTo>
                  <a:cubicBezTo>
                    <a:pt x="2651" y="323"/>
                    <a:pt x="2693" y="344"/>
                    <a:pt x="2734" y="368"/>
                  </a:cubicBezTo>
                  <a:cubicBezTo>
                    <a:pt x="2766" y="392"/>
                    <a:pt x="2798" y="419"/>
                    <a:pt x="2829" y="446"/>
                  </a:cubicBezTo>
                  <a:cubicBezTo>
                    <a:pt x="2829" y="449"/>
                    <a:pt x="2829" y="452"/>
                    <a:pt x="2829" y="456"/>
                  </a:cubicBezTo>
                  <a:cubicBezTo>
                    <a:pt x="2839" y="462"/>
                    <a:pt x="2848" y="473"/>
                    <a:pt x="2861" y="483"/>
                  </a:cubicBezTo>
                  <a:cubicBezTo>
                    <a:pt x="2906" y="494"/>
                    <a:pt x="2957" y="485"/>
                    <a:pt x="3018" y="474"/>
                  </a:cubicBezTo>
                  <a:cubicBezTo>
                    <a:pt x="3056" y="524"/>
                    <a:pt x="3097" y="574"/>
                    <a:pt x="3138" y="627"/>
                  </a:cubicBezTo>
                  <a:cubicBezTo>
                    <a:pt x="3195" y="671"/>
                    <a:pt x="3253" y="715"/>
                    <a:pt x="3310" y="759"/>
                  </a:cubicBezTo>
                  <a:cubicBezTo>
                    <a:pt x="3335" y="773"/>
                    <a:pt x="3364" y="787"/>
                    <a:pt x="3393" y="804"/>
                  </a:cubicBezTo>
                  <a:cubicBezTo>
                    <a:pt x="3444" y="805"/>
                    <a:pt x="3495" y="806"/>
                    <a:pt x="3546" y="808"/>
                  </a:cubicBezTo>
                  <a:cubicBezTo>
                    <a:pt x="3575" y="838"/>
                    <a:pt x="3619" y="970"/>
                    <a:pt x="3628" y="1052"/>
                  </a:cubicBezTo>
                  <a:cubicBezTo>
                    <a:pt x="3650" y="1105"/>
                    <a:pt x="3672" y="1161"/>
                    <a:pt x="3697" y="1218"/>
                  </a:cubicBezTo>
                  <a:cubicBezTo>
                    <a:pt x="3700" y="1264"/>
                    <a:pt x="3703" y="1309"/>
                    <a:pt x="3709" y="1355"/>
                  </a:cubicBezTo>
                  <a:cubicBezTo>
                    <a:pt x="3731" y="1389"/>
                    <a:pt x="3788" y="1462"/>
                    <a:pt x="3727" y="1523"/>
                  </a:cubicBezTo>
                  <a:cubicBezTo>
                    <a:pt x="3586" y="1591"/>
                    <a:pt x="3596" y="1608"/>
                    <a:pt x="3509" y="1750"/>
                  </a:cubicBezTo>
                  <a:cubicBezTo>
                    <a:pt x="3473" y="1775"/>
                    <a:pt x="3438" y="1804"/>
                    <a:pt x="3403" y="1832"/>
                  </a:cubicBezTo>
                  <a:cubicBezTo>
                    <a:pt x="3399" y="1849"/>
                    <a:pt x="3399" y="1865"/>
                    <a:pt x="3399" y="1881"/>
                  </a:cubicBezTo>
                  <a:cubicBezTo>
                    <a:pt x="3431" y="1912"/>
                    <a:pt x="3466" y="1945"/>
                    <a:pt x="3501" y="1979"/>
                  </a:cubicBezTo>
                  <a:cubicBezTo>
                    <a:pt x="3501" y="2038"/>
                    <a:pt x="3418" y="2016"/>
                    <a:pt x="3402" y="2016"/>
                  </a:cubicBezTo>
                  <a:cubicBezTo>
                    <a:pt x="3367" y="1992"/>
                    <a:pt x="3332" y="1968"/>
                    <a:pt x="3297" y="1944"/>
                  </a:cubicBezTo>
                  <a:cubicBezTo>
                    <a:pt x="3242" y="1943"/>
                    <a:pt x="3137" y="1934"/>
                    <a:pt x="3124" y="1946"/>
                  </a:cubicBezTo>
                  <a:cubicBezTo>
                    <a:pt x="3123" y="2055"/>
                    <a:pt x="3110" y="2120"/>
                    <a:pt x="3231" y="2218"/>
                  </a:cubicBezTo>
                  <a:cubicBezTo>
                    <a:pt x="3228" y="2254"/>
                    <a:pt x="3227" y="2293"/>
                    <a:pt x="3227" y="2332"/>
                  </a:cubicBezTo>
                  <a:cubicBezTo>
                    <a:pt x="3243" y="2385"/>
                    <a:pt x="3259" y="2438"/>
                    <a:pt x="3274" y="2491"/>
                  </a:cubicBezTo>
                  <a:cubicBezTo>
                    <a:pt x="3274" y="2553"/>
                    <a:pt x="3220" y="2545"/>
                    <a:pt x="3168" y="2550"/>
                  </a:cubicBezTo>
                  <a:cubicBezTo>
                    <a:pt x="3117" y="2562"/>
                    <a:pt x="3108" y="2578"/>
                    <a:pt x="3075" y="2603"/>
                  </a:cubicBezTo>
                  <a:cubicBezTo>
                    <a:pt x="3063" y="2603"/>
                    <a:pt x="3050" y="2603"/>
                    <a:pt x="3040" y="2603"/>
                  </a:cubicBezTo>
                  <a:cubicBezTo>
                    <a:pt x="3034" y="2589"/>
                    <a:pt x="3028" y="2576"/>
                    <a:pt x="3021" y="2563"/>
                  </a:cubicBezTo>
                  <a:cubicBezTo>
                    <a:pt x="2993" y="2559"/>
                    <a:pt x="2964" y="2555"/>
                    <a:pt x="2935" y="2554"/>
                  </a:cubicBezTo>
                  <a:cubicBezTo>
                    <a:pt x="2935" y="2528"/>
                    <a:pt x="2913" y="2514"/>
                    <a:pt x="2897" y="2504"/>
                  </a:cubicBezTo>
                  <a:cubicBezTo>
                    <a:pt x="2878" y="2500"/>
                    <a:pt x="2859" y="2500"/>
                    <a:pt x="2840" y="2499"/>
                  </a:cubicBezTo>
                  <a:cubicBezTo>
                    <a:pt x="2833" y="2512"/>
                    <a:pt x="2785" y="2547"/>
                    <a:pt x="2769" y="2540"/>
                  </a:cubicBezTo>
                  <a:cubicBezTo>
                    <a:pt x="2763" y="2524"/>
                    <a:pt x="2756" y="2510"/>
                    <a:pt x="2750" y="2497"/>
                  </a:cubicBezTo>
                  <a:cubicBezTo>
                    <a:pt x="2718" y="2490"/>
                    <a:pt x="2690" y="2482"/>
                    <a:pt x="2661" y="2475"/>
                  </a:cubicBezTo>
                  <a:cubicBezTo>
                    <a:pt x="2616" y="2422"/>
                    <a:pt x="2575" y="2371"/>
                    <a:pt x="2534" y="2321"/>
                  </a:cubicBezTo>
                  <a:cubicBezTo>
                    <a:pt x="2528" y="2308"/>
                    <a:pt x="2521" y="2298"/>
                    <a:pt x="2518" y="2288"/>
                  </a:cubicBezTo>
                  <a:cubicBezTo>
                    <a:pt x="2519" y="2174"/>
                    <a:pt x="2462" y="2143"/>
                    <a:pt x="2414" y="2086"/>
                  </a:cubicBezTo>
                  <a:cubicBezTo>
                    <a:pt x="2341" y="2061"/>
                    <a:pt x="2251" y="2069"/>
                    <a:pt x="2197" y="2067"/>
                  </a:cubicBezTo>
                  <a:cubicBezTo>
                    <a:pt x="2091" y="2081"/>
                    <a:pt x="2126" y="2079"/>
                    <a:pt x="2116" y="2193"/>
                  </a:cubicBezTo>
                  <a:cubicBezTo>
                    <a:pt x="2138" y="2226"/>
                    <a:pt x="2164" y="2260"/>
                    <a:pt x="2189" y="2293"/>
                  </a:cubicBezTo>
                  <a:cubicBezTo>
                    <a:pt x="2189" y="2313"/>
                    <a:pt x="2189" y="2332"/>
                    <a:pt x="2189" y="2355"/>
                  </a:cubicBezTo>
                  <a:cubicBezTo>
                    <a:pt x="2156" y="2403"/>
                    <a:pt x="2060" y="2450"/>
                    <a:pt x="2114" y="2537"/>
                  </a:cubicBezTo>
                  <a:cubicBezTo>
                    <a:pt x="2114" y="2576"/>
                    <a:pt x="2037" y="2675"/>
                    <a:pt x="2008" y="2711"/>
                  </a:cubicBezTo>
                  <a:cubicBezTo>
                    <a:pt x="1991" y="2756"/>
                    <a:pt x="1953" y="2772"/>
                    <a:pt x="1918" y="2787"/>
                  </a:cubicBezTo>
                  <a:cubicBezTo>
                    <a:pt x="1905" y="2797"/>
                    <a:pt x="1895" y="2806"/>
                    <a:pt x="1886" y="2819"/>
                  </a:cubicBezTo>
                  <a:cubicBezTo>
                    <a:pt x="1828" y="2818"/>
                    <a:pt x="1828" y="2775"/>
                    <a:pt x="1825" y="2765"/>
                  </a:cubicBezTo>
                  <a:cubicBezTo>
                    <a:pt x="1784" y="2735"/>
                    <a:pt x="1733" y="2760"/>
                    <a:pt x="1717" y="2762"/>
                  </a:cubicBezTo>
                  <a:cubicBezTo>
                    <a:pt x="1694" y="2788"/>
                    <a:pt x="1691" y="2811"/>
                    <a:pt x="1665" y="282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24"/>
            <p:cNvSpPr>
              <a:spLocks/>
            </p:cNvSpPr>
            <p:nvPr/>
          </p:nvSpPr>
          <p:spPr bwMode="auto">
            <a:xfrm>
              <a:off x="5020332" y="2082960"/>
              <a:ext cx="298638" cy="605689"/>
            </a:xfrm>
            <a:custGeom>
              <a:avLst/>
              <a:gdLst>
                <a:gd name="T0" fmla="*/ 99 w 1042"/>
                <a:gd name="T1" fmla="*/ 2109 h 2109"/>
                <a:gd name="T2" fmla="*/ 30 w 1042"/>
                <a:gd name="T3" fmla="*/ 1923 h 2109"/>
                <a:gd name="T4" fmla="*/ 59 w 1042"/>
                <a:gd name="T5" fmla="*/ 1833 h 2109"/>
                <a:gd name="T6" fmla="*/ 53 w 1042"/>
                <a:gd name="T7" fmla="*/ 1721 h 2109"/>
                <a:gd name="T8" fmla="*/ 0 w 1042"/>
                <a:gd name="T9" fmla="*/ 1582 h 2109"/>
                <a:gd name="T10" fmla="*/ 1 w 1042"/>
                <a:gd name="T11" fmla="*/ 1350 h 2109"/>
                <a:gd name="T12" fmla="*/ 95 w 1042"/>
                <a:gd name="T13" fmla="*/ 1182 h 2109"/>
                <a:gd name="T14" fmla="*/ 98 w 1042"/>
                <a:gd name="T15" fmla="*/ 1097 h 2109"/>
                <a:gd name="T16" fmla="*/ 139 w 1042"/>
                <a:gd name="T17" fmla="*/ 754 h 2109"/>
                <a:gd name="T18" fmla="*/ 165 w 1042"/>
                <a:gd name="T19" fmla="*/ 578 h 2109"/>
                <a:gd name="T20" fmla="*/ 201 w 1042"/>
                <a:gd name="T21" fmla="*/ 510 h 2109"/>
                <a:gd name="T22" fmla="*/ 342 w 1042"/>
                <a:gd name="T23" fmla="*/ 330 h 2109"/>
                <a:gd name="T24" fmla="*/ 471 w 1042"/>
                <a:gd name="T25" fmla="*/ 170 h 2109"/>
                <a:gd name="T26" fmla="*/ 529 w 1042"/>
                <a:gd name="T27" fmla="*/ 115 h 2109"/>
                <a:gd name="T28" fmla="*/ 737 w 1042"/>
                <a:gd name="T29" fmla="*/ 98 h 2109"/>
                <a:gd name="T30" fmla="*/ 868 w 1042"/>
                <a:gd name="T31" fmla="*/ 32 h 2109"/>
                <a:gd name="T32" fmla="*/ 891 w 1042"/>
                <a:gd name="T33" fmla="*/ 0 h 2109"/>
                <a:gd name="T34" fmla="*/ 948 w 1042"/>
                <a:gd name="T35" fmla="*/ 41 h 2109"/>
                <a:gd name="T36" fmla="*/ 854 w 1042"/>
                <a:gd name="T37" fmla="*/ 189 h 2109"/>
                <a:gd name="T38" fmla="*/ 1042 w 1042"/>
                <a:gd name="T39" fmla="*/ 387 h 2109"/>
                <a:gd name="T40" fmla="*/ 1041 w 1042"/>
                <a:gd name="T41" fmla="*/ 446 h 2109"/>
                <a:gd name="T42" fmla="*/ 887 w 1042"/>
                <a:gd name="T43" fmla="*/ 576 h 2109"/>
                <a:gd name="T44" fmla="*/ 838 w 1042"/>
                <a:gd name="T45" fmla="*/ 798 h 2109"/>
                <a:gd name="T46" fmla="*/ 918 w 1042"/>
                <a:gd name="T47" fmla="*/ 865 h 2109"/>
                <a:gd name="T48" fmla="*/ 999 w 1042"/>
                <a:gd name="T49" fmla="*/ 1077 h 2109"/>
                <a:gd name="T50" fmla="*/ 967 w 1042"/>
                <a:gd name="T51" fmla="*/ 1201 h 2109"/>
                <a:gd name="T52" fmla="*/ 841 w 1042"/>
                <a:gd name="T53" fmla="*/ 1358 h 2109"/>
                <a:gd name="T54" fmla="*/ 838 w 1042"/>
                <a:gd name="T55" fmla="*/ 1397 h 2109"/>
                <a:gd name="T56" fmla="*/ 911 w 1042"/>
                <a:gd name="T57" fmla="*/ 1477 h 2109"/>
                <a:gd name="T58" fmla="*/ 903 w 1042"/>
                <a:gd name="T59" fmla="*/ 1693 h 2109"/>
                <a:gd name="T60" fmla="*/ 717 w 1042"/>
                <a:gd name="T61" fmla="*/ 1872 h 2109"/>
                <a:gd name="T62" fmla="*/ 496 w 1042"/>
                <a:gd name="T63" fmla="*/ 1922 h 2109"/>
                <a:gd name="T64" fmla="*/ 281 w 1042"/>
                <a:gd name="T65" fmla="*/ 2005 h 2109"/>
                <a:gd name="T66" fmla="*/ 198 w 1042"/>
                <a:gd name="T67" fmla="*/ 2052 h 2109"/>
                <a:gd name="T68" fmla="*/ 99 w 1042"/>
                <a:gd name="T69" fmla="*/ 2109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2109">
                  <a:moveTo>
                    <a:pt x="99" y="2109"/>
                  </a:moveTo>
                  <a:cubicBezTo>
                    <a:pt x="10" y="2051"/>
                    <a:pt x="29" y="1979"/>
                    <a:pt x="30" y="1923"/>
                  </a:cubicBezTo>
                  <a:cubicBezTo>
                    <a:pt x="39" y="1891"/>
                    <a:pt x="49" y="1862"/>
                    <a:pt x="59" y="1833"/>
                  </a:cubicBezTo>
                  <a:cubicBezTo>
                    <a:pt x="56" y="1793"/>
                    <a:pt x="53" y="1757"/>
                    <a:pt x="53" y="1721"/>
                  </a:cubicBezTo>
                  <a:cubicBezTo>
                    <a:pt x="34" y="1675"/>
                    <a:pt x="15" y="1628"/>
                    <a:pt x="0" y="1582"/>
                  </a:cubicBezTo>
                  <a:cubicBezTo>
                    <a:pt x="0" y="1504"/>
                    <a:pt x="0" y="1425"/>
                    <a:pt x="1" y="1350"/>
                  </a:cubicBezTo>
                  <a:cubicBezTo>
                    <a:pt x="43" y="1289"/>
                    <a:pt x="62" y="1237"/>
                    <a:pt x="95" y="1182"/>
                  </a:cubicBezTo>
                  <a:cubicBezTo>
                    <a:pt x="95" y="1152"/>
                    <a:pt x="95" y="1123"/>
                    <a:pt x="98" y="1097"/>
                  </a:cubicBezTo>
                  <a:cubicBezTo>
                    <a:pt x="80" y="955"/>
                    <a:pt x="23" y="830"/>
                    <a:pt x="139" y="754"/>
                  </a:cubicBezTo>
                  <a:cubicBezTo>
                    <a:pt x="161" y="679"/>
                    <a:pt x="162" y="633"/>
                    <a:pt x="165" y="578"/>
                  </a:cubicBezTo>
                  <a:cubicBezTo>
                    <a:pt x="175" y="555"/>
                    <a:pt x="188" y="533"/>
                    <a:pt x="201" y="510"/>
                  </a:cubicBezTo>
                  <a:cubicBezTo>
                    <a:pt x="217" y="415"/>
                    <a:pt x="272" y="377"/>
                    <a:pt x="342" y="330"/>
                  </a:cubicBezTo>
                  <a:cubicBezTo>
                    <a:pt x="378" y="279"/>
                    <a:pt x="417" y="194"/>
                    <a:pt x="471" y="170"/>
                  </a:cubicBezTo>
                  <a:cubicBezTo>
                    <a:pt x="490" y="150"/>
                    <a:pt x="510" y="131"/>
                    <a:pt x="529" y="115"/>
                  </a:cubicBezTo>
                  <a:cubicBezTo>
                    <a:pt x="564" y="116"/>
                    <a:pt x="692" y="142"/>
                    <a:pt x="737" y="98"/>
                  </a:cubicBezTo>
                  <a:cubicBezTo>
                    <a:pt x="778" y="89"/>
                    <a:pt x="823" y="77"/>
                    <a:pt x="868" y="32"/>
                  </a:cubicBezTo>
                  <a:cubicBezTo>
                    <a:pt x="875" y="19"/>
                    <a:pt x="881" y="10"/>
                    <a:pt x="891" y="0"/>
                  </a:cubicBezTo>
                  <a:cubicBezTo>
                    <a:pt x="910" y="14"/>
                    <a:pt x="929" y="27"/>
                    <a:pt x="948" y="41"/>
                  </a:cubicBezTo>
                  <a:cubicBezTo>
                    <a:pt x="948" y="90"/>
                    <a:pt x="833" y="117"/>
                    <a:pt x="854" y="189"/>
                  </a:cubicBezTo>
                  <a:cubicBezTo>
                    <a:pt x="934" y="211"/>
                    <a:pt x="972" y="284"/>
                    <a:pt x="1042" y="387"/>
                  </a:cubicBezTo>
                  <a:cubicBezTo>
                    <a:pt x="1042" y="407"/>
                    <a:pt x="1042" y="426"/>
                    <a:pt x="1041" y="446"/>
                  </a:cubicBezTo>
                  <a:cubicBezTo>
                    <a:pt x="993" y="533"/>
                    <a:pt x="961" y="529"/>
                    <a:pt x="887" y="576"/>
                  </a:cubicBezTo>
                  <a:cubicBezTo>
                    <a:pt x="855" y="638"/>
                    <a:pt x="787" y="718"/>
                    <a:pt x="838" y="798"/>
                  </a:cubicBezTo>
                  <a:cubicBezTo>
                    <a:pt x="864" y="818"/>
                    <a:pt x="889" y="842"/>
                    <a:pt x="918" y="865"/>
                  </a:cubicBezTo>
                  <a:cubicBezTo>
                    <a:pt x="940" y="915"/>
                    <a:pt x="1000" y="959"/>
                    <a:pt x="999" y="1077"/>
                  </a:cubicBezTo>
                  <a:cubicBezTo>
                    <a:pt x="986" y="1116"/>
                    <a:pt x="977" y="1158"/>
                    <a:pt x="967" y="1201"/>
                  </a:cubicBezTo>
                  <a:cubicBezTo>
                    <a:pt x="944" y="1243"/>
                    <a:pt x="880" y="1329"/>
                    <a:pt x="841" y="1358"/>
                  </a:cubicBezTo>
                  <a:cubicBezTo>
                    <a:pt x="838" y="1371"/>
                    <a:pt x="838" y="1384"/>
                    <a:pt x="838" y="1397"/>
                  </a:cubicBezTo>
                  <a:cubicBezTo>
                    <a:pt x="860" y="1424"/>
                    <a:pt x="885" y="1451"/>
                    <a:pt x="911" y="1477"/>
                  </a:cubicBezTo>
                  <a:cubicBezTo>
                    <a:pt x="926" y="1527"/>
                    <a:pt x="926" y="1619"/>
                    <a:pt x="903" y="1693"/>
                  </a:cubicBezTo>
                  <a:cubicBezTo>
                    <a:pt x="848" y="1761"/>
                    <a:pt x="787" y="1818"/>
                    <a:pt x="717" y="1872"/>
                  </a:cubicBezTo>
                  <a:cubicBezTo>
                    <a:pt x="643" y="1887"/>
                    <a:pt x="570" y="1904"/>
                    <a:pt x="496" y="1922"/>
                  </a:cubicBezTo>
                  <a:cubicBezTo>
                    <a:pt x="419" y="1982"/>
                    <a:pt x="361" y="1988"/>
                    <a:pt x="281" y="2005"/>
                  </a:cubicBezTo>
                  <a:cubicBezTo>
                    <a:pt x="253" y="2021"/>
                    <a:pt x="224" y="2036"/>
                    <a:pt x="198" y="2052"/>
                  </a:cubicBezTo>
                  <a:cubicBezTo>
                    <a:pt x="160" y="2091"/>
                    <a:pt x="124" y="2103"/>
                    <a:pt x="99" y="2109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25"/>
            <p:cNvSpPr>
              <a:spLocks/>
            </p:cNvSpPr>
            <p:nvPr/>
          </p:nvSpPr>
          <p:spPr bwMode="auto">
            <a:xfrm>
              <a:off x="5408354" y="2307990"/>
              <a:ext cx="559421" cy="380659"/>
            </a:xfrm>
            <a:custGeom>
              <a:avLst/>
              <a:gdLst>
                <a:gd name="T0" fmla="*/ 213 w 1952"/>
                <a:gd name="T1" fmla="*/ 1322 h 1326"/>
                <a:gd name="T2" fmla="*/ 131 w 1952"/>
                <a:gd name="T3" fmla="*/ 1261 h 1326"/>
                <a:gd name="T4" fmla="*/ 0 w 1952"/>
                <a:gd name="T5" fmla="*/ 1143 h 1326"/>
                <a:gd name="T6" fmla="*/ 30 w 1952"/>
                <a:gd name="T7" fmla="*/ 1079 h 1326"/>
                <a:gd name="T8" fmla="*/ 120 w 1952"/>
                <a:gd name="T9" fmla="*/ 989 h 1326"/>
                <a:gd name="T10" fmla="*/ 120 w 1952"/>
                <a:gd name="T11" fmla="*/ 885 h 1326"/>
                <a:gd name="T12" fmla="*/ 42 w 1952"/>
                <a:gd name="T13" fmla="*/ 630 h 1326"/>
                <a:gd name="T14" fmla="*/ 65 w 1952"/>
                <a:gd name="T15" fmla="*/ 523 h 1326"/>
                <a:gd name="T16" fmla="*/ 213 w 1952"/>
                <a:gd name="T17" fmla="*/ 356 h 1326"/>
                <a:gd name="T18" fmla="*/ 463 w 1952"/>
                <a:gd name="T19" fmla="*/ 156 h 1326"/>
                <a:gd name="T20" fmla="*/ 621 w 1952"/>
                <a:gd name="T21" fmla="*/ 0 h 1326"/>
                <a:gd name="T22" fmla="*/ 649 w 1952"/>
                <a:gd name="T23" fmla="*/ 115 h 1326"/>
                <a:gd name="T24" fmla="*/ 725 w 1952"/>
                <a:gd name="T25" fmla="*/ 117 h 1326"/>
                <a:gd name="T26" fmla="*/ 764 w 1952"/>
                <a:gd name="T27" fmla="*/ 53 h 1326"/>
                <a:gd name="T28" fmla="*/ 902 w 1952"/>
                <a:gd name="T29" fmla="*/ 40 h 1326"/>
                <a:gd name="T30" fmla="*/ 946 w 1952"/>
                <a:gd name="T31" fmla="*/ 116 h 1326"/>
                <a:gd name="T32" fmla="*/ 942 w 1952"/>
                <a:gd name="T33" fmla="*/ 254 h 1326"/>
                <a:gd name="T34" fmla="*/ 1174 w 1952"/>
                <a:gd name="T35" fmla="*/ 354 h 1326"/>
                <a:gd name="T36" fmla="*/ 1297 w 1952"/>
                <a:gd name="T37" fmla="*/ 161 h 1326"/>
                <a:gd name="T38" fmla="*/ 1348 w 1952"/>
                <a:gd name="T39" fmla="*/ 107 h 1326"/>
                <a:gd name="T40" fmla="*/ 1505 w 1952"/>
                <a:gd name="T41" fmla="*/ 71 h 1326"/>
                <a:gd name="T42" fmla="*/ 1636 w 1952"/>
                <a:gd name="T43" fmla="*/ 130 h 1326"/>
                <a:gd name="T44" fmla="*/ 1930 w 1952"/>
                <a:gd name="T45" fmla="*/ 131 h 1326"/>
                <a:gd name="T46" fmla="*/ 1952 w 1952"/>
                <a:gd name="T47" fmla="*/ 145 h 1326"/>
                <a:gd name="T48" fmla="*/ 1939 w 1952"/>
                <a:gd name="T49" fmla="*/ 171 h 1326"/>
                <a:gd name="T50" fmla="*/ 1929 w 1952"/>
                <a:gd name="T51" fmla="*/ 269 h 1326"/>
                <a:gd name="T52" fmla="*/ 1824 w 1952"/>
                <a:gd name="T53" fmla="*/ 276 h 1326"/>
                <a:gd name="T54" fmla="*/ 1528 w 1952"/>
                <a:gd name="T55" fmla="*/ 521 h 1326"/>
                <a:gd name="T56" fmla="*/ 1461 w 1952"/>
                <a:gd name="T57" fmla="*/ 548 h 1326"/>
                <a:gd name="T58" fmla="*/ 1362 w 1952"/>
                <a:gd name="T59" fmla="*/ 601 h 1326"/>
                <a:gd name="T60" fmla="*/ 1345 w 1952"/>
                <a:gd name="T61" fmla="*/ 621 h 1326"/>
                <a:gd name="T62" fmla="*/ 1335 w 1952"/>
                <a:gd name="T63" fmla="*/ 729 h 1326"/>
                <a:gd name="T64" fmla="*/ 1223 w 1952"/>
                <a:gd name="T65" fmla="*/ 873 h 1326"/>
                <a:gd name="T66" fmla="*/ 1190 w 1952"/>
                <a:gd name="T67" fmla="*/ 1020 h 1326"/>
                <a:gd name="T68" fmla="*/ 1039 w 1952"/>
                <a:gd name="T69" fmla="*/ 1107 h 1326"/>
                <a:gd name="T70" fmla="*/ 958 w 1952"/>
                <a:gd name="T71" fmla="*/ 1266 h 1326"/>
                <a:gd name="T72" fmla="*/ 955 w 1952"/>
                <a:gd name="T73" fmla="*/ 1253 h 1326"/>
                <a:gd name="T74" fmla="*/ 923 w 1952"/>
                <a:gd name="T75" fmla="*/ 1226 h 1326"/>
                <a:gd name="T76" fmla="*/ 872 w 1952"/>
                <a:gd name="T77" fmla="*/ 1221 h 1326"/>
                <a:gd name="T78" fmla="*/ 798 w 1952"/>
                <a:gd name="T79" fmla="*/ 1311 h 1326"/>
                <a:gd name="T80" fmla="*/ 651 w 1952"/>
                <a:gd name="T81" fmla="*/ 1294 h 1326"/>
                <a:gd name="T82" fmla="*/ 636 w 1952"/>
                <a:gd name="T83" fmla="*/ 1254 h 1326"/>
                <a:gd name="T84" fmla="*/ 512 w 1952"/>
                <a:gd name="T85" fmla="*/ 1127 h 1326"/>
                <a:gd name="T86" fmla="*/ 435 w 1952"/>
                <a:gd name="T87" fmla="*/ 1122 h 1326"/>
                <a:gd name="T88" fmla="*/ 415 w 1952"/>
                <a:gd name="T89" fmla="*/ 1252 h 1326"/>
                <a:gd name="T90" fmla="*/ 332 w 1952"/>
                <a:gd name="T91" fmla="*/ 1293 h 1326"/>
                <a:gd name="T92" fmla="*/ 213 w 1952"/>
                <a:gd name="T93" fmla="*/ 1322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52" h="1326">
                  <a:moveTo>
                    <a:pt x="213" y="1322"/>
                  </a:moveTo>
                  <a:cubicBezTo>
                    <a:pt x="185" y="1302"/>
                    <a:pt x="156" y="1282"/>
                    <a:pt x="131" y="1261"/>
                  </a:cubicBezTo>
                  <a:cubicBezTo>
                    <a:pt x="86" y="1221"/>
                    <a:pt x="42" y="1181"/>
                    <a:pt x="0" y="1143"/>
                  </a:cubicBezTo>
                  <a:cubicBezTo>
                    <a:pt x="10" y="1121"/>
                    <a:pt x="20" y="1098"/>
                    <a:pt x="30" y="1079"/>
                  </a:cubicBezTo>
                  <a:cubicBezTo>
                    <a:pt x="62" y="1053"/>
                    <a:pt x="100" y="1022"/>
                    <a:pt x="120" y="989"/>
                  </a:cubicBezTo>
                  <a:cubicBezTo>
                    <a:pt x="120" y="953"/>
                    <a:pt x="120" y="917"/>
                    <a:pt x="120" y="885"/>
                  </a:cubicBezTo>
                  <a:cubicBezTo>
                    <a:pt x="111" y="829"/>
                    <a:pt x="61" y="651"/>
                    <a:pt x="42" y="630"/>
                  </a:cubicBezTo>
                  <a:cubicBezTo>
                    <a:pt x="42" y="565"/>
                    <a:pt x="33" y="555"/>
                    <a:pt x="65" y="523"/>
                  </a:cubicBezTo>
                  <a:cubicBezTo>
                    <a:pt x="100" y="449"/>
                    <a:pt x="155" y="411"/>
                    <a:pt x="213" y="356"/>
                  </a:cubicBezTo>
                  <a:cubicBezTo>
                    <a:pt x="268" y="246"/>
                    <a:pt x="361" y="219"/>
                    <a:pt x="463" y="156"/>
                  </a:cubicBezTo>
                  <a:cubicBezTo>
                    <a:pt x="515" y="102"/>
                    <a:pt x="566" y="51"/>
                    <a:pt x="621" y="0"/>
                  </a:cubicBezTo>
                  <a:cubicBezTo>
                    <a:pt x="630" y="36"/>
                    <a:pt x="639" y="76"/>
                    <a:pt x="649" y="115"/>
                  </a:cubicBezTo>
                  <a:cubicBezTo>
                    <a:pt x="674" y="116"/>
                    <a:pt x="700" y="117"/>
                    <a:pt x="725" y="117"/>
                  </a:cubicBezTo>
                  <a:cubicBezTo>
                    <a:pt x="738" y="95"/>
                    <a:pt x="751" y="72"/>
                    <a:pt x="764" y="53"/>
                  </a:cubicBezTo>
                  <a:cubicBezTo>
                    <a:pt x="790" y="53"/>
                    <a:pt x="857" y="62"/>
                    <a:pt x="902" y="40"/>
                  </a:cubicBezTo>
                  <a:cubicBezTo>
                    <a:pt x="901" y="53"/>
                    <a:pt x="920" y="83"/>
                    <a:pt x="946" y="116"/>
                  </a:cubicBezTo>
                  <a:cubicBezTo>
                    <a:pt x="942" y="162"/>
                    <a:pt x="942" y="208"/>
                    <a:pt x="942" y="254"/>
                  </a:cubicBezTo>
                  <a:cubicBezTo>
                    <a:pt x="986" y="301"/>
                    <a:pt x="1075" y="352"/>
                    <a:pt x="1174" y="354"/>
                  </a:cubicBezTo>
                  <a:cubicBezTo>
                    <a:pt x="1213" y="290"/>
                    <a:pt x="1255" y="226"/>
                    <a:pt x="1297" y="161"/>
                  </a:cubicBezTo>
                  <a:cubicBezTo>
                    <a:pt x="1313" y="142"/>
                    <a:pt x="1329" y="123"/>
                    <a:pt x="1348" y="107"/>
                  </a:cubicBezTo>
                  <a:cubicBezTo>
                    <a:pt x="1387" y="81"/>
                    <a:pt x="1435" y="60"/>
                    <a:pt x="1505" y="71"/>
                  </a:cubicBezTo>
                  <a:cubicBezTo>
                    <a:pt x="1547" y="89"/>
                    <a:pt x="1591" y="110"/>
                    <a:pt x="1636" y="130"/>
                  </a:cubicBezTo>
                  <a:cubicBezTo>
                    <a:pt x="1732" y="129"/>
                    <a:pt x="1831" y="129"/>
                    <a:pt x="1930" y="131"/>
                  </a:cubicBezTo>
                  <a:cubicBezTo>
                    <a:pt x="1936" y="135"/>
                    <a:pt x="1943" y="138"/>
                    <a:pt x="1952" y="145"/>
                  </a:cubicBezTo>
                  <a:cubicBezTo>
                    <a:pt x="1946" y="151"/>
                    <a:pt x="1942" y="161"/>
                    <a:pt x="1939" y="171"/>
                  </a:cubicBezTo>
                  <a:cubicBezTo>
                    <a:pt x="1936" y="203"/>
                    <a:pt x="1932" y="236"/>
                    <a:pt x="1929" y="269"/>
                  </a:cubicBezTo>
                  <a:cubicBezTo>
                    <a:pt x="1894" y="271"/>
                    <a:pt x="1859" y="273"/>
                    <a:pt x="1824" y="276"/>
                  </a:cubicBezTo>
                  <a:cubicBezTo>
                    <a:pt x="1721" y="339"/>
                    <a:pt x="1554" y="407"/>
                    <a:pt x="1528" y="521"/>
                  </a:cubicBezTo>
                  <a:cubicBezTo>
                    <a:pt x="1506" y="530"/>
                    <a:pt x="1483" y="539"/>
                    <a:pt x="1461" y="548"/>
                  </a:cubicBezTo>
                  <a:cubicBezTo>
                    <a:pt x="1435" y="587"/>
                    <a:pt x="1394" y="592"/>
                    <a:pt x="1362" y="601"/>
                  </a:cubicBezTo>
                  <a:cubicBezTo>
                    <a:pt x="1355" y="608"/>
                    <a:pt x="1349" y="614"/>
                    <a:pt x="1345" y="621"/>
                  </a:cubicBezTo>
                  <a:cubicBezTo>
                    <a:pt x="1342" y="657"/>
                    <a:pt x="1339" y="693"/>
                    <a:pt x="1335" y="729"/>
                  </a:cubicBezTo>
                  <a:cubicBezTo>
                    <a:pt x="1306" y="777"/>
                    <a:pt x="1245" y="828"/>
                    <a:pt x="1223" y="873"/>
                  </a:cubicBezTo>
                  <a:cubicBezTo>
                    <a:pt x="1219" y="912"/>
                    <a:pt x="1222" y="975"/>
                    <a:pt x="1190" y="1020"/>
                  </a:cubicBezTo>
                  <a:cubicBezTo>
                    <a:pt x="1110" y="1018"/>
                    <a:pt x="1078" y="1059"/>
                    <a:pt x="1039" y="1107"/>
                  </a:cubicBezTo>
                  <a:cubicBezTo>
                    <a:pt x="1032" y="1163"/>
                    <a:pt x="1016" y="1228"/>
                    <a:pt x="958" y="1266"/>
                  </a:cubicBezTo>
                  <a:cubicBezTo>
                    <a:pt x="955" y="1259"/>
                    <a:pt x="955" y="1256"/>
                    <a:pt x="955" y="1253"/>
                  </a:cubicBezTo>
                  <a:cubicBezTo>
                    <a:pt x="942" y="1243"/>
                    <a:pt x="933" y="1232"/>
                    <a:pt x="923" y="1226"/>
                  </a:cubicBezTo>
                  <a:cubicBezTo>
                    <a:pt x="904" y="1222"/>
                    <a:pt x="888" y="1222"/>
                    <a:pt x="872" y="1221"/>
                  </a:cubicBezTo>
                  <a:cubicBezTo>
                    <a:pt x="846" y="1250"/>
                    <a:pt x="821" y="1279"/>
                    <a:pt x="798" y="1311"/>
                  </a:cubicBezTo>
                  <a:cubicBezTo>
                    <a:pt x="750" y="1326"/>
                    <a:pt x="674" y="1308"/>
                    <a:pt x="651" y="1294"/>
                  </a:cubicBezTo>
                  <a:cubicBezTo>
                    <a:pt x="645" y="1281"/>
                    <a:pt x="639" y="1268"/>
                    <a:pt x="636" y="1254"/>
                  </a:cubicBezTo>
                  <a:cubicBezTo>
                    <a:pt x="594" y="1211"/>
                    <a:pt x="553" y="1167"/>
                    <a:pt x="512" y="1127"/>
                  </a:cubicBezTo>
                  <a:cubicBezTo>
                    <a:pt x="486" y="1123"/>
                    <a:pt x="461" y="1122"/>
                    <a:pt x="435" y="1122"/>
                  </a:cubicBezTo>
                  <a:cubicBezTo>
                    <a:pt x="419" y="1154"/>
                    <a:pt x="419" y="1193"/>
                    <a:pt x="415" y="1252"/>
                  </a:cubicBezTo>
                  <a:cubicBezTo>
                    <a:pt x="374" y="1251"/>
                    <a:pt x="341" y="1280"/>
                    <a:pt x="332" y="1293"/>
                  </a:cubicBezTo>
                  <a:cubicBezTo>
                    <a:pt x="278" y="1291"/>
                    <a:pt x="236" y="1320"/>
                    <a:pt x="213" y="132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0" name="Freeform 26"/>
            <p:cNvSpPr>
              <a:spLocks/>
            </p:cNvSpPr>
            <p:nvPr/>
          </p:nvSpPr>
          <p:spPr bwMode="auto">
            <a:xfrm>
              <a:off x="4542933" y="2219659"/>
              <a:ext cx="240803" cy="401690"/>
            </a:xfrm>
            <a:custGeom>
              <a:avLst/>
              <a:gdLst>
                <a:gd name="T0" fmla="*/ 319 w 840"/>
                <a:gd name="T1" fmla="*/ 1263 h 1400"/>
                <a:gd name="T2" fmla="*/ 294 w 840"/>
                <a:gd name="T3" fmla="*/ 1158 h 1400"/>
                <a:gd name="T4" fmla="*/ 257 w 840"/>
                <a:gd name="T5" fmla="*/ 892 h 1400"/>
                <a:gd name="T6" fmla="*/ 79 w 840"/>
                <a:gd name="T7" fmla="*/ 681 h 1400"/>
                <a:gd name="T8" fmla="*/ 0 w 840"/>
                <a:gd name="T9" fmla="*/ 636 h 1400"/>
                <a:gd name="T10" fmla="*/ 205 w 840"/>
                <a:gd name="T11" fmla="*/ 579 h 1400"/>
                <a:gd name="T12" fmla="*/ 339 w 840"/>
                <a:gd name="T13" fmla="*/ 520 h 1400"/>
                <a:gd name="T14" fmla="*/ 394 w 840"/>
                <a:gd name="T15" fmla="*/ 453 h 1400"/>
                <a:gd name="T16" fmla="*/ 388 w 840"/>
                <a:gd name="T17" fmla="*/ 328 h 1400"/>
                <a:gd name="T18" fmla="*/ 482 w 840"/>
                <a:gd name="T19" fmla="*/ 157 h 1400"/>
                <a:gd name="T20" fmla="*/ 498 w 840"/>
                <a:gd name="T21" fmla="*/ 63 h 1400"/>
                <a:gd name="T22" fmla="*/ 674 w 840"/>
                <a:gd name="T23" fmla="*/ 51 h 1400"/>
                <a:gd name="T24" fmla="*/ 690 w 840"/>
                <a:gd name="T25" fmla="*/ 104 h 1400"/>
                <a:gd name="T26" fmla="*/ 644 w 840"/>
                <a:gd name="T27" fmla="*/ 214 h 1400"/>
                <a:gd name="T28" fmla="*/ 592 w 840"/>
                <a:gd name="T29" fmla="*/ 442 h 1400"/>
                <a:gd name="T30" fmla="*/ 707 w 840"/>
                <a:gd name="T31" fmla="*/ 461 h 1400"/>
                <a:gd name="T32" fmla="*/ 840 w 840"/>
                <a:gd name="T33" fmla="*/ 566 h 1400"/>
                <a:gd name="T34" fmla="*/ 782 w 840"/>
                <a:gd name="T35" fmla="*/ 649 h 1400"/>
                <a:gd name="T36" fmla="*/ 696 w 840"/>
                <a:gd name="T37" fmla="*/ 739 h 1400"/>
                <a:gd name="T38" fmla="*/ 602 w 840"/>
                <a:gd name="T39" fmla="*/ 871 h 1400"/>
                <a:gd name="T40" fmla="*/ 540 w 840"/>
                <a:gd name="T41" fmla="*/ 1063 h 1400"/>
                <a:gd name="T42" fmla="*/ 585 w 840"/>
                <a:gd name="T43" fmla="*/ 1106 h 1400"/>
                <a:gd name="T44" fmla="*/ 674 w 840"/>
                <a:gd name="T45" fmla="*/ 1220 h 1400"/>
                <a:gd name="T46" fmla="*/ 654 w 840"/>
                <a:gd name="T47" fmla="*/ 1262 h 1400"/>
                <a:gd name="T48" fmla="*/ 555 w 840"/>
                <a:gd name="T49" fmla="*/ 1295 h 1400"/>
                <a:gd name="T50" fmla="*/ 319 w 840"/>
                <a:gd name="T51" fmla="*/ 1263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0" h="1400">
                  <a:moveTo>
                    <a:pt x="319" y="1263"/>
                  </a:moveTo>
                  <a:cubicBezTo>
                    <a:pt x="309" y="1227"/>
                    <a:pt x="300" y="1191"/>
                    <a:pt x="294" y="1158"/>
                  </a:cubicBezTo>
                  <a:cubicBezTo>
                    <a:pt x="288" y="1050"/>
                    <a:pt x="266" y="961"/>
                    <a:pt x="257" y="892"/>
                  </a:cubicBezTo>
                  <a:cubicBezTo>
                    <a:pt x="194" y="795"/>
                    <a:pt x="111" y="734"/>
                    <a:pt x="79" y="681"/>
                  </a:cubicBezTo>
                  <a:cubicBezTo>
                    <a:pt x="51" y="664"/>
                    <a:pt x="25" y="650"/>
                    <a:pt x="0" y="636"/>
                  </a:cubicBezTo>
                  <a:cubicBezTo>
                    <a:pt x="16" y="604"/>
                    <a:pt x="147" y="588"/>
                    <a:pt x="205" y="579"/>
                  </a:cubicBezTo>
                  <a:cubicBezTo>
                    <a:pt x="259" y="535"/>
                    <a:pt x="243" y="528"/>
                    <a:pt x="339" y="520"/>
                  </a:cubicBezTo>
                  <a:cubicBezTo>
                    <a:pt x="355" y="498"/>
                    <a:pt x="375" y="475"/>
                    <a:pt x="394" y="453"/>
                  </a:cubicBezTo>
                  <a:cubicBezTo>
                    <a:pt x="391" y="410"/>
                    <a:pt x="388" y="368"/>
                    <a:pt x="388" y="328"/>
                  </a:cubicBezTo>
                  <a:cubicBezTo>
                    <a:pt x="417" y="270"/>
                    <a:pt x="450" y="212"/>
                    <a:pt x="482" y="157"/>
                  </a:cubicBezTo>
                  <a:cubicBezTo>
                    <a:pt x="485" y="125"/>
                    <a:pt x="492" y="92"/>
                    <a:pt x="498" y="63"/>
                  </a:cubicBezTo>
                  <a:cubicBezTo>
                    <a:pt x="556" y="64"/>
                    <a:pt x="604" y="0"/>
                    <a:pt x="674" y="51"/>
                  </a:cubicBezTo>
                  <a:cubicBezTo>
                    <a:pt x="677" y="67"/>
                    <a:pt x="684" y="84"/>
                    <a:pt x="690" y="104"/>
                  </a:cubicBezTo>
                  <a:cubicBezTo>
                    <a:pt x="674" y="139"/>
                    <a:pt x="657" y="175"/>
                    <a:pt x="644" y="214"/>
                  </a:cubicBezTo>
                  <a:cubicBezTo>
                    <a:pt x="580" y="287"/>
                    <a:pt x="577" y="317"/>
                    <a:pt x="592" y="442"/>
                  </a:cubicBezTo>
                  <a:cubicBezTo>
                    <a:pt x="630" y="446"/>
                    <a:pt x="669" y="453"/>
                    <a:pt x="707" y="461"/>
                  </a:cubicBezTo>
                  <a:cubicBezTo>
                    <a:pt x="729" y="488"/>
                    <a:pt x="767" y="544"/>
                    <a:pt x="840" y="566"/>
                  </a:cubicBezTo>
                  <a:cubicBezTo>
                    <a:pt x="834" y="592"/>
                    <a:pt x="811" y="627"/>
                    <a:pt x="782" y="649"/>
                  </a:cubicBezTo>
                  <a:cubicBezTo>
                    <a:pt x="766" y="685"/>
                    <a:pt x="725" y="714"/>
                    <a:pt x="696" y="739"/>
                  </a:cubicBezTo>
                  <a:cubicBezTo>
                    <a:pt x="558" y="736"/>
                    <a:pt x="635" y="767"/>
                    <a:pt x="602" y="871"/>
                  </a:cubicBezTo>
                  <a:cubicBezTo>
                    <a:pt x="547" y="951"/>
                    <a:pt x="541" y="938"/>
                    <a:pt x="540" y="1063"/>
                  </a:cubicBezTo>
                  <a:cubicBezTo>
                    <a:pt x="553" y="1076"/>
                    <a:pt x="569" y="1089"/>
                    <a:pt x="585" y="1106"/>
                  </a:cubicBezTo>
                  <a:cubicBezTo>
                    <a:pt x="610" y="1110"/>
                    <a:pt x="690" y="1132"/>
                    <a:pt x="674" y="1220"/>
                  </a:cubicBezTo>
                  <a:cubicBezTo>
                    <a:pt x="667" y="1233"/>
                    <a:pt x="661" y="1246"/>
                    <a:pt x="654" y="1262"/>
                  </a:cubicBezTo>
                  <a:cubicBezTo>
                    <a:pt x="613" y="1271"/>
                    <a:pt x="581" y="1280"/>
                    <a:pt x="555" y="1295"/>
                  </a:cubicBezTo>
                  <a:cubicBezTo>
                    <a:pt x="423" y="1400"/>
                    <a:pt x="476" y="1394"/>
                    <a:pt x="319" y="126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1" name="Freeform 27"/>
            <p:cNvSpPr>
              <a:spLocks/>
            </p:cNvSpPr>
            <p:nvPr/>
          </p:nvSpPr>
          <p:spPr bwMode="auto">
            <a:xfrm>
              <a:off x="5261137" y="1837949"/>
              <a:ext cx="465834" cy="698225"/>
            </a:xfrm>
            <a:custGeom>
              <a:avLst/>
              <a:gdLst>
                <a:gd name="T0" fmla="*/ 533 w 1625"/>
                <a:gd name="T1" fmla="*/ 2387 h 2434"/>
                <a:gd name="T2" fmla="*/ 121 w 1625"/>
                <a:gd name="T3" fmla="*/ 2334 h 2434"/>
                <a:gd name="T4" fmla="*/ 148 w 1625"/>
                <a:gd name="T5" fmla="*/ 2099 h 2434"/>
                <a:gd name="T6" fmla="*/ 10 w 1625"/>
                <a:gd name="T7" fmla="*/ 1611 h 2434"/>
                <a:gd name="T8" fmla="*/ 232 w 1625"/>
                <a:gd name="T9" fmla="*/ 1315 h 2434"/>
                <a:gd name="T10" fmla="*/ 77 w 1625"/>
                <a:gd name="T11" fmla="*/ 1029 h 2434"/>
                <a:gd name="T12" fmla="*/ 52 w 1625"/>
                <a:gd name="T13" fmla="*/ 1012 h 2434"/>
                <a:gd name="T14" fmla="*/ 142 w 1625"/>
                <a:gd name="T15" fmla="*/ 890 h 2434"/>
                <a:gd name="T16" fmla="*/ 69 w 1625"/>
                <a:gd name="T17" fmla="*/ 761 h 2434"/>
                <a:gd name="T18" fmla="*/ 1 w 1625"/>
                <a:gd name="T19" fmla="*/ 536 h 2434"/>
                <a:gd name="T20" fmla="*/ 103 w 1625"/>
                <a:gd name="T21" fmla="*/ 460 h 2434"/>
                <a:gd name="T22" fmla="*/ 175 w 1625"/>
                <a:gd name="T23" fmla="*/ 272 h 2434"/>
                <a:gd name="T24" fmla="*/ 298 w 1625"/>
                <a:gd name="T25" fmla="*/ 540 h 2434"/>
                <a:gd name="T26" fmla="*/ 374 w 1625"/>
                <a:gd name="T27" fmla="*/ 516 h 2434"/>
                <a:gd name="T28" fmla="*/ 765 w 1625"/>
                <a:gd name="T29" fmla="*/ 330 h 2434"/>
                <a:gd name="T30" fmla="*/ 879 w 1625"/>
                <a:gd name="T31" fmla="*/ 74 h 2434"/>
                <a:gd name="T32" fmla="*/ 1126 w 1625"/>
                <a:gd name="T33" fmla="*/ 365 h 2434"/>
                <a:gd name="T34" fmla="*/ 1394 w 1625"/>
                <a:gd name="T35" fmla="*/ 493 h 2434"/>
                <a:gd name="T36" fmla="*/ 1364 w 1625"/>
                <a:gd name="T37" fmla="*/ 711 h 2434"/>
                <a:gd name="T38" fmla="*/ 1625 w 1625"/>
                <a:gd name="T39" fmla="*/ 888 h 2434"/>
                <a:gd name="T40" fmla="*/ 1319 w 1625"/>
                <a:gd name="T41" fmla="*/ 1231 h 2434"/>
                <a:gd name="T42" fmla="*/ 1058 w 1625"/>
                <a:gd name="T43" fmla="*/ 1110 h 2434"/>
                <a:gd name="T44" fmla="*/ 941 w 1625"/>
                <a:gd name="T45" fmla="*/ 897 h 2434"/>
                <a:gd name="T46" fmla="*/ 783 w 1625"/>
                <a:gd name="T47" fmla="*/ 615 h 2434"/>
                <a:gd name="T48" fmla="*/ 523 w 1625"/>
                <a:gd name="T49" fmla="*/ 795 h 2434"/>
                <a:gd name="T50" fmla="*/ 429 w 1625"/>
                <a:gd name="T51" fmla="*/ 1015 h 2434"/>
                <a:gd name="T52" fmla="*/ 620 w 1625"/>
                <a:gd name="T53" fmla="*/ 1164 h 2434"/>
                <a:gd name="T54" fmla="*/ 827 w 1625"/>
                <a:gd name="T55" fmla="*/ 1169 h 2434"/>
                <a:gd name="T56" fmla="*/ 874 w 1625"/>
                <a:gd name="T57" fmla="*/ 1364 h 2434"/>
                <a:gd name="T58" fmla="*/ 1125 w 1625"/>
                <a:gd name="T59" fmla="*/ 1616 h 2434"/>
                <a:gd name="T60" fmla="*/ 843 w 1625"/>
                <a:gd name="T61" fmla="*/ 1825 h 2434"/>
                <a:gd name="T62" fmla="*/ 565 w 1625"/>
                <a:gd name="T63" fmla="*/ 2394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25" h="2434">
                  <a:moveTo>
                    <a:pt x="571" y="2434"/>
                  </a:moveTo>
                  <a:cubicBezTo>
                    <a:pt x="558" y="2417"/>
                    <a:pt x="545" y="2400"/>
                    <a:pt x="533" y="2387"/>
                  </a:cubicBezTo>
                  <a:cubicBezTo>
                    <a:pt x="459" y="2385"/>
                    <a:pt x="389" y="2383"/>
                    <a:pt x="319" y="2385"/>
                  </a:cubicBezTo>
                  <a:cubicBezTo>
                    <a:pt x="252" y="2367"/>
                    <a:pt x="185" y="2348"/>
                    <a:pt x="121" y="2334"/>
                  </a:cubicBezTo>
                  <a:cubicBezTo>
                    <a:pt x="67" y="2296"/>
                    <a:pt x="32" y="2243"/>
                    <a:pt x="32" y="2230"/>
                  </a:cubicBezTo>
                  <a:cubicBezTo>
                    <a:pt x="71" y="2185"/>
                    <a:pt x="109" y="2140"/>
                    <a:pt x="148" y="2099"/>
                  </a:cubicBezTo>
                  <a:cubicBezTo>
                    <a:pt x="158" y="2063"/>
                    <a:pt x="167" y="2027"/>
                    <a:pt x="180" y="1991"/>
                  </a:cubicBezTo>
                  <a:cubicBezTo>
                    <a:pt x="223" y="1793"/>
                    <a:pt x="105" y="1711"/>
                    <a:pt x="10" y="1611"/>
                  </a:cubicBezTo>
                  <a:cubicBezTo>
                    <a:pt x="11" y="1483"/>
                    <a:pt x="91" y="1446"/>
                    <a:pt x="184" y="1396"/>
                  </a:cubicBezTo>
                  <a:cubicBezTo>
                    <a:pt x="200" y="1366"/>
                    <a:pt x="216" y="1341"/>
                    <a:pt x="232" y="1315"/>
                  </a:cubicBezTo>
                  <a:cubicBezTo>
                    <a:pt x="229" y="1282"/>
                    <a:pt x="230" y="1253"/>
                    <a:pt x="230" y="1223"/>
                  </a:cubicBezTo>
                  <a:cubicBezTo>
                    <a:pt x="176" y="1130"/>
                    <a:pt x="132" y="1077"/>
                    <a:pt x="77" y="1029"/>
                  </a:cubicBezTo>
                  <a:cubicBezTo>
                    <a:pt x="68" y="1026"/>
                    <a:pt x="58" y="1022"/>
                    <a:pt x="52" y="1022"/>
                  </a:cubicBezTo>
                  <a:cubicBezTo>
                    <a:pt x="52" y="1019"/>
                    <a:pt x="52" y="1016"/>
                    <a:pt x="52" y="1012"/>
                  </a:cubicBezTo>
                  <a:cubicBezTo>
                    <a:pt x="71" y="996"/>
                    <a:pt x="91" y="981"/>
                    <a:pt x="110" y="965"/>
                  </a:cubicBezTo>
                  <a:cubicBezTo>
                    <a:pt x="123" y="942"/>
                    <a:pt x="142" y="913"/>
                    <a:pt x="142" y="890"/>
                  </a:cubicBezTo>
                  <a:cubicBezTo>
                    <a:pt x="117" y="867"/>
                    <a:pt x="91" y="846"/>
                    <a:pt x="69" y="826"/>
                  </a:cubicBezTo>
                  <a:cubicBezTo>
                    <a:pt x="69" y="803"/>
                    <a:pt x="69" y="780"/>
                    <a:pt x="69" y="761"/>
                  </a:cubicBezTo>
                  <a:cubicBezTo>
                    <a:pt x="35" y="724"/>
                    <a:pt x="12" y="700"/>
                    <a:pt x="0" y="674"/>
                  </a:cubicBezTo>
                  <a:cubicBezTo>
                    <a:pt x="0" y="628"/>
                    <a:pt x="0" y="582"/>
                    <a:pt x="1" y="536"/>
                  </a:cubicBezTo>
                  <a:cubicBezTo>
                    <a:pt x="13" y="517"/>
                    <a:pt x="30" y="498"/>
                    <a:pt x="46" y="482"/>
                  </a:cubicBezTo>
                  <a:cubicBezTo>
                    <a:pt x="46" y="482"/>
                    <a:pt x="87" y="476"/>
                    <a:pt x="103" y="460"/>
                  </a:cubicBezTo>
                  <a:cubicBezTo>
                    <a:pt x="103" y="411"/>
                    <a:pt x="104" y="365"/>
                    <a:pt x="104" y="319"/>
                  </a:cubicBezTo>
                  <a:cubicBezTo>
                    <a:pt x="133" y="291"/>
                    <a:pt x="133" y="281"/>
                    <a:pt x="175" y="272"/>
                  </a:cubicBezTo>
                  <a:cubicBezTo>
                    <a:pt x="197" y="286"/>
                    <a:pt x="241" y="313"/>
                    <a:pt x="241" y="379"/>
                  </a:cubicBezTo>
                  <a:cubicBezTo>
                    <a:pt x="167" y="419"/>
                    <a:pt x="228" y="483"/>
                    <a:pt x="298" y="540"/>
                  </a:cubicBezTo>
                  <a:cubicBezTo>
                    <a:pt x="307" y="541"/>
                    <a:pt x="317" y="541"/>
                    <a:pt x="330" y="545"/>
                  </a:cubicBezTo>
                  <a:cubicBezTo>
                    <a:pt x="342" y="535"/>
                    <a:pt x="358" y="526"/>
                    <a:pt x="374" y="516"/>
                  </a:cubicBezTo>
                  <a:cubicBezTo>
                    <a:pt x="375" y="451"/>
                    <a:pt x="445" y="443"/>
                    <a:pt x="490" y="408"/>
                  </a:cubicBezTo>
                  <a:cubicBezTo>
                    <a:pt x="555" y="321"/>
                    <a:pt x="672" y="389"/>
                    <a:pt x="765" y="330"/>
                  </a:cubicBezTo>
                  <a:cubicBezTo>
                    <a:pt x="762" y="274"/>
                    <a:pt x="760" y="218"/>
                    <a:pt x="760" y="166"/>
                  </a:cubicBezTo>
                  <a:cubicBezTo>
                    <a:pt x="795" y="118"/>
                    <a:pt x="815" y="111"/>
                    <a:pt x="879" y="74"/>
                  </a:cubicBezTo>
                  <a:cubicBezTo>
                    <a:pt x="953" y="0"/>
                    <a:pt x="971" y="73"/>
                    <a:pt x="1009" y="172"/>
                  </a:cubicBezTo>
                  <a:cubicBezTo>
                    <a:pt x="1047" y="235"/>
                    <a:pt x="1085" y="298"/>
                    <a:pt x="1126" y="365"/>
                  </a:cubicBezTo>
                  <a:cubicBezTo>
                    <a:pt x="1132" y="421"/>
                    <a:pt x="1122" y="453"/>
                    <a:pt x="1212" y="492"/>
                  </a:cubicBezTo>
                  <a:cubicBezTo>
                    <a:pt x="1250" y="492"/>
                    <a:pt x="1327" y="485"/>
                    <a:pt x="1394" y="493"/>
                  </a:cubicBezTo>
                  <a:cubicBezTo>
                    <a:pt x="1365" y="535"/>
                    <a:pt x="1327" y="527"/>
                    <a:pt x="1307" y="576"/>
                  </a:cubicBezTo>
                  <a:cubicBezTo>
                    <a:pt x="1307" y="628"/>
                    <a:pt x="1287" y="657"/>
                    <a:pt x="1364" y="711"/>
                  </a:cubicBezTo>
                  <a:cubicBezTo>
                    <a:pt x="1434" y="723"/>
                    <a:pt x="1494" y="800"/>
                    <a:pt x="1580" y="845"/>
                  </a:cubicBezTo>
                  <a:cubicBezTo>
                    <a:pt x="1593" y="858"/>
                    <a:pt x="1609" y="872"/>
                    <a:pt x="1625" y="888"/>
                  </a:cubicBezTo>
                  <a:cubicBezTo>
                    <a:pt x="1576" y="953"/>
                    <a:pt x="1528" y="1020"/>
                    <a:pt x="1480" y="1088"/>
                  </a:cubicBezTo>
                  <a:cubicBezTo>
                    <a:pt x="1479" y="1150"/>
                    <a:pt x="1364" y="1212"/>
                    <a:pt x="1319" y="1231"/>
                  </a:cubicBezTo>
                  <a:cubicBezTo>
                    <a:pt x="1281" y="1237"/>
                    <a:pt x="1242" y="1242"/>
                    <a:pt x="1207" y="1251"/>
                  </a:cubicBezTo>
                  <a:cubicBezTo>
                    <a:pt x="1131" y="1203"/>
                    <a:pt x="1102" y="1134"/>
                    <a:pt x="1058" y="1110"/>
                  </a:cubicBezTo>
                  <a:cubicBezTo>
                    <a:pt x="1033" y="1040"/>
                    <a:pt x="1059" y="969"/>
                    <a:pt x="1037" y="936"/>
                  </a:cubicBezTo>
                  <a:cubicBezTo>
                    <a:pt x="1005" y="922"/>
                    <a:pt x="973" y="908"/>
                    <a:pt x="941" y="897"/>
                  </a:cubicBezTo>
                  <a:cubicBezTo>
                    <a:pt x="938" y="819"/>
                    <a:pt x="955" y="721"/>
                    <a:pt x="952" y="675"/>
                  </a:cubicBezTo>
                  <a:cubicBezTo>
                    <a:pt x="872" y="666"/>
                    <a:pt x="799" y="664"/>
                    <a:pt x="783" y="615"/>
                  </a:cubicBezTo>
                  <a:cubicBezTo>
                    <a:pt x="681" y="612"/>
                    <a:pt x="687" y="609"/>
                    <a:pt x="667" y="707"/>
                  </a:cubicBezTo>
                  <a:cubicBezTo>
                    <a:pt x="613" y="729"/>
                    <a:pt x="565" y="770"/>
                    <a:pt x="523" y="795"/>
                  </a:cubicBezTo>
                  <a:cubicBezTo>
                    <a:pt x="523" y="824"/>
                    <a:pt x="523" y="847"/>
                    <a:pt x="554" y="904"/>
                  </a:cubicBezTo>
                  <a:cubicBezTo>
                    <a:pt x="547" y="989"/>
                    <a:pt x="452" y="967"/>
                    <a:pt x="429" y="1015"/>
                  </a:cubicBezTo>
                  <a:cubicBezTo>
                    <a:pt x="429" y="1055"/>
                    <a:pt x="403" y="1119"/>
                    <a:pt x="428" y="1159"/>
                  </a:cubicBezTo>
                  <a:cubicBezTo>
                    <a:pt x="492" y="1161"/>
                    <a:pt x="556" y="1163"/>
                    <a:pt x="620" y="1164"/>
                  </a:cubicBezTo>
                  <a:cubicBezTo>
                    <a:pt x="665" y="1126"/>
                    <a:pt x="668" y="1093"/>
                    <a:pt x="761" y="1109"/>
                  </a:cubicBezTo>
                  <a:cubicBezTo>
                    <a:pt x="777" y="1135"/>
                    <a:pt x="799" y="1139"/>
                    <a:pt x="827" y="1169"/>
                  </a:cubicBezTo>
                  <a:cubicBezTo>
                    <a:pt x="837" y="1186"/>
                    <a:pt x="846" y="1206"/>
                    <a:pt x="856" y="1226"/>
                  </a:cubicBezTo>
                  <a:cubicBezTo>
                    <a:pt x="862" y="1272"/>
                    <a:pt x="868" y="1318"/>
                    <a:pt x="874" y="1364"/>
                  </a:cubicBezTo>
                  <a:cubicBezTo>
                    <a:pt x="912" y="1414"/>
                    <a:pt x="966" y="1478"/>
                    <a:pt x="1065" y="1513"/>
                  </a:cubicBezTo>
                  <a:cubicBezTo>
                    <a:pt x="1084" y="1546"/>
                    <a:pt x="1103" y="1579"/>
                    <a:pt x="1125" y="1616"/>
                  </a:cubicBezTo>
                  <a:cubicBezTo>
                    <a:pt x="1080" y="1615"/>
                    <a:pt x="1055" y="1670"/>
                    <a:pt x="1026" y="1689"/>
                  </a:cubicBezTo>
                  <a:cubicBezTo>
                    <a:pt x="997" y="1750"/>
                    <a:pt x="897" y="1810"/>
                    <a:pt x="843" y="1825"/>
                  </a:cubicBezTo>
                  <a:cubicBezTo>
                    <a:pt x="785" y="1866"/>
                    <a:pt x="737" y="1911"/>
                    <a:pt x="701" y="1972"/>
                  </a:cubicBezTo>
                  <a:cubicBezTo>
                    <a:pt x="553" y="2119"/>
                    <a:pt x="467" y="2146"/>
                    <a:pt x="565" y="2394"/>
                  </a:cubicBezTo>
                  <a:cubicBezTo>
                    <a:pt x="565" y="2407"/>
                    <a:pt x="568" y="2420"/>
                    <a:pt x="571" y="243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2" name="Freeform 28"/>
            <p:cNvSpPr>
              <a:spLocks/>
            </p:cNvSpPr>
            <p:nvPr/>
          </p:nvSpPr>
          <p:spPr bwMode="auto">
            <a:xfrm>
              <a:off x="2209559" y="1088198"/>
              <a:ext cx="1728737" cy="1355440"/>
            </a:xfrm>
            <a:custGeom>
              <a:avLst/>
              <a:gdLst>
                <a:gd name="T0" fmla="*/ 4182 w 6029"/>
                <a:gd name="T1" fmla="*/ 4629 h 4727"/>
                <a:gd name="T2" fmla="*/ 3958 w 6029"/>
                <a:gd name="T3" fmla="*/ 4672 h 4727"/>
                <a:gd name="T4" fmla="*/ 3586 w 6029"/>
                <a:gd name="T5" fmla="*/ 4421 h 4727"/>
                <a:gd name="T6" fmla="*/ 3148 w 6029"/>
                <a:gd name="T7" fmla="*/ 4387 h 4727"/>
                <a:gd name="T8" fmla="*/ 2751 w 6029"/>
                <a:gd name="T9" fmla="*/ 4485 h 4727"/>
                <a:gd name="T10" fmla="*/ 2390 w 6029"/>
                <a:gd name="T11" fmla="*/ 4571 h 4727"/>
                <a:gd name="T12" fmla="*/ 1924 w 6029"/>
                <a:gd name="T13" fmla="*/ 4411 h 4727"/>
                <a:gd name="T14" fmla="*/ 1701 w 6029"/>
                <a:gd name="T15" fmla="*/ 4422 h 4727"/>
                <a:gd name="T16" fmla="*/ 1096 w 6029"/>
                <a:gd name="T17" fmla="*/ 4590 h 4727"/>
                <a:gd name="T18" fmla="*/ 800 w 6029"/>
                <a:gd name="T19" fmla="*/ 4396 h 4727"/>
                <a:gd name="T20" fmla="*/ 773 w 6029"/>
                <a:gd name="T21" fmla="*/ 4124 h 4727"/>
                <a:gd name="T22" fmla="*/ 455 w 6029"/>
                <a:gd name="T23" fmla="*/ 3827 h 4727"/>
                <a:gd name="T24" fmla="*/ 256 w 6029"/>
                <a:gd name="T25" fmla="*/ 3374 h 4727"/>
                <a:gd name="T26" fmla="*/ 200 w 6029"/>
                <a:gd name="T27" fmla="*/ 3137 h 4727"/>
                <a:gd name="T28" fmla="*/ 66 w 6029"/>
                <a:gd name="T29" fmla="*/ 2655 h 4727"/>
                <a:gd name="T30" fmla="*/ 9 w 6029"/>
                <a:gd name="T31" fmla="*/ 2562 h 4727"/>
                <a:gd name="T32" fmla="*/ 125 w 6029"/>
                <a:gd name="T33" fmla="*/ 2326 h 4727"/>
                <a:gd name="T34" fmla="*/ 657 w 6029"/>
                <a:gd name="T35" fmla="*/ 2107 h 4727"/>
                <a:gd name="T36" fmla="*/ 944 w 6029"/>
                <a:gd name="T37" fmla="*/ 2242 h 4727"/>
                <a:gd name="T38" fmla="*/ 1277 w 6029"/>
                <a:gd name="T39" fmla="*/ 2057 h 4727"/>
                <a:gd name="T40" fmla="*/ 1798 w 6029"/>
                <a:gd name="T41" fmla="*/ 2044 h 4727"/>
                <a:gd name="T42" fmla="*/ 2084 w 6029"/>
                <a:gd name="T43" fmla="*/ 1665 h 4727"/>
                <a:gd name="T44" fmla="*/ 2240 w 6029"/>
                <a:gd name="T45" fmla="*/ 1318 h 4727"/>
                <a:gd name="T46" fmla="*/ 2210 w 6029"/>
                <a:gd name="T47" fmla="*/ 964 h 4727"/>
                <a:gd name="T48" fmla="*/ 2807 w 6029"/>
                <a:gd name="T49" fmla="*/ 1077 h 4727"/>
                <a:gd name="T50" fmla="*/ 2856 w 6029"/>
                <a:gd name="T51" fmla="*/ 839 h 4727"/>
                <a:gd name="T52" fmla="*/ 3162 w 6029"/>
                <a:gd name="T53" fmla="*/ 441 h 4727"/>
                <a:gd name="T54" fmla="*/ 3762 w 6029"/>
                <a:gd name="T55" fmla="*/ 535 h 4727"/>
                <a:gd name="T56" fmla="*/ 4158 w 6029"/>
                <a:gd name="T57" fmla="*/ 44 h 4727"/>
                <a:gd name="T58" fmla="*/ 4387 w 6029"/>
                <a:gd name="T59" fmla="*/ 187 h 4727"/>
                <a:gd name="T60" fmla="*/ 4785 w 6029"/>
                <a:gd name="T61" fmla="*/ 528 h 4727"/>
                <a:gd name="T62" fmla="*/ 4910 w 6029"/>
                <a:gd name="T63" fmla="*/ 891 h 4727"/>
                <a:gd name="T64" fmla="*/ 4820 w 6029"/>
                <a:gd name="T65" fmla="*/ 1469 h 4727"/>
                <a:gd name="T66" fmla="*/ 5417 w 6029"/>
                <a:gd name="T67" fmla="*/ 1670 h 4727"/>
                <a:gd name="T68" fmla="*/ 5878 w 6029"/>
                <a:gd name="T69" fmla="*/ 2039 h 4727"/>
                <a:gd name="T70" fmla="*/ 6003 w 6029"/>
                <a:gd name="T71" fmla="*/ 2432 h 4727"/>
                <a:gd name="T72" fmla="*/ 5938 w 6029"/>
                <a:gd name="T73" fmla="*/ 2741 h 4727"/>
                <a:gd name="T74" fmla="*/ 5713 w 6029"/>
                <a:gd name="T75" fmla="*/ 2873 h 4727"/>
                <a:gd name="T76" fmla="*/ 5085 w 6029"/>
                <a:gd name="T77" fmla="*/ 3247 h 4727"/>
                <a:gd name="T78" fmla="*/ 5047 w 6029"/>
                <a:gd name="T79" fmla="*/ 3672 h 4727"/>
                <a:gd name="T80" fmla="*/ 4334 w 6029"/>
                <a:gd name="T81" fmla="*/ 3821 h 4727"/>
                <a:gd name="T82" fmla="*/ 4367 w 6029"/>
                <a:gd name="T83" fmla="*/ 4142 h 4727"/>
                <a:gd name="T84" fmla="*/ 4445 w 6029"/>
                <a:gd name="T85" fmla="*/ 4396 h 4727"/>
                <a:gd name="T86" fmla="*/ 4296 w 6029"/>
                <a:gd name="T87" fmla="*/ 4727 h 4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29" h="4727">
                  <a:moveTo>
                    <a:pt x="4296" y="4727"/>
                  </a:moveTo>
                  <a:cubicBezTo>
                    <a:pt x="4281" y="4716"/>
                    <a:pt x="4268" y="4710"/>
                    <a:pt x="4255" y="4703"/>
                  </a:cubicBezTo>
                  <a:cubicBezTo>
                    <a:pt x="4230" y="4676"/>
                    <a:pt x="4204" y="4652"/>
                    <a:pt x="4182" y="4629"/>
                  </a:cubicBezTo>
                  <a:cubicBezTo>
                    <a:pt x="4102" y="4627"/>
                    <a:pt x="4096" y="4604"/>
                    <a:pt x="4067" y="4678"/>
                  </a:cubicBezTo>
                  <a:cubicBezTo>
                    <a:pt x="4054" y="4671"/>
                    <a:pt x="4044" y="4668"/>
                    <a:pt x="4035" y="4664"/>
                  </a:cubicBezTo>
                  <a:cubicBezTo>
                    <a:pt x="4009" y="4667"/>
                    <a:pt x="3984" y="4670"/>
                    <a:pt x="3958" y="4672"/>
                  </a:cubicBezTo>
                  <a:cubicBezTo>
                    <a:pt x="3926" y="4619"/>
                    <a:pt x="3933" y="4593"/>
                    <a:pt x="3930" y="4564"/>
                  </a:cubicBezTo>
                  <a:cubicBezTo>
                    <a:pt x="3911" y="4553"/>
                    <a:pt x="3892" y="4543"/>
                    <a:pt x="3873" y="4536"/>
                  </a:cubicBezTo>
                  <a:cubicBezTo>
                    <a:pt x="3774" y="4442"/>
                    <a:pt x="3698" y="4378"/>
                    <a:pt x="3586" y="4421"/>
                  </a:cubicBezTo>
                  <a:cubicBezTo>
                    <a:pt x="3503" y="4428"/>
                    <a:pt x="3426" y="4443"/>
                    <a:pt x="3349" y="4431"/>
                  </a:cubicBezTo>
                  <a:cubicBezTo>
                    <a:pt x="3311" y="4417"/>
                    <a:pt x="3276" y="4403"/>
                    <a:pt x="3241" y="4389"/>
                  </a:cubicBezTo>
                  <a:cubicBezTo>
                    <a:pt x="3209" y="4388"/>
                    <a:pt x="3177" y="4387"/>
                    <a:pt x="3148" y="4387"/>
                  </a:cubicBezTo>
                  <a:cubicBezTo>
                    <a:pt x="3078" y="4427"/>
                    <a:pt x="2985" y="4468"/>
                    <a:pt x="2949" y="4539"/>
                  </a:cubicBezTo>
                  <a:cubicBezTo>
                    <a:pt x="2914" y="4535"/>
                    <a:pt x="2879" y="4534"/>
                    <a:pt x="2847" y="4533"/>
                  </a:cubicBezTo>
                  <a:cubicBezTo>
                    <a:pt x="2815" y="4516"/>
                    <a:pt x="2783" y="4499"/>
                    <a:pt x="2751" y="4485"/>
                  </a:cubicBezTo>
                  <a:cubicBezTo>
                    <a:pt x="2684" y="4483"/>
                    <a:pt x="2665" y="4476"/>
                    <a:pt x="2636" y="4505"/>
                  </a:cubicBezTo>
                  <a:cubicBezTo>
                    <a:pt x="2608" y="4511"/>
                    <a:pt x="2582" y="4516"/>
                    <a:pt x="2556" y="4526"/>
                  </a:cubicBezTo>
                  <a:cubicBezTo>
                    <a:pt x="2480" y="4524"/>
                    <a:pt x="2451" y="4552"/>
                    <a:pt x="2390" y="4571"/>
                  </a:cubicBezTo>
                  <a:cubicBezTo>
                    <a:pt x="2294" y="4568"/>
                    <a:pt x="2176" y="4500"/>
                    <a:pt x="2144" y="4466"/>
                  </a:cubicBezTo>
                  <a:cubicBezTo>
                    <a:pt x="2145" y="4351"/>
                    <a:pt x="2126" y="4380"/>
                    <a:pt x="2072" y="4333"/>
                  </a:cubicBezTo>
                  <a:cubicBezTo>
                    <a:pt x="1963" y="4331"/>
                    <a:pt x="1992" y="4335"/>
                    <a:pt x="1924" y="4411"/>
                  </a:cubicBezTo>
                  <a:cubicBezTo>
                    <a:pt x="1854" y="4439"/>
                    <a:pt x="1787" y="4421"/>
                    <a:pt x="1736" y="4456"/>
                  </a:cubicBezTo>
                  <a:cubicBezTo>
                    <a:pt x="1726" y="4456"/>
                    <a:pt x="1720" y="4455"/>
                    <a:pt x="1713" y="4455"/>
                  </a:cubicBezTo>
                  <a:cubicBezTo>
                    <a:pt x="1707" y="4442"/>
                    <a:pt x="1704" y="4432"/>
                    <a:pt x="1701" y="4422"/>
                  </a:cubicBezTo>
                  <a:cubicBezTo>
                    <a:pt x="1621" y="4328"/>
                    <a:pt x="1513" y="4277"/>
                    <a:pt x="1423" y="4287"/>
                  </a:cubicBezTo>
                  <a:cubicBezTo>
                    <a:pt x="1321" y="4357"/>
                    <a:pt x="1282" y="4389"/>
                    <a:pt x="1234" y="4505"/>
                  </a:cubicBezTo>
                  <a:cubicBezTo>
                    <a:pt x="1192" y="4563"/>
                    <a:pt x="1157" y="4582"/>
                    <a:pt x="1096" y="4590"/>
                  </a:cubicBezTo>
                  <a:cubicBezTo>
                    <a:pt x="1064" y="4583"/>
                    <a:pt x="1032" y="4576"/>
                    <a:pt x="1003" y="4568"/>
                  </a:cubicBezTo>
                  <a:cubicBezTo>
                    <a:pt x="975" y="4545"/>
                    <a:pt x="965" y="4538"/>
                    <a:pt x="943" y="4537"/>
                  </a:cubicBezTo>
                  <a:cubicBezTo>
                    <a:pt x="921" y="4445"/>
                    <a:pt x="844" y="4423"/>
                    <a:pt x="800" y="4396"/>
                  </a:cubicBezTo>
                  <a:cubicBezTo>
                    <a:pt x="787" y="4376"/>
                    <a:pt x="774" y="4359"/>
                    <a:pt x="762" y="4343"/>
                  </a:cubicBezTo>
                  <a:cubicBezTo>
                    <a:pt x="762" y="4297"/>
                    <a:pt x="762" y="4254"/>
                    <a:pt x="763" y="4212"/>
                  </a:cubicBezTo>
                  <a:cubicBezTo>
                    <a:pt x="782" y="4193"/>
                    <a:pt x="773" y="4133"/>
                    <a:pt x="773" y="4124"/>
                  </a:cubicBezTo>
                  <a:cubicBezTo>
                    <a:pt x="738" y="4015"/>
                    <a:pt x="633" y="4045"/>
                    <a:pt x="575" y="4020"/>
                  </a:cubicBezTo>
                  <a:cubicBezTo>
                    <a:pt x="556" y="4000"/>
                    <a:pt x="540" y="3984"/>
                    <a:pt x="524" y="3967"/>
                  </a:cubicBezTo>
                  <a:cubicBezTo>
                    <a:pt x="499" y="3920"/>
                    <a:pt x="477" y="3874"/>
                    <a:pt x="455" y="3827"/>
                  </a:cubicBezTo>
                  <a:cubicBezTo>
                    <a:pt x="417" y="3817"/>
                    <a:pt x="382" y="3809"/>
                    <a:pt x="346" y="3802"/>
                  </a:cubicBezTo>
                  <a:cubicBezTo>
                    <a:pt x="318" y="3723"/>
                    <a:pt x="360" y="3655"/>
                    <a:pt x="380" y="3603"/>
                  </a:cubicBezTo>
                  <a:cubicBezTo>
                    <a:pt x="380" y="3488"/>
                    <a:pt x="310" y="3434"/>
                    <a:pt x="256" y="3374"/>
                  </a:cubicBezTo>
                  <a:cubicBezTo>
                    <a:pt x="209" y="3350"/>
                    <a:pt x="161" y="3326"/>
                    <a:pt x="116" y="3302"/>
                  </a:cubicBezTo>
                  <a:cubicBezTo>
                    <a:pt x="110" y="3292"/>
                    <a:pt x="103" y="3285"/>
                    <a:pt x="97" y="3278"/>
                  </a:cubicBezTo>
                  <a:cubicBezTo>
                    <a:pt x="98" y="3154"/>
                    <a:pt x="91" y="3190"/>
                    <a:pt x="200" y="3137"/>
                  </a:cubicBezTo>
                  <a:cubicBezTo>
                    <a:pt x="219" y="3121"/>
                    <a:pt x="255" y="3095"/>
                    <a:pt x="264" y="3076"/>
                  </a:cubicBezTo>
                  <a:cubicBezTo>
                    <a:pt x="265" y="2971"/>
                    <a:pt x="266" y="2870"/>
                    <a:pt x="266" y="2768"/>
                  </a:cubicBezTo>
                  <a:cubicBezTo>
                    <a:pt x="245" y="2624"/>
                    <a:pt x="142" y="2660"/>
                    <a:pt x="66" y="2655"/>
                  </a:cubicBezTo>
                  <a:cubicBezTo>
                    <a:pt x="53" y="2661"/>
                    <a:pt x="43" y="2671"/>
                    <a:pt x="34" y="2681"/>
                  </a:cubicBezTo>
                  <a:cubicBezTo>
                    <a:pt x="30" y="2684"/>
                    <a:pt x="27" y="2687"/>
                    <a:pt x="27" y="2694"/>
                  </a:cubicBezTo>
                  <a:cubicBezTo>
                    <a:pt x="2" y="2618"/>
                    <a:pt x="2" y="2598"/>
                    <a:pt x="9" y="2562"/>
                  </a:cubicBezTo>
                  <a:cubicBezTo>
                    <a:pt x="31" y="2550"/>
                    <a:pt x="57" y="2537"/>
                    <a:pt x="82" y="2528"/>
                  </a:cubicBezTo>
                  <a:cubicBezTo>
                    <a:pt x="83" y="2502"/>
                    <a:pt x="83" y="2476"/>
                    <a:pt x="86" y="2453"/>
                  </a:cubicBezTo>
                  <a:cubicBezTo>
                    <a:pt x="10" y="2333"/>
                    <a:pt x="0" y="2408"/>
                    <a:pt x="125" y="2326"/>
                  </a:cubicBezTo>
                  <a:cubicBezTo>
                    <a:pt x="148" y="2287"/>
                    <a:pt x="173" y="2249"/>
                    <a:pt x="199" y="2213"/>
                  </a:cubicBezTo>
                  <a:cubicBezTo>
                    <a:pt x="241" y="2195"/>
                    <a:pt x="283" y="2179"/>
                    <a:pt x="327" y="2164"/>
                  </a:cubicBezTo>
                  <a:cubicBezTo>
                    <a:pt x="465" y="2161"/>
                    <a:pt x="532" y="2166"/>
                    <a:pt x="657" y="2107"/>
                  </a:cubicBezTo>
                  <a:cubicBezTo>
                    <a:pt x="673" y="2104"/>
                    <a:pt x="692" y="2105"/>
                    <a:pt x="711" y="2105"/>
                  </a:cubicBezTo>
                  <a:cubicBezTo>
                    <a:pt x="711" y="2148"/>
                    <a:pt x="723" y="2243"/>
                    <a:pt x="806" y="2271"/>
                  </a:cubicBezTo>
                  <a:cubicBezTo>
                    <a:pt x="844" y="2272"/>
                    <a:pt x="899" y="2273"/>
                    <a:pt x="944" y="2242"/>
                  </a:cubicBezTo>
                  <a:cubicBezTo>
                    <a:pt x="973" y="2200"/>
                    <a:pt x="1002" y="2161"/>
                    <a:pt x="1034" y="2123"/>
                  </a:cubicBezTo>
                  <a:cubicBezTo>
                    <a:pt x="1082" y="2124"/>
                    <a:pt x="1126" y="2142"/>
                    <a:pt x="1190" y="2127"/>
                  </a:cubicBezTo>
                  <a:cubicBezTo>
                    <a:pt x="1219" y="2095"/>
                    <a:pt x="1242" y="2079"/>
                    <a:pt x="1277" y="2057"/>
                  </a:cubicBezTo>
                  <a:cubicBezTo>
                    <a:pt x="1293" y="2054"/>
                    <a:pt x="1312" y="2055"/>
                    <a:pt x="1331" y="2055"/>
                  </a:cubicBezTo>
                  <a:cubicBezTo>
                    <a:pt x="1373" y="2069"/>
                    <a:pt x="1417" y="2100"/>
                    <a:pt x="1494" y="2102"/>
                  </a:cubicBezTo>
                  <a:cubicBezTo>
                    <a:pt x="1568" y="2061"/>
                    <a:pt x="1698" y="2084"/>
                    <a:pt x="1798" y="2044"/>
                  </a:cubicBezTo>
                  <a:cubicBezTo>
                    <a:pt x="1836" y="2019"/>
                    <a:pt x="1878" y="1994"/>
                    <a:pt x="1920" y="1972"/>
                  </a:cubicBezTo>
                  <a:cubicBezTo>
                    <a:pt x="1929" y="1939"/>
                    <a:pt x="1939" y="1907"/>
                    <a:pt x="1949" y="1878"/>
                  </a:cubicBezTo>
                  <a:cubicBezTo>
                    <a:pt x="2035" y="1850"/>
                    <a:pt x="2055" y="1726"/>
                    <a:pt x="2084" y="1665"/>
                  </a:cubicBezTo>
                  <a:cubicBezTo>
                    <a:pt x="2116" y="1649"/>
                    <a:pt x="2161" y="1627"/>
                    <a:pt x="2190" y="1599"/>
                  </a:cubicBezTo>
                  <a:cubicBezTo>
                    <a:pt x="2203" y="1563"/>
                    <a:pt x="2216" y="1527"/>
                    <a:pt x="2229" y="1495"/>
                  </a:cubicBezTo>
                  <a:cubicBezTo>
                    <a:pt x="2233" y="1436"/>
                    <a:pt x="2236" y="1377"/>
                    <a:pt x="2240" y="1318"/>
                  </a:cubicBezTo>
                  <a:cubicBezTo>
                    <a:pt x="2230" y="1292"/>
                    <a:pt x="2224" y="1266"/>
                    <a:pt x="2218" y="1243"/>
                  </a:cubicBezTo>
                  <a:cubicBezTo>
                    <a:pt x="2218" y="1148"/>
                    <a:pt x="2270" y="1047"/>
                    <a:pt x="2219" y="994"/>
                  </a:cubicBezTo>
                  <a:cubicBezTo>
                    <a:pt x="2216" y="984"/>
                    <a:pt x="2213" y="974"/>
                    <a:pt x="2210" y="964"/>
                  </a:cubicBezTo>
                  <a:cubicBezTo>
                    <a:pt x="2315" y="967"/>
                    <a:pt x="2411" y="969"/>
                    <a:pt x="2520" y="991"/>
                  </a:cubicBezTo>
                  <a:cubicBezTo>
                    <a:pt x="2596" y="1033"/>
                    <a:pt x="2663" y="1005"/>
                    <a:pt x="2762" y="1076"/>
                  </a:cubicBezTo>
                  <a:cubicBezTo>
                    <a:pt x="2775" y="1076"/>
                    <a:pt x="2791" y="1077"/>
                    <a:pt x="2807" y="1077"/>
                  </a:cubicBezTo>
                  <a:cubicBezTo>
                    <a:pt x="2820" y="1061"/>
                    <a:pt x="2832" y="1048"/>
                    <a:pt x="2849" y="1036"/>
                  </a:cubicBezTo>
                  <a:cubicBezTo>
                    <a:pt x="2849" y="1019"/>
                    <a:pt x="2849" y="1003"/>
                    <a:pt x="2849" y="990"/>
                  </a:cubicBezTo>
                  <a:cubicBezTo>
                    <a:pt x="2820" y="930"/>
                    <a:pt x="2833" y="878"/>
                    <a:pt x="2856" y="839"/>
                  </a:cubicBezTo>
                  <a:cubicBezTo>
                    <a:pt x="2895" y="791"/>
                    <a:pt x="2933" y="746"/>
                    <a:pt x="2972" y="702"/>
                  </a:cubicBezTo>
                  <a:cubicBezTo>
                    <a:pt x="2988" y="597"/>
                    <a:pt x="3024" y="578"/>
                    <a:pt x="3082" y="508"/>
                  </a:cubicBezTo>
                  <a:cubicBezTo>
                    <a:pt x="3108" y="453"/>
                    <a:pt x="3095" y="439"/>
                    <a:pt x="3162" y="441"/>
                  </a:cubicBezTo>
                  <a:cubicBezTo>
                    <a:pt x="3219" y="479"/>
                    <a:pt x="3280" y="519"/>
                    <a:pt x="3340" y="560"/>
                  </a:cubicBezTo>
                  <a:cubicBezTo>
                    <a:pt x="3375" y="571"/>
                    <a:pt x="3458" y="563"/>
                    <a:pt x="3512" y="620"/>
                  </a:cubicBezTo>
                  <a:cubicBezTo>
                    <a:pt x="3586" y="622"/>
                    <a:pt x="3729" y="639"/>
                    <a:pt x="3762" y="535"/>
                  </a:cubicBezTo>
                  <a:cubicBezTo>
                    <a:pt x="3756" y="463"/>
                    <a:pt x="3750" y="391"/>
                    <a:pt x="3747" y="318"/>
                  </a:cubicBezTo>
                  <a:cubicBezTo>
                    <a:pt x="3825" y="163"/>
                    <a:pt x="3914" y="172"/>
                    <a:pt x="4081" y="160"/>
                  </a:cubicBezTo>
                  <a:cubicBezTo>
                    <a:pt x="4122" y="148"/>
                    <a:pt x="4142" y="76"/>
                    <a:pt x="4158" y="44"/>
                  </a:cubicBezTo>
                  <a:cubicBezTo>
                    <a:pt x="4171" y="28"/>
                    <a:pt x="4184" y="15"/>
                    <a:pt x="4200" y="2"/>
                  </a:cubicBezTo>
                  <a:cubicBezTo>
                    <a:pt x="4244" y="0"/>
                    <a:pt x="4289" y="1"/>
                    <a:pt x="4334" y="2"/>
                  </a:cubicBezTo>
                  <a:cubicBezTo>
                    <a:pt x="4356" y="19"/>
                    <a:pt x="4362" y="121"/>
                    <a:pt x="4387" y="187"/>
                  </a:cubicBezTo>
                  <a:cubicBezTo>
                    <a:pt x="4428" y="254"/>
                    <a:pt x="4473" y="324"/>
                    <a:pt x="4517" y="393"/>
                  </a:cubicBezTo>
                  <a:cubicBezTo>
                    <a:pt x="4555" y="414"/>
                    <a:pt x="4616" y="439"/>
                    <a:pt x="4695" y="460"/>
                  </a:cubicBezTo>
                  <a:cubicBezTo>
                    <a:pt x="4724" y="481"/>
                    <a:pt x="4753" y="504"/>
                    <a:pt x="4785" y="528"/>
                  </a:cubicBezTo>
                  <a:cubicBezTo>
                    <a:pt x="4800" y="555"/>
                    <a:pt x="4816" y="581"/>
                    <a:pt x="4832" y="611"/>
                  </a:cubicBezTo>
                  <a:cubicBezTo>
                    <a:pt x="4838" y="664"/>
                    <a:pt x="4844" y="716"/>
                    <a:pt x="4850" y="772"/>
                  </a:cubicBezTo>
                  <a:cubicBezTo>
                    <a:pt x="4869" y="812"/>
                    <a:pt x="4888" y="851"/>
                    <a:pt x="4910" y="891"/>
                  </a:cubicBezTo>
                  <a:cubicBezTo>
                    <a:pt x="4916" y="954"/>
                    <a:pt x="4938" y="1072"/>
                    <a:pt x="4883" y="1156"/>
                  </a:cubicBezTo>
                  <a:cubicBezTo>
                    <a:pt x="4771" y="1228"/>
                    <a:pt x="4787" y="1189"/>
                    <a:pt x="4773" y="1327"/>
                  </a:cubicBezTo>
                  <a:cubicBezTo>
                    <a:pt x="4780" y="1360"/>
                    <a:pt x="4782" y="1412"/>
                    <a:pt x="4820" y="1469"/>
                  </a:cubicBezTo>
                  <a:cubicBezTo>
                    <a:pt x="4852" y="1492"/>
                    <a:pt x="4884" y="1516"/>
                    <a:pt x="4919" y="1543"/>
                  </a:cubicBezTo>
                  <a:cubicBezTo>
                    <a:pt x="4967" y="1554"/>
                    <a:pt x="5015" y="1565"/>
                    <a:pt x="5066" y="1580"/>
                  </a:cubicBezTo>
                  <a:cubicBezTo>
                    <a:pt x="5164" y="1654"/>
                    <a:pt x="5276" y="1657"/>
                    <a:pt x="5417" y="1670"/>
                  </a:cubicBezTo>
                  <a:cubicBezTo>
                    <a:pt x="5461" y="1694"/>
                    <a:pt x="5538" y="1772"/>
                    <a:pt x="5592" y="1832"/>
                  </a:cubicBezTo>
                  <a:cubicBezTo>
                    <a:pt x="5636" y="1872"/>
                    <a:pt x="5684" y="1913"/>
                    <a:pt x="5731" y="1953"/>
                  </a:cubicBezTo>
                  <a:cubicBezTo>
                    <a:pt x="5776" y="1964"/>
                    <a:pt x="5827" y="1972"/>
                    <a:pt x="5878" y="2039"/>
                  </a:cubicBezTo>
                  <a:cubicBezTo>
                    <a:pt x="5890" y="2085"/>
                    <a:pt x="5909" y="2184"/>
                    <a:pt x="5944" y="2257"/>
                  </a:cubicBezTo>
                  <a:cubicBezTo>
                    <a:pt x="5963" y="2274"/>
                    <a:pt x="5991" y="2281"/>
                    <a:pt x="6010" y="2340"/>
                  </a:cubicBezTo>
                  <a:cubicBezTo>
                    <a:pt x="6007" y="2370"/>
                    <a:pt x="6004" y="2399"/>
                    <a:pt x="6003" y="2432"/>
                  </a:cubicBezTo>
                  <a:cubicBezTo>
                    <a:pt x="6010" y="2455"/>
                    <a:pt x="6019" y="2478"/>
                    <a:pt x="6029" y="2501"/>
                  </a:cubicBezTo>
                  <a:cubicBezTo>
                    <a:pt x="5958" y="2535"/>
                    <a:pt x="5964" y="2552"/>
                    <a:pt x="5941" y="2636"/>
                  </a:cubicBezTo>
                  <a:cubicBezTo>
                    <a:pt x="5938" y="2669"/>
                    <a:pt x="5938" y="2705"/>
                    <a:pt x="5938" y="2741"/>
                  </a:cubicBezTo>
                  <a:cubicBezTo>
                    <a:pt x="5944" y="2781"/>
                    <a:pt x="5950" y="2820"/>
                    <a:pt x="5959" y="2860"/>
                  </a:cubicBezTo>
                  <a:cubicBezTo>
                    <a:pt x="5950" y="2863"/>
                    <a:pt x="5943" y="2866"/>
                    <a:pt x="5937" y="2869"/>
                  </a:cubicBezTo>
                  <a:cubicBezTo>
                    <a:pt x="5860" y="2870"/>
                    <a:pt x="5787" y="2872"/>
                    <a:pt x="5713" y="2873"/>
                  </a:cubicBezTo>
                  <a:cubicBezTo>
                    <a:pt x="5553" y="2889"/>
                    <a:pt x="5480" y="2900"/>
                    <a:pt x="5431" y="3053"/>
                  </a:cubicBezTo>
                  <a:cubicBezTo>
                    <a:pt x="5383" y="3100"/>
                    <a:pt x="5357" y="3126"/>
                    <a:pt x="5334" y="3204"/>
                  </a:cubicBezTo>
                  <a:cubicBezTo>
                    <a:pt x="5254" y="3254"/>
                    <a:pt x="5149" y="3248"/>
                    <a:pt x="5085" y="3247"/>
                  </a:cubicBezTo>
                  <a:cubicBezTo>
                    <a:pt x="5085" y="3283"/>
                    <a:pt x="5049" y="3344"/>
                    <a:pt x="5011" y="3373"/>
                  </a:cubicBezTo>
                  <a:cubicBezTo>
                    <a:pt x="4981" y="3431"/>
                    <a:pt x="5013" y="3500"/>
                    <a:pt x="5044" y="3593"/>
                  </a:cubicBezTo>
                  <a:cubicBezTo>
                    <a:pt x="5044" y="3619"/>
                    <a:pt x="5044" y="3645"/>
                    <a:pt x="5047" y="3672"/>
                  </a:cubicBezTo>
                  <a:cubicBezTo>
                    <a:pt x="4990" y="3680"/>
                    <a:pt x="4932" y="3692"/>
                    <a:pt x="4878" y="3703"/>
                  </a:cubicBezTo>
                  <a:cubicBezTo>
                    <a:pt x="4826" y="3718"/>
                    <a:pt x="4775" y="3753"/>
                    <a:pt x="4743" y="3772"/>
                  </a:cubicBezTo>
                  <a:cubicBezTo>
                    <a:pt x="4599" y="3817"/>
                    <a:pt x="4458" y="3824"/>
                    <a:pt x="4334" y="3821"/>
                  </a:cubicBezTo>
                  <a:cubicBezTo>
                    <a:pt x="4279" y="3829"/>
                    <a:pt x="4273" y="3832"/>
                    <a:pt x="4244" y="3854"/>
                  </a:cubicBezTo>
                  <a:cubicBezTo>
                    <a:pt x="4244" y="3894"/>
                    <a:pt x="4244" y="3900"/>
                    <a:pt x="4288" y="3967"/>
                  </a:cubicBezTo>
                  <a:cubicBezTo>
                    <a:pt x="4240" y="4038"/>
                    <a:pt x="4281" y="4088"/>
                    <a:pt x="4367" y="4142"/>
                  </a:cubicBezTo>
                  <a:cubicBezTo>
                    <a:pt x="4389" y="4176"/>
                    <a:pt x="4411" y="4209"/>
                    <a:pt x="4433" y="4245"/>
                  </a:cubicBezTo>
                  <a:cubicBezTo>
                    <a:pt x="4469" y="4263"/>
                    <a:pt x="4497" y="4277"/>
                    <a:pt x="4481" y="4361"/>
                  </a:cubicBezTo>
                  <a:cubicBezTo>
                    <a:pt x="4468" y="4371"/>
                    <a:pt x="4455" y="4384"/>
                    <a:pt x="4445" y="4396"/>
                  </a:cubicBezTo>
                  <a:cubicBezTo>
                    <a:pt x="4346" y="4450"/>
                    <a:pt x="4337" y="4433"/>
                    <a:pt x="4336" y="4557"/>
                  </a:cubicBezTo>
                  <a:cubicBezTo>
                    <a:pt x="4361" y="4578"/>
                    <a:pt x="4403" y="4618"/>
                    <a:pt x="4402" y="4697"/>
                  </a:cubicBezTo>
                  <a:cubicBezTo>
                    <a:pt x="4364" y="4722"/>
                    <a:pt x="4319" y="4727"/>
                    <a:pt x="4296" y="472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29"/>
            <p:cNvSpPr>
              <a:spLocks/>
            </p:cNvSpPr>
            <p:nvPr/>
          </p:nvSpPr>
          <p:spPr bwMode="auto">
            <a:xfrm>
              <a:off x="4038191" y="765375"/>
              <a:ext cx="1905396" cy="1642511"/>
            </a:xfrm>
            <a:custGeom>
              <a:avLst/>
              <a:gdLst>
                <a:gd name="T0" fmla="*/ 1630 w 6642"/>
                <a:gd name="T1" fmla="*/ 5242 h 5728"/>
                <a:gd name="T2" fmla="*/ 1530 w 6642"/>
                <a:gd name="T3" fmla="*/ 5007 h 5728"/>
                <a:gd name="T4" fmla="*/ 1052 w 6642"/>
                <a:gd name="T5" fmla="*/ 5254 h 5728"/>
                <a:gd name="T6" fmla="*/ 572 w 6642"/>
                <a:gd name="T7" fmla="*/ 4806 h 5728"/>
                <a:gd name="T8" fmla="*/ 651 w 6642"/>
                <a:gd name="T9" fmla="*/ 4438 h 5728"/>
                <a:gd name="T10" fmla="*/ 147 w 6642"/>
                <a:gd name="T11" fmla="*/ 4318 h 5728"/>
                <a:gd name="T12" fmla="*/ 0 w 6642"/>
                <a:gd name="T13" fmla="*/ 3842 h 5728"/>
                <a:gd name="T14" fmla="*/ 1044 w 6642"/>
                <a:gd name="T15" fmla="*/ 3908 h 5728"/>
                <a:gd name="T16" fmla="*/ 1487 w 6642"/>
                <a:gd name="T17" fmla="*/ 4158 h 5728"/>
                <a:gd name="T18" fmla="*/ 2267 w 6642"/>
                <a:gd name="T19" fmla="*/ 4125 h 5728"/>
                <a:gd name="T20" fmla="*/ 3073 w 6642"/>
                <a:gd name="T21" fmla="*/ 3979 h 5728"/>
                <a:gd name="T22" fmla="*/ 3705 w 6642"/>
                <a:gd name="T23" fmla="*/ 3503 h 5728"/>
                <a:gd name="T24" fmla="*/ 3692 w 6642"/>
                <a:gd name="T25" fmla="*/ 3012 h 5728"/>
                <a:gd name="T26" fmla="*/ 4258 w 6642"/>
                <a:gd name="T27" fmla="*/ 2876 h 5728"/>
                <a:gd name="T28" fmla="*/ 4672 w 6642"/>
                <a:gd name="T29" fmla="*/ 2621 h 5728"/>
                <a:gd name="T30" fmla="*/ 5456 w 6642"/>
                <a:gd name="T31" fmla="*/ 2333 h 5728"/>
                <a:gd name="T32" fmla="*/ 5143 w 6642"/>
                <a:gd name="T33" fmla="*/ 1827 h 5728"/>
                <a:gd name="T34" fmla="*/ 4889 w 6642"/>
                <a:gd name="T35" fmla="*/ 1994 h 5728"/>
                <a:gd name="T36" fmla="*/ 4388 w 6642"/>
                <a:gd name="T37" fmla="*/ 1890 h 5728"/>
                <a:gd name="T38" fmla="*/ 4584 w 6642"/>
                <a:gd name="T39" fmla="*/ 1306 h 5728"/>
                <a:gd name="T40" fmla="*/ 5210 w 6642"/>
                <a:gd name="T41" fmla="*/ 748 h 5728"/>
                <a:gd name="T42" fmla="*/ 5238 w 6642"/>
                <a:gd name="T43" fmla="*/ 251 h 5728"/>
                <a:gd name="T44" fmla="*/ 5508 w 6642"/>
                <a:gd name="T45" fmla="*/ 49 h 5728"/>
                <a:gd name="T46" fmla="*/ 5621 w 6642"/>
                <a:gd name="T47" fmla="*/ 366 h 5728"/>
                <a:gd name="T48" fmla="*/ 5876 w 6642"/>
                <a:gd name="T49" fmla="*/ 562 h 5728"/>
                <a:gd name="T50" fmla="*/ 6483 w 6642"/>
                <a:gd name="T51" fmla="*/ 479 h 5728"/>
                <a:gd name="T52" fmla="*/ 6530 w 6642"/>
                <a:gd name="T53" fmla="*/ 1168 h 5728"/>
                <a:gd name="T54" fmla="*/ 6458 w 6642"/>
                <a:gd name="T55" fmla="*/ 1507 h 5728"/>
                <a:gd name="T56" fmla="*/ 6101 w 6642"/>
                <a:gd name="T57" fmla="*/ 1904 h 5728"/>
                <a:gd name="T58" fmla="*/ 6333 w 6642"/>
                <a:gd name="T59" fmla="*/ 2178 h 5728"/>
                <a:gd name="T60" fmla="*/ 6347 w 6642"/>
                <a:gd name="T61" fmla="*/ 2362 h 5728"/>
                <a:gd name="T62" fmla="*/ 5992 w 6642"/>
                <a:gd name="T63" fmla="*/ 2412 h 5728"/>
                <a:gd name="T64" fmla="*/ 6137 w 6642"/>
                <a:gd name="T65" fmla="*/ 2844 h 5728"/>
                <a:gd name="T66" fmla="*/ 6344 w 6642"/>
                <a:gd name="T67" fmla="*/ 3010 h 5728"/>
                <a:gd name="T68" fmla="*/ 6642 w 6642"/>
                <a:gd name="T69" fmla="*/ 3342 h 5728"/>
                <a:gd name="T70" fmla="*/ 6273 w 6642"/>
                <a:gd name="T71" fmla="*/ 3644 h 5728"/>
                <a:gd name="T72" fmla="*/ 5891 w 6642"/>
                <a:gd name="T73" fmla="*/ 3965 h 5728"/>
                <a:gd name="T74" fmla="*/ 5682 w 6642"/>
                <a:gd name="T75" fmla="*/ 4064 h 5728"/>
                <a:gd name="T76" fmla="*/ 5265 w 6642"/>
                <a:gd name="T77" fmla="*/ 3802 h 5728"/>
                <a:gd name="T78" fmla="*/ 4807 w 6642"/>
                <a:gd name="T79" fmla="*/ 4072 h 5728"/>
                <a:gd name="T80" fmla="*/ 4541 w 6642"/>
                <a:gd name="T81" fmla="*/ 4134 h 5728"/>
                <a:gd name="T82" fmla="*/ 4260 w 6642"/>
                <a:gd name="T83" fmla="*/ 4238 h 5728"/>
                <a:gd name="T84" fmla="*/ 4293 w 6642"/>
                <a:gd name="T85" fmla="*/ 4556 h 5728"/>
                <a:gd name="T86" fmla="*/ 3815 w 6642"/>
                <a:gd name="T87" fmla="*/ 4777 h 5728"/>
                <a:gd name="T88" fmla="*/ 3424 w 6642"/>
                <a:gd name="T89" fmla="*/ 5045 h 5728"/>
                <a:gd name="T90" fmla="*/ 2993 w 6642"/>
                <a:gd name="T91" fmla="*/ 5516 h 5728"/>
                <a:gd name="T92" fmla="*/ 2536 w 6642"/>
                <a:gd name="T93" fmla="*/ 5566 h 5728"/>
                <a:gd name="T94" fmla="*/ 2481 w 6642"/>
                <a:gd name="T95" fmla="*/ 5149 h 5728"/>
                <a:gd name="T96" fmla="*/ 2177 w 6642"/>
                <a:gd name="T97" fmla="*/ 5276 h 5728"/>
                <a:gd name="T98" fmla="*/ 1951 w 6642"/>
                <a:gd name="T99" fmla="*/ 5617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42" h="5728">
                  <a:moveTo>
                    <a:pt x="1682" y="5728"/>
                  </a:moveTo>
                  <a:cubicBezTo>
                    <a:pt x="1644" y="5688"/>
                    <a:pt x="1606" y="5648"/>
                    <a:pt x="1568" y="5611"/>
                  </a:cubicBezTo>
                  <a:cubicBezTo>
                    <a:pt x="1545" y="5568"/>
                    <a:pt x="1527" y="5525"/>
                    <a:pt x="1508" y="5485"/>
                  </a:cubicBezTo>
                  <a:cubicBezTo>
                    <a:pt x="1508" y="5354"/>
                    <a:pt x="1525" y="5302"/>
                    <a:pt x="1630" y="5242"/>
                  </a:cubicBezTo>
                  <a:cubicBezTo>
                    <a:pt x="1647" y="5226"/>
                    <a:pt x="1666" y="5210"/>
                    <a:pt x="1685" y="5195"/>
                  </a:cubicBezTo>
                  <a:cubicBezTo>
                    <a:pt x="1698" y="5169"/>
                    <a:pt x="1714" y="5143"/>
                    <a:pt x="1730" y="5120"/>
                  </a:cubicBezTo>
                  <a:cubicBezTo>
                    <a:pt x="1727" y="5104"/>
                    <a:pt x="1727" y="5088"/>
                    <a:pt x="1727" y="5071"/>
                  </a:cubicBezTo>
                  <a:cubicBezTo>
                    <a:pt x="1664" y="4962"/>
                    <a:pt x="1622" y="4977"/>
                    <a:pt x="1530" y="5007"/>
                  </a:cubicBezTo>
                  <a:cubicBezTo>
                    <a:pt x="1504" y="5026"/>
                    <a:pt x="1481" y="5045"/>
                    <a:pt x="1459" y="5064"/>
                  </a:cubicBezTo>
                  <a:cubicBezTo>
                    <a:pt x="1424" y="5080"/>
                    <a:pt x="1389" y="5095"/>
                    <a:pt x="1353" y="5111"/>
                  </a:cubicBezTo>
                  <a:cubicBezTo>
                    <a:pt x="1331" y="5078"/>
                    <a:pt x="1309" y="5077"/>
                    <a:pt x="1290" y="5063"/>
                  </a:cubicBezTo>
                  <a:cubicBezTo>
                    <a:pt x="1066" y="5058"/>
                    <a:pt x="1069" y="5042"/>
                    <a:pt x="1052" y="5254"/>
                  </a:cubicBezTo>
                  <a:cubicBezTo>
                    <a:pt x="1007" y="5299"/>
                    <a:pt x="940" y="5231"/>
                    <a:pt x="924" y="5231"/>
                  </a:cubicBezTo>
                  <a:cubicBezTo>
                    <a:pt x="886" y="5174"/>
                    <a:pt x="839" y="5124"/>
                    <a:pt x="813" y="5097"/>
                  </a:cubicBezTo>
                  <a:cubicBezTo>
                    <a:pt x="782" y="5008"/>
                    <a:pt x="750" y="4945"/>
                    <a:pt x="683" y="4930"/>
                  </a:cubicBezTo>
                  <a:cubicBezTo>
                    <a:pt x="645" y="4887"/>
                    <a:pt x="607" y="4846"/>
                    <a:pt x="572" y="4806"/>
                  </a:cubicBezTo>
                  <a:cubicBezTo>
                    <a:pt x="550" y="4799"/>
                    <a:pt x="528" y="4792"/>
                    <a:pt x="505" y="4788"/>
                  </a:cubicBezTo>
                  <a:cubicBezTo>
                    <a:pt x="506" y="4700"/>
                    <a:pt x="592" y="4695"/>
                    <a:pt x="640" y="4631"/>
                  </a:cubicBezTo>
                  <a:cubicBezTo>
                    <a:pt x="653" y="4599"/>
                    <a:pt x="666" y="4570"/>
                    <a:pt x="683" y="4541"/>
                  </a:cubicBezTo>
                  <a:cubicBezTo>
                    <a:pt x="683" y="4482"/>
                    <a:pt x="677" y="4459"/>
                    <a:pt x="651" y="4438"/>
                  </a:cubicBezTo>
                  <a:cubicBezTo>
                    <a:pt x="520" y="4435"/>
                    <a:pt x="383" y="4448"/>
                    <a:pt x="277" y="4491"/>
                  </a:cubicBezTo>
                  <a:cubicBezTo>
                    <a:pt x="232" y="4523"/>
                    <a:pt x="223" y="4519"/>
                    <a:pt x="187" y="4518"/>
                  </a:cubicBezTo>
                  <a:cubicBezTo>
                    <a:pt x="188" y="4472"/>
                    <a:pt x="191" y="4427"/>
                    <a:pt x="195" y="4384"/>
                  </a:cubicBezTo>
                  <a:cubicBezTo>
                    <a:pt x="179" y="4361"/>
                    <a:pt x="163" y="4338"/>
                    <a:pt x="147" y="4318"/>
                  </a:cubicBezTo>
                  <a:cubicBezTo>
                    <a:pt x="109" y="4284"/>
                    <a:pt x="74" y="4250"/>
                    <a:pt x="39" y="4220"/>
                  </a:cubicBezTo>
                  <a:cubicBezTo>
                    <a:pt x="39" y="4158"/>
                    <a:pt x="59" y="4145"/>
                    <a:pt x="75" y="4093"/>
                  </a:cubicBezTo>
                  <a:cubicBezTo>
                    <a:pt x="75" y="4024"/>
                    <a:pt x="76" y="3975"/>
                    <a:pt x="63" y="3929"/>
                  </a:cubicBezTo>
                  <a:cubicBezTo>
                    <a:pt x="41" y="3899"/>
                    <a:pt x="19" y="3869"/>
                    <a:pt x="0" y="3842"/>
                  </a:cubicBezTo>
                  <a:cubicBezTo>
                    <a:pt x="0" y="3806"/>
                    <a:pt x="0" y="3770"/>
                    <a:pt x="0" y="3737"/>
                  </a:cubicBezTo>
                  <a:cubicBezTo>
                    <a:pt x="99" y="3766"/>
                    <a:pt x="201" y="3795"/>
                    <a:pt x="303" y="3824"/>
                  </a:cubicBezTo>
                  <a:cubicBezTo>
                    <a:pt x="479" y="3828"/>
                    <a:pt x="655" y="3833"/>
                    <a:pt x="830" y="3840"/>
                  </a:cubicBezTo>
                  <a:cubicBezTo>
                    <a:pt x="878" y="3858"/>
                    <a:pt x="980" y="3874"/>
                    <a:pt x="1044" y="3908"/>
                  </a:cubicBezTo>
                  <a:cubicBezTo>
                    <a:pt x="1098" y="3955"/>
                    <a:pt x="1155" y="4002"/>
                    <a:pt x="1213" y="4053"/>
                  </a:cubicBezTo>
                  <a:cubicBezTo>
                    <a:pt x="1225" y="4060"/>
                    <a:pt x="1241" y="4067"/>
                    <a:pt x="1257" y="4077"/>
                  </a:cubicBezTo>
                  <a:cubicBezTo>
                    <a:pt x="1308" y="4085"/>
                    <a:pt x="1362" y="4096"/>
                    <a:pt x="1417" y="4107"/>
                  </a:cubicBezTo>
                  <a:cubicBezTo>
                    <a:pt x="1439" y="4124"/>
                    <a:pt x="1461" y="4141"/>
                    <a:pt x="1487" y="4158"/>
                  </a:cubicBezTo>
                  <a:cubicBezTo>
                    <a:pt x="1554" y="4179"/>
                    <a:pt x="1621" y="4204"/>
                    <a:pt x="1688" y="4229"/>
                  </a:cubicBezTo>
                  <a:cubicBezTo>
                    <a:pt x="1739" y="4256"/>
                    <a:pt x="1795" y="4389"/>
                    <a:pt x="1904" y="4309"/>
                  </a:cubicBezTo>
                  <a:cubicBezTo>
                    <a:pt x="1940" y="4255"/>
                    <a:pt x="2004" y="4237"/>
                    <a:pt x="2068" y="4212"/>
                  </a:cubicBezTo>
                  <a:cubicBezTo>
                    <a:pt x="2139" y="4155"/>
                    <a:pt x="2161" y="4146"/>
                    <a:pt x="2267" y="4125"/>
                  </a:cubicBezTo>
                  <a:cubicBezTo>
                    <a:pt x="2267" y="4093"/>
                    <a:pt x="2337" y="4091"/>
                    <a:pt x="2363" y="4075"/>
                  </a:cubicBezTo>
                  <a:cubicBezTo>
                    <a:pt x="2423" y="4067"/>
                    <a:pt x="2478" y="4003"/>
                    <a:pt x="2539" y="3995"/>
                  </a:cubicBezTo>
                  <a:cubicBezTo>
                    <a:pt x="2593" y="3960"/>
                    <a:pt x="2638" y="3961"/>
                    <a:pt x="2721" y="3970"/>
                  </a:cubicBezTo>
                  <a:cubicBezTo>
                    <a:pt x="2782" y="3984"/>
                    <a:pt x="3005" y="4046"/>
                    <a:pt x="3073" y="3979"/>
                  </a:cubicBezTo>
                  <a:cubicBezTo>
                    <a:pt x="3220" y="3973"/>
                    <a:pt x="3323" y="3834"/>
                    <a:pt x="3416" y="3722"/>
                  </a:cubicBezTo>
                  <a:cubicBezTo>
                    <a:pt x="3448" y="3693"/>
                    <a:pt x="3483" y="3665"/>
                    <a:pt x="3519" y="3636"/>
                  </a:cubicBezTo>
                  <a:cubicBezTo>
                    <a:pt x="3548" y="3611"/>
                    <a:pt x="3576" y="3585"/>
                    <a:pt x="3609" y="3563"/>
                  </a:cubicBezTo>
                  <a:cubicBezTo>
                    <a:pt x="3634" y="3554"/>
                    <a:pt x="3676" y="3532"/>
                    <a:pt x="3705" y="3503"/>
                  </a:cubicBezTo>
                  <a:cubicBezTo>
                    <a:pt x="3702" y="3474"/>
                    <a:pt x="3702" y="3448"/>
                    <a:pt x="3702" y="3422"/>
                  </a:cubicBezTo>
                  <a:cubicBezTo>
                    <a:pt x="3667" y="3385"/>
                    <a:pt x="3632" y="3351"/>
                    <a:pt x="3597" y="3317"/>
                  </a:cubicBezTo>
                  <a:cubicBezTo>
                    <a:pt x="3591" y="3294"/>
                    <a:pt x="3585" y="3271"/>
                    <a:pt x="3582" y="3252"/>
                  </a:cubicBezTo>
                  <a:cubicBezTo>
                    <a:pt x="3589" y="3131"/>
                    <a:pt x="3586" y="3052"/>
                    <a:pt x="3692" y="3012"/>
                  </a:cubicBezTo>
                  <a:cubicBezTo>
                    <a:pt x="3692" y="2969"/>
                    <a:pt x="3759" y="3033"/>
                    <a:pt x="3835" y="3094"/>
                  </a:cubicBezTo>
                  <a:cubicBezTo>
                    <a:pt x="3861" y="3101"/>
                    <a:pt x="3886" y="3112"/>
                    <a:pt x="3915" y="3122"/>
                  </a:cubicBezTo>
                  <a:cubicBezTo>
                    <a:pt x="3940" y="3123"/>
                    <a:pt x="3969" y="3124"/>
                    <a:pt x="3998" y="3124"/>
                  </a:cubicBezTo>
                  <a:cubicBezTo>
                    <a:pt x="4097" y="3098"/>
                    <a:pt x="4184" y="2959"/>
                    <a:pt x="4258" y="2876"/>
                  </a:cubicBezTo>
                  <a:cubicBezTo>
                    <a:pt x="4309" y="2825"/>
                    <a:pt x="4354" y="2855"/>
                    <a:pt x="4431" y="2857"/>
                  </a:cubicBezTo>
                  <a:cubicBezTo>
                    <a:pt x="4463" y="2825"/>
                    <a:pt x="4498" y="2819"/>
                    <a:pt x="4543" y="2801"/>
                  </a:cubicBezTo>
                  <a:cubicBezTo>
                    <a:pt x="4569" y="2775"/>
                    <a:pt x="4597" y="2750"/>
                    <a:pt x="4626" y="2724"/>
                  </a:cubicBezTo>
                  <a:cubicBezTo>
                    <a:pt x="4652" y="2725"/>
                    <a:pt x="4672" y="2627"/>
                    <a:pt x="4672" y="2621"/>
                  </a:cubicBezTo>
                  <a:cubicBezTo>
                    <a:pt x="4727" y="2468"/>
                    <a:pt x="4765" y="2528"/>
                    <a:pt x="4903" y="2469"/>
                  </a:cubicBezTo>
                  <a:cubicBezTo>
                    <a:pt x="4948" y="2415"/>
                    <a:pt x="4996" y="2387"/>
                    <a:pt x="5060" y="2356"/>
                  </a:cubicBezTo>
                  <a:cubicBezTo>
                    <a:pt x="5111" y="2304"/>
                    <a:pt x="5303" y="2342"/>
                    <a:pt x="5411" y="2351"/>
                  </a:cubicBezTo>
                  <a:cubicBezTo>
                    <a:pt x="5424" y="2345"/>
                    <a:pt x="5440" y="2339"/>
                    <a:pt x="5456" y="2333"/>
                  </a:cubicBezTo>
                  <a:cubicBezTo>
                    <a:pt x="5527" y="2263"/>
                    <a:pt x="5489" y="2167"/>
                    <a:pt x="5454" y="2117"/>
                  </a:cubicBezTo>
                  <a:cubicBezTo>
                    <a:pt x="5429" y="2090"/>
                    <a:pt x="5403" y="2063"/>
                    <a:pt x="5378" y="2039"/>
                  </a:cubicBezTo>
                  <a:cubicBezTo>
                    <a:pt x="5330" y="2009"/>
                    <a:pt x="5283" y="1978"/>
                    <a:pt x="5235" y="1951"/>
                  </a:cubicBezTo>
                  <a:cubicBezTo>
                    <a:pt x="5222" y="1895"/>
                    <a:pt x="5152" y="1837"/>
                    <a:pt x="5143" y="1827"/>
                  </a:cubicBezTo>
                  <a:cubicBezTo>
                    <a:pt x="5111" y="1826"/>
                    <a:pt x="5079" y="1826"/>
                    <a:pt x="5047" y="1828"/>
                  </a:cubicBezTo>
                  <a:cubicBezTo>
                    <a:pt x="5031" y="1844"/>
                    <a:pt x="5015" y="1863"/>
                    <a:pt x="5002" y="1883"/>
                  </a:cubicBezTo>
                  <a:cubicBezTo>
                    <a:pt x="4970" y="1879"/>
                    <a:pt x="4938" y="1878"/>
                    <a:pt x="4909" y="1877"/>
                  </a:cubicBezTo>
                  <a:cubicBezTo>
                    <a:pt x="4903" y="1916"/>
                    <a:pt x="4896" y="1955"/>
                    <a:pt x="4889" y="1994"/>
                  </a:cubicBezTo>
                  <a:cubicBezTo>
                    <a:pt x="4819" y="2019"/>
                    <a:pt x="4736" y="1954"/>
                    <a:pt x="4708" y="1941"/>
                  </a:cubicBezTo>
                  <a:cubicBezTo>
                    <a:pt x="4679" y="1940"/>
                    <a:pt x="4650" y="1939"/>
                    <a:pt x="4625" y="1939"/>
                  </a:cubicBezTo>
                  <a:cubicBezTo>
                    <a:pt x="4564" y="1957"/>
                    <a:pt x="4535" y="1985"/>
                    <a:pt x="4500" y="2014"/>
                  </a:cubicBezTo>
                  <a:cubicBezTo>
                    <a:pt x="4404" y="2012"/>
                    <a:pt x="4388" y="1939"/>
                    <a:pt x="4388" y="1890"/>
                  </a:cubicBezTo>
                  <a:cubicBezTo>
                    <a:pt x="4417" y="1861"/>
                    <a:pt x="4449" y="1833"/>
                    <a:pt x="4482" y="1804"/>
                  </a:cubicBezTo>
                  <a:cubicBezTo>
                    <a:pt x="4482" y="1725"/>
                    <a:pt x="4476" y="1683"/>
                    <a:pt x="4486" y="1634"/>
                  </a:cubicBezTo>
                  <a:cubicBezTo>
                    <a:pt x="4502" y="1592"/>
                    <a:pt x="4521" y="1553"/>
                    <a:pt x="4541" y="1514"/>
                  </a:cubicBezTo>
                  <a:cubicBezTo>
                    <a:pt x="4541" y="1413"/>
                    <a:pt x="4535" y="1367"/>
                    <a:pt x="4584" y="1306"/>
                  </a:cubicBezTo>
                  <a:cubicBezTo>
                    <a:pt x="4603" y="1306"/>
                    <a:pt x="4622" y="1307"/>
                    <a:pt x="4644" y="1307"/>
                  </a:cubicBezTo>
                  <a:cubicBezTo>
                    <a:pt x="4727" y="1319"/>
                    <a:pt x="4874" y="1355"/>
                    <a:pt x="4967" y="1286"/>
                  </a:cubicBezTo>
                  <a:cubicBezTo>
                    <a:pt x="5022" y="1228"/>
                    <a:pt x="5092" y="1181"/>
                    <a:pt x="5141" y="1117"/>
                  </a:cubicBezTo>
                  <a:cubicBezTo>
                    <a:pt x="5141" y="1025"/>
                    <a:pt x="5133" y="786"/>
                    <a:pt x="5210" y="748"/>
                  </a:cubicBezTo>
                  <a:cubicBezTo>
                    <a:pt x="5281" y="655"/>
                    <a:pt x="5249" y="556"/>
                    <a:pt x="5320" y="486"/>
                  </a:cubicBezTo>
                  <a:cubicBezTo>
                    <a:pt x="5317" y="443"/>
                    <a:pt x="5317" y="401"/>
                    <a:pt x="5318" y="358"/>
                  </a:cubicBezTo>
                  <a:cubicBezTo>
                    <a:pt x="5311" y="348"/>
                    <a:pt x="5308" y="338"/>
                    <a:pt x="5305" y="328"/>
                  </a:cubicBezTo>
                  <a:cubicBezTo>
                    <a:pt x="5283" y="302"/>
                    <a:pt x="5261" y="275"/>
                    <a:pt x="5238" y="251"/>
                  </a:cubicBezTo>
                  <a:cubicBezTo>
                    <a:pt x="5216" y="238"/>
                    <a:pt x="5197" y="227"/>
                    <a:pt x="5178" y="217"/>
                  </a:cubicBezTo>
                  <a:cubicBezTo>
                    <a:pt x="5178" y="125"/>
                    <a:pt x="5227" y="91"/>
                    <a:pt x="5303" y="56"/>
                  </a:cubicBezTo>
                  <a:cubicBezTo>
                    <a:pt x="5367" y="58"/>
                    <a:pt x="5406" y="0"/>
                    <a:pt x="5476" y="2"/>
                  </a:cubicBezTo>
                  <a:cubicBezTo>
                    <a:pt x="5476" y="22"/>
                    <a:pt x="5492" y="32"/>
                    <a:pt x="5508" y="49"/>
                  </a:cubicBezTo>
                  <a:cubicBezTo>
                    <a:pt x="5505" y="75"/>
                    <a:pt x="5501" y="104"/>
                    <a:pt x="5498" y="133"/>
                  </a:cubicBezTo>
                  <a:cubicBezTo>
                    <a:pt x="5456" y="175"/>
                    <a:pt x="5437" y="174"/>
                    <a:pt x="5437" y="243"/>
                  </a:cubicBezTo>
                  <a:cubicBezTo>
                    <a:pt x="5459" y="260"/>
                    <a:pt x="5481" y="280"/>
                    <a:pt x="5507" y="301"/>
                  </a:cubicBezTo>
                  <a:cubicBezTo>
                    <a:pt x="5532" y="341"/>
                    <a:pt x="5545" y="351"/>
                    <a:pt x="5621" y="366"/>
                  </a:cubicBezTo>
                  <a:cubicBezTo>
                    <a:pt x="5628" y="327"/>
                    <a:pt x="5634" y="291"/>
                    <a:pt x="5641" y="255"/>
                  </a:cubicBezTo>
                  <a:cubicBezTo>
                    <a:pt x="5676" y="256"/>
                    <a:pt x="5711" y="247"/>
                    <a:pt x="5775" y="291"/>
                  </a:cubicBezTo>
                  <a:cubicBezTo>
                    <a:pt x="5781" y="304"/>
                    <a:pt x="5791" y="318"/>
                    <a:pt x="5800" y="331"/>
                  </a:cubicBezTo>
                  <a:cubicBezTo>
                    <a:pt x="5809" y="400"/>
                    <a:pt x="5822" y="489"/>
                    <a:pt x="5876" y="562"/>
                  </a:cubicBezTo>
                  <a:cubicBezTo>
                    <a:pt x="5885" y="569"/>
                    <a:pt x="5898" y="576"/>
                    <a:pt x="5911" y="586"/>
                  </a:cubicBezTo>
                  <a:cubicBezTo>
                    <a:pt x="5939" y="583"/>
                    <a:pt x="5971" y="581"/>
                    <a:pt x="6003" y="578"/>
                  </a:cubicBezTo>
                  <a:cubicBezTo>
                    <a:pt x="6087" y="538"/>
                    <a:pt x="6182" y="570"/>
                    <a:pt x="6263" y="490"/>
                  </a:cubicBezTo>
                  <a:cubicBezTo>
                    <a:pt x="6314" y="367"/>
                    <a:pt x="6401" y="349"/>
                    <a:pt x="6483" y="479"/>
                  </a:cubicBezTo>
                  <a:cubicBezTo>
                    <a:pt x="6502" y="535"/>
                    <a:pt x="6521" y="591"/>
                    <a:pt x="6543" y="648"/>
                  </a:cubicBezTo>
                  <a:cubicBezTo>
                    <a:pt x="6543" y="703"/>
                    <a:pt x="6497" y="886"/>
                    <a:pt x="6461" y="944"/>
                  </a:cubicBezTo>
                  <a:cubicBezTo>
                    <a:pt x="6461" y="970"/>
                    <a:pt x="6461" y="996"/>
                    <a:pt x="6461" y="1022"/>
                  </a:cubicBezTo>
                  <a:cubicBezTo>
                    <a:pt x="6483" y="1069"/>
                    <a:pt x="6505" y="1118"/>
                    <a:pt x="6530" y="1168"/>
                  </a:cubicBezTo>
                  <a:cubicBezTo>
                    <a:pt x="6530" y="1227"/>
                    <a:pt x="6430" y="1346"/>
                    <a:pt x="6545" y="1427"/>
                  </a:cubicBezTo>
                  <a:cubicBezTo>
                    <a:pt x="6557" y="1467"/>
                    <a:pt x="6550" y="1545"/>
                    <a:pt x="6547" y="1617"/>
                  </a:cubicBezTo>
                  <a:cubicBezTo>
                    <a:pt x="6524" y="1620"/>
                    <a:pt x="6502" y="1622"/>
                    <a:pt x="6480" y="1625"/>
                  </a:cubicBezTo>
                  <a:cubicBezTo>
                    <a:pt x="6435" y="1578"/>
                    <a:pt x="6458" y="1533"/>
                    <a:pt x="6458" y="1507"/>
                  </a:cubicBezTo>
                  <a:cubicBezTo>
                    <a:pt x="6449" y="1474"/>
                    <a:pt x="6445" y="1474"/>
                    <a:pt x="6423" y="1450"/>
                  </a:cubicBezTo>
                  <a:cubicBezTo>
                    <a:pt x="6292" y="1453"/>
                    <a:pt x="6384" y="1502"/>
                    <a:pt x="6333" y="1582"/>
                  </a:cubicBezTo>
                  <a:cubicBezTo>
                    <a:pt x="6265" y="1639"/>
                    <a:pt x="6240" y="1678"/>
                    <a:pt x="6220" y="1776"/>
                  </a:cubicBezTo>
                  <a:cubicBezTo>
                    <a:pt x="6204" y="1818"/>
                    <a:pt x="6139" y="1879"/>
                    <a:pt x="6101" y="1904"/>
                  </a:cubicBezTo>
                  <a:cubicBezTo>
                    <a:pt x="6098" y="1940"/>
                    <a:pt x="6094" y="1979"/>
                    <a:pt x="6094" y="2018"/>
                  </a:cubicBezTo>
                  <a:cubicBezTo>
                    <a:pt x="6116" y="2042"/>
                    <a:pt x="6122" y="2061"/>
                    <a:pt x="6154" y="2115"/>
                  </a:cubicBezTo>
                  <a:cubicBezTo>
                    <a:pt x="6186" y="2135"/>
                    <a:pt x="6221" y="2159"/>
                    <a:pt x="6256" y="2183"/>
                  </a:cubicBezTo>
                  <a:cubicBezTo>
                    <a:pt x="6281" y="2180"/>
                    <a:pt x="6307" y="2177"/>
                    <a:pt x="6333" y="2178"/>
                  </a:cubicBezTo>
                  <a:cubicBezTo>
                    <a:pt x="6345" y="2152"/>
                    <a:pt x="6362" y="2126"/>
                    <a:pt x="6378" y="2104"/>
                  </a:cubicBezTo>
                  <a:cubicBezTo>
                    <a:pt x="6384" y="2114"/>
                    <a:pt x="6413" y="2157"/>
                    <a:pt x="6412" y="2210"/>
                  </a:cubicBezTo>
                  <a:cubicBezTo>
                    <a:pt x="6374" y="2222"/>
                    <a:pt x="6335" y="2234"/>
                    <a:pt x="6300" y="2249"/>
                  </a:cubicBezTo>
                  <a:cubicBezTo>
                    <a:pt x="6300" y="2276"/>
                    <a:pt x="6290" y="2331"/>
                    <a:pt x="6347" y="2362"/>
                  </a:cubicBezTo>
                  <a:cubicBezTo>
                    <a:pt x="6312" y="2413"/>
                    <a:pt x="6260" y="2481"/>
                    <a:pt x="6212" y="2509"/>
                  </a:cubicBezTo>
                  <a:cubicBezTo>
                    <a:pt x="6196" y="2505"/>
                    <a:pt x="6184" y="2502"/>
                    <a:pt x="6171" y="2498"/>
                  </a:cubicBezTo>
                  <a:cubicBezTo>
                    <a:pt x="6130" y="2468"/>
                    <a:pt x="6088" y="2440"/>
                    <a:pt x="6047" y="2413"/>
                  </a:cubicBezTo>
                  <a:cubicBezTo>
                    <a:pt x="6028" y="2413"/>
                    <a:pt x="6008" y="2412"/>
                    <a:pt x="5992" y="2412"/>
                  </a:cubicBezTo>
                  <a:cubicBezTo>
                    <a:pt x="5983" y="2428"/>
                    <a:pt x="5960" y="2457"/>
                    <a:pt x="5957" y="2480"/>
                  </a:cubicBezTo>
                  <a:cubicBezTo>
                    <a:pt x="5957" y="2506"/>
                    <a:pt x="5957" y="2532"/>
                    <a:pt x="5960" y="2562"/>
                  </a:cubicBezTo>
                  <a:cubicBezTo>
                    <a:pt x="5985" y="2605"/>
                    <a:pt x="6081" y="2630"/>
                    <a:pt x="6138" y="2730"/>
                  </a:cubicBezTo>
                  <a:cubicBezTo>
                    <a:pt x="6137" y="2766"/>
                    <a:pt x="6137" y="2805"/>
                    <a:pt x="6137" y="2844"/>
                  </a:cubicBezTo>
                  <a:cubicBezTo>
                    <a:pt x="6165" y="2891"/>
                    <a:pt x="6200" y="2980"/>
                    <a:pt x="6228" y="3060"/>
                  </a:cubicBezTo>
                  <a:cubicBezTo>
                    <a:pt x="6235" y="3070"/>
                    <a:pt x="6244" y="3080"/>
                    <a:pt x="6254" y="3090"/>
                  </a:cubicBezTo>
                  <a:cubicBezTo>
                    <a:pt x="6266" y="3090"/>
                    <a:pt x="6282" y="3090"/>
                    <a:pt x="6298" y="3094"/>
                  </a:cubicBezTo>
                  <a:cubicBezTo>
                    <a:pt x="6311" y="3065"/>
                    <a:pt x="6327" y="3036"/>
                    <a:pt x="6344" y="3010"/>
                  </a:cubicBezTo>
                  <a:cubicBezTo>
                    <a:pt x="6369" y="2988"/>
                    <a:pt x="6395" y="2969"/>
                    <a:pt x="6424" y="2950"/>
                  </a:cubicBezTo>
                  <a:cubicBezTo>
                    <a:pt x="6443" y="2990"/>
                    <a:pt x="6484" y="3040"/>
                    <a:pt x="6519" y="3126"/>
                  </a:cubicBezTo>
                  <a:cubicBezTo>
                    <a:pt x="6531" y="3195"/>
                    <a:pt x="6527" y="3257"/>
                    <a:pt x="6629" y="3312"/>
                  </a:cubicBezTo>
                  <a:cubicBezTo>
                    <a:pt x="6633" y="3322"/>
                    <a:pt x="6636" y="3332"/>
                    <a:pt x="6642" y="3342"/>
                  </a:cubicBezTo>
                  <a:cubicBezTo>
                    <a:pt x="6626" y="3374"/>
                    <a:pt x="6632" y="3456"/>
                    <a:pt x="6631" y="3518"/>
                  </a:cubicBezTo>
                  <a:cubicBezTo>
                    <a:pt x="6619" y="3528"/>
                    <a:pt x="6606" y="3541"/>
                    <a:pt x="6596" y="3554"/>
                  </a:cubicBezTo>
                  <a:cubicBezTo>
                    <a:pt x="6538" y="3552"/>
                    <a:pt x="6529" y="3526"/>
                    <a:pt x="6507" y="3515"/>
                  </a:cubicBezTo>
                  <a:cubicBezTo>
                    <a:pt x="6350" y="3511"/>
                    <a:pt x="6328" y="3530"/>
                    <a:pt x="6273" y="3644"/>
                  </a:cubicBezTo>
                  <a:cubicBezTo>
                    <a:pt x="6263" y="3650"/>
                    <a:pt x="6254" y="3656"/>
                    <a:pt x="6247" y="3666"/>
                  </a:cubicBezTo>
                  <a:cubicBezTo>
                    <a:pt x="6247" y="3699"/>
                    <a:pt x="6090" y="3796"/>
                    <a:pt x="6067" y="3812"/>
                  </a:cubicBezTo>
                  <a:cubicBezTo>
                    <a:pt x="6051" y="3844"/>
                    <a:pt x="5961" y="3904"/>
                    <a:pt x="5926" y="3926"/>
                  </a:cubicBezTo>
                  <a:cubicBezTo>
                    <a:pt x="5913" y="3939"/>
                    <a:pt x="5900" y="3952"/>
                    <a:pt x="5891" y="3965"/>
                  </a:cubicBezTo>
                  <a:cubicBezTo>
                    <a:pt x="5871" y="3967"/>
                    <a:pt x="5855" y="3970"/>
                    <a:pt x="5839" y="3973"/>
                  </a:cubicBezTo>
                  <a:cubicBezTo>
                    <a:pt x="5820" y="3953"/>
                    <a:pt x="5801" y="3933"/>
                    <a:pt x="5782" y="3916"/>
                  </a:cubicBezTo>
                  <a:cubicBezTo>
                    <a:pt x="5751" y="3814"/>
                    <a:pt x="5722" y="3810"/>
                    <a:pt x="5658" y="3808"/>
                  </a:cubicBezTo>
                  <a:cubicBezTo>
                    <a:pt x="5623" y="3870"/>
                    <a:pt x="5603" y="3980"/>
                    <a:pt x="5682" y="4064"/>
                  </a:cubicBezTo>
                  <a:cubicBezTo>
                    <a:pt x="5685" y="4107"/>
                    <a:pt x="5688" y="4150"/>
                    <a:pt x="5691" y="4192"/>
                  </a:cubicBezTo>
                  <a:cubicBezTo>
                    <a:pt x="5586" y="4199"/>
                    <a:pt x="5490" y="4213"/>
                    <a:pt x="5429" y="4166"/>
                  </a:cubicBezTo>
                  <a:cubicBezTo>
                    <a:pt x="5417" y="4064"/>
                    <a:pt x="5385" y="4037"/>
                    <a:pt x="5347" y="3987"/>
                  </a:cubicBezTo>
                  <a:cubicBezTo>
                    <a:pt x="5319" y="3924"/>
                    <a:pt x="5291" y="3861"/>
                    <a:pt x="5265" y="3802"/>
                  </a:cubicBezTo>
                  <a:cubicBezTo>
                    <a:pt x="5202" y="3734"/>
                    <a:pt x="5211" y="3758"/>
                    <a:pt x="5160" y="3750"/>
                  </a:cubicBezTo>
                  <a:cubicBezTo>
                    <a:pt x="5115" y="3794"/>
                    <a:pt x="5048" y="3826"/>
                    <a:pt x="5003" y="3867"/>
                  </a:cubicBezTo>
                  <a:cubicBezTo>
                    <a:pt x="4984" y="3906"/>
                    <a:pt x="4980" y="3978"/>
                    <a:pt x="4999" y="4057"/>
                  </a:cubicBezTo>
                  <a:cubicBezTo>
                    <a:pt x="4935" y="4062"/>
                    <a:pt x="4871" y="4067"/>
                    <a:pt x="4807" y="4072"/>
                  </a:cubicBezTo>
                  <a:cubicBezTo>
                    <a:pt x="4749" y="4106"/>
                    <a:pt x="4691" y="4141"/>
                    <a:pt x="4634" y="4175"/>
                  </a:cubicBezTo>
                  <a:cubicBezTo>
                    <a:pt x="4618" y="4201"/>
                    <a:pt x="4605" y="4247"/>
                    <a:pt x="4569" y="4246"/>
                  </a:cubicBezTo>
                  <a:cubicBezTo>
                    <a:pt x="4519" y="4212"/>
                    <a:pt x="4506" y="4185"/>
                    <a:pt x="4506" y="4159"/>
                  </a:cubicBezTo>
                  <a:cubicBezTo>
                    <a:pt x="4516" y="4149"/>
                    <a:pt x="4529" y="4140"/>
                    <a:pt x="4541" y="4134"/>
                  </a:cubicBezTo>
                  <a:cubicBezTo>
                    <a:pt x="4542" y="4032"/>
                    <a:pt x="4475" y="3981"/>
                    <a:pt x="4408" y="3980"/>
                  </a:cubicBezTo>
                  <a:cubicBezTo>
                    <a:pt x="4322" y="4020"/>
                    <a:pt x="4315" y="4069"/>
                    <a:pt x="4340" y="4188"/>
                  </a:cubicBezTo>
                  <a:cubicBezTo>
                    <a:pt x="4321" y="4187"/>
                    <a:pt x="4301" y="4190"/>
                    <a:pt x="4282" y="4193"/>
                  </a:cubicBezTo>
                  <a:cubicBezTo>
                    <a:pt x="4273" y="4205"/>
                    <a:pt x="4266" y="4222"/>
                    <a:pt x="4260" y="4238"/>
                  </a:cubicBezTo>
                  <a:cubicBezTo>
                    <a:pt x="4250" y="4241"/>
                    <a:pt x="4240" y="4244"/>
                    <a:pt x="4231" y="4250"/>
                  </a:cubicBezTo>
                  <a:cubicBezTo>
                    <a:pt x="4230" y="4309"/>
                    <a:pt x="4230" y="4368"/>
                    <a:pt x="4230" y="4427"/>
                  </a:cubicBezTo>
                  <a:cubicBezTo>
                    <a:pt x="4249" y="4450"/>
                    <a:pt x="4268" y="4477"/>
                    <a:pt x="4290" y="4504"/>
                  </a:cubicBezTo>
                  <a:cubicBezTo>
                    <a:pt x="4290" y="4520"/>
                    <a:pt x="4290" y="4537"/>
                    <a:pt x="4293" y="4556"/>
                  </a:cubicBezTo>
                  <a:cubicBezTo>
                    <a:pt x="4280" y="4576"/>
                    <a:pt x="4267" y="4595"/>
                    <a:pt x="4257" y="4614"/>
                  </a:cubicBezTo>
                  <a:cubicBezTo>
                    <a:pt x="4168" y="4674"/>
                    <a:pt x="4075" y="4692"/>
                    <a:pt x="3992" y="4680"/>
                  </a:cubicBezTo>
                  <a:cubicBezTo>
                    <a:pt x="3915" y="4678"/>
                    <a:pt x="3902" y="4714"/>
                    <a:pt x="3857" y="4739"/>
                  </a:cubicBezTo>
                  <a:cubicBezTo>
                    <a:pt x="3841" y="4751"/>
                    <a:pt x="3828" y="4764"/>
                    <a:pt x="3815" y="4777"/>
                  </a:cubicBezTo>
                  <a:cubicBezTo>
                    <a:pt x="3773" y="4861"/>
                    <a:pt x="3690" y="4944"/>
                    <a:pt x="3616" y="5021"/>
                  </a:cubicBezTo>
                  <a:cubicBezTo>
                    <a:pt x="3590" y="5004"/>
                    <a:pt x="3565" y="4987"/>
                    <a:pt x="3543" y="4970"/>
                  </a:cubicBezTo>
                  <a:cubicBezTo>
                    <a:pt x="3514" y="4969"/>
                    <a:pt x="3485" y="4968"/>
                    <a:pt x="3460" y="4971"/>
                  </a:cubicBezTo>
                  <a:cubicBezTo>
                    <a:pt x="3456" y="4997"/>
                    <a:pt x="3443" y="5036"/>
                    <a:pt x="3424" y="5045"/>
                  </a:cubicBezTo>
                  <a:cubicBezTo>
                    <a:pt x="3383" y="4989"/>
                    <a:pt x="3341" y="4997"/>
                    <a:pt x="3313" y="5000"/>
                  </a:cubicBezTo>
                  <a:cubicBezTo>
                    <a:pt x="3299" y="5039"/>
                    <a:pt x="3277" y="5081"/>
                    <a:pt x="3235" y="5109"/>
                  </a:cubicBezTo>
                  <a:cubicBezTo>
                    <a:pt x="3139" y="5149"/>
                    <a:pt x="3103" y="5296"/>
                    <a:pt x="3013" y="5349"/>
                  </a:cubicBezTo>
                  <a:cubicBezTo>
                    <a:pt x="2991" y="5398"/>
                    <a:pt x="2994" y="5444"/>
                    <a:pt x="2993" y="5516"/>
                  </a:cubicBezTo>
                  <a:cubicBezTo>
                    <a:pt x="2999" y="5542"/>
                    <a:pt x="2989" y="5617"/>
                    <a:pt x="2976" y="5659"/>
                  </a:cubicBezTo>
                  <a:cubicBezTo>
                    <a:pt x="2970" y="5663"/>
                    <a:pt x="2964" y="5666"/>
                    <a:pt x="2960" y="5669"/>
                  </a:cubicBezTo>
                  <a:cubicBezTo>
                    <a:pt x="2826" y="5665"/>
                    <a:pt x="2734" y="5640"/>
                    <a:pt x="2638" y="5621"/>
                  </a:cubicBezTo>
                  <a:cubicBezTo>
                    <a:pt x="2603" y="5601"/>
                    <a:pt x="2568" y="5584"/>
                    <a:pt x="2536" y="5566"/>
                  </a:cubicBezTo>
                  <a:cubicBezTo>
                    <a:pt x="2517" y="5543"/>
                    <a:pt x="2498" y="5523"/>
                    <a:pt x="2482" y="5503"/>
                  </a:cubicBezTo>
                  <a:cubicBezTo>
                    <a:pt x="2447" y="5492"/>
                    <a:pt x="2412" y="5485"/>
                    <a:pt x="2377" y="5477"/>
                  </a:cubicBezTo>
                  <a:cubicBezTo>
                    <a:pt x="2377" y="5445"/>
                    <a:pt x="2377" y="5412"/>
                    <a:pt x="2377" y="5379"/>
                  </a:cubicBezTo>
                  <a:cubicBezTo>
                    <a:pt x="2426" y="5315"/>
                    <a:pt x="2480" y="5231"/>
                    <a:pt x="2481" y="5149"/>
                  </a:cubicBezTo>
                  <a:cubicBezTo>
                    <a:pt x="2459" y="5054"/>
                    <a:pt x="2386" y="5071"/>
                    <a:pt x="2341" y="5070"/>
                  </a:cubicBezTo>
                  <a:cubicBezTo>
                    <a:pt x="2325" y="5076"/>
                    <a:pt x="2312" y="5086"/>
                    <a:pt x="2299" y="5095"/>
                  </a:cubicBezTo>
                  <a:cubicBezTo>
                    <a:pt x="2187" y="5102"/>
                    <a:pt x="2229" y="5097"/>
                    <a:pt x="2209" y="5214"/>
                  </a:cubicBezTo>
                  <a:cubicBezTo>
                    <a:pt x="2186" y="5237"/>
                    <a:pt x="2183" y="5243"/>
                    <a:pt x="2177" y="5276"/>
                  </a:cubicBezTo>
                  <a:cubicBezTo>
                    <a:pt x="2154" y="5311"/>
                    <a:pt x="2135" y="5347"/>
                    <a:pt x="2115" y="5386"/>
                  </a:cubicBezTo>
                  <a:cubicBezTo>
                    <a:pt x="2115" y="5425"/>
                    <a:pt x="2118" y="5467"/>
                    <a:pt x="2121" y="5510"/>
                  </a:cubicBezTo>
                  <a:cubicBezTo>
                    <a:pt x="2108" y="5526"/>
                    <a:pt x="2095" y="5542"/>
                    <a:pt x="2082" y="5558"/>
                  </a:cubicBezTo>
                  <a:cubicBezTo>
                    <a:pt x="1999" y="5566"/>
                    <a:pt x="1993" y="5576"/>
                    <a:pt x="1951" y="5617"/>
                  </a:cubicBezTo>
                  <a:cubicBezTo>
                    <a:pt x="1893" y="5626"/>
                    <a:pt x="1839" y="5637"/>
                    <a:pt x="1785" y="5649"/>
                  </a:cubicBezTo>
                  <a:cubicBezTo>
                    <a:pt x="1730" y="5674"/>
                    <a:pt x="1724" y="5710"/>
                    <a:pt x="1682" y="5728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5387323" y="2021968"/>
              <a:ext cx="205052" cy="238700"/>
            </a:xfrm>
            <a:custGeom>
              <a:avLst/>
              <a:gdLst>
                <a:gd name="T0" fmla="*/ 604 w 714"/>
                <a:gd name="T1" fmla="*/ 831 h 831"/>
                <a:gd name="T2" fmla="*/ 486 w 714"/>
                <a:gd name="T3" fmla="*/ 743 h 831"/>
                <a:gd name="T4" fmla="*/ 433 w 714"/>
                <a:gd name="T5" fmla="*/ 555 h 831"/>
                <a:gd name="T6" fmla="*/ 424 w 714"/>
                <a:gd name="T7" fmla="*/ 519 h 831"/>
                <a:gd name="T8" fmla="*/ 197 w 714"/>
                <a:gd name="T9" fmla="*/ 447 h 831"/>
                <a:gd name="T10" fmla="*/ 162 w 714"/>
                <a:gd name="T11" fmla="*/ 489 h 831"/>
                <a:gd name="T12" fmla="*/ 12 w 714"/>
                <a:gd name="T13" fmla="*/ 489 h 831"/>
                <a:gd name="T14" fmla="*/ 64 w 714"/>
                <a:gd name="T15" fmla="*/ 372 h 831"/>
                <a:gd name="T16" fmla="*/ 131 w 714"/>
                <a:gd name="T17" fmla="*/ 321 h 831"/>
                <a:gd name="T18" fmla="*/ 113 w 714"/>
                <a:gd name="T19" fmla="*/ 170 h 831"/>
                <a:gd name="T20" fmla="*/ 260 w 714"/>
                <a:gd name="T21" fmla="*/ 69 h 831"/>
                <a:gd name="T22" fmla="*/ 318 w 714"/>
                <a:gd name="T23" fmla="*/ 2 h 831"/>
                <a:gd name="T24" fmla="*/ 369 w 714"/>
                <a:gd name="T25" fmla="*/ 52 h 831"/>
                <a:gd name="T26" fmla="*/ 481 w 714"/>
                <a:gd name="T27" fmla="*/ 65 h 831"/>
                <a:gd name="T28" fmla="*/ 486 w 714"/>
                <a:gd name="T29" fmla="*/ 294 h 831"/>
                <a:gd name="T30" fmla="*/ 543 w 714"/>
                <a:gd name="T31" fmla="*/ 306 h 831"/>
                <a:gd name="T32" fmla="*/ 575 w 714"/>
                <a:gd name="T33" fmla="*/ 332 h 831"/>
                <a:gd name="T34" fmla="*/ 654 w 714"/>
                <a:gd name="T35" fmla="*/ 541 h 831"/>
                <a:gd name="T36" fmla="*/ 714 w 714"/>
                <a:gd name="T37" fmla="*/ 621 h 831"/>
                <a:gd name="T38" fmla="*/ 598 w 714"/>
                <a:gd name="T39" fmla="*/ 706 h 831"/>
                <a:gd name="T40" fmla="*/ 604 w 714"/>
                <a:gd name="T41" fmla="*/ 8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" h="831">
                  <a:moveTo>
                    <a:pt x="604" y="831"/>
                  </a:moveTo>
                  <a:cubicBezTo>
                    <a:pt x="550" y="803"/>
                    <a:pt x="493" y="743"/>
                    <a:pt x="486" y="743"/>
                  </a:cubicBezTo>
                  <a:cubicBezTo>
                    <a:pt x="439" y="666"/>
                    <a:pt x="459" y="582"/>
                    <a:pt x="433" y="555"/>
                  </a:cubicBezTo>
                  <a:cubicBezTo>
                    <a:pt x="430" y="542"/>
                    <a:pt x="427" y="529"/>
                    <a:pt x="424" y="519"/>
                  </a:cubicBezTo>
                  <a:cubicBezTo>
                    <a:pt x="329" y="425"/>
                    <a:pt x="300" y="417"/>
                    <a:pt x="197" y="447"/>
                  </a:cubicBezTo>
                  <a:cubicBezTo>
                    <a:pt x="185" y="460"/>
                    <a:pt x="172" y="473"/>
                    <a:pt x="162" y="489"/>
                  </a:cubicBezTo>
                  <a:cubicBezTo>
                    <a:pt x="111" y="488"/>
                    <a:pt x="60" y="486"/>
                    <a:pt x="12" y="489"/>
                  </a:cubicBezTo>
                  <a:cubicBezTo>
                    <a:pt x="12" y="426"/>
                    <a:pt x="0" y="380"/>
                    <a:pt x="64" y="372"/>
                  </a:cubicBezTo>
                  <a:cubicBezTo>
                    <a:pt x="86" y="353"/>
                    <a:pt x="109" y="337"/>
                    <a:pt x="131" y="321"/>
                  </a:cubicBezTo>
                  <a:cubicBezTo>
                    <a:pt x="170" y="244"/>
                    <a:pt x="113" y="206"/>
                    <a:pt x="113" y="170"/>
                  </a:cubicBezTo>
                  <a:cubicBezTo>
                    <a:pt x="158" y="145"/>
                    <a:pt x="222" y="107"/>
                    <a:pt x="260" y="69"/>
                  </a:cubicBezTo>
                  <a:cubicBezTo>
                    <a:pt x="270" y="14"/>
                    <a:pt x="264" y="0"/>
                    <a:pt x="318" y="2"/>
                  </a:cubicBezTo>
                  <a:cubicBezTo>
                    <a:pt x="334" y="19"/>
                    <a:pt x="350" y="35"/>
                    <a:pt x="369" y="52"/>
                  </a:cubicBezTo>
                  <a:cubicBezTo>
                    <a:pt x="404" y="56"/>
                    <a:pt x="443" y="61"/>
                    <a:pt x="481" y="65"/>
                  </a:cubicBezTo>
                  <a:cubicBezTo>
                    <a:pt x="462" y="97"/>
                    <a:pt x="448" y="228"/>
                    <a:pt x="486" y="294"/>
                  </a:cubicBezTo>
                  <a:cubicBezTo>
                    <a:pt x="505" y="298"/>
                    <a:pt x="524" y="302"/>
                    <a:pt x="543" y="306"/>
                  </a:cubicBezTo>
                  <a:cubicBezTo>
                    <a:pt x="553" y="312"/>
                    <a:pt x="562" y="322"/>
                    <a:pt x="575" y="332"/>
                  </a:cubicBezTo>
                  <a:cubicBezTo>
                    <a:pt x="575" y="418"/>
                    <a:pt x="549" y="466"/>
                    <a:pt x="654" y="541"/>
                  </a:cubicBezTo>
                  <a:cubicBezTo>
                    <a:pt x="673" y="567"/>
                    <a:pt x="692" y="594"/>
                    <a:pt x="714" y="621"/>
                  </a:cubicBezTo>
                  <a:cubicBezTo>
                    <a:pt x="634" y="658"/>
                    <a:pt x="634" y="645"/>
                    <a:pt x="598" y="706"/>
                  </a:cubicBezTo>
                  <a:cubicBezTo>
                    <a:pt x="598" y="746"/>
                    <a:pt x="601" y="788"/>
                    <a:pt x="604" y="83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5642847" y="1720177"/>
              <a:ext cx="516308" cy="491071"/>
            </a:xfrm>
            <a:custGeom>
              <a:avLst/>
              <a:gdLst>
                <a:gd name="T0" fmla="*/ 721 w 1797"/>
                <a:gd name="T1" fmla="*/ 1713 h 1713"/>
                <a:gd name="T2" fmla="*/ 714 w 1797"/>
                <a:gd name="T3" fmla="*/ 1700 h 1713"/>
                <a:gd name="T4" fmla="*/ 801 w 1797"/>
                <a:gd name="T5" fmla="*/ 1600 h 1713"/>
                <a:gd name="T6" fmla="*/ 833 w 1797"/>
                <a:gd name="T7" fmla="*/ 1539 h 1713"/>
                <a:gd name="T8" fmla="*/ 834 w 1797"/>
                <a:gd name="T9" fmla="*/ 1490 h 1713"/>
                <a:gd name="T10" fmla="*/ 770 w 1797"/>
                <a:gd name="T11" fmla="*/ 1449 h 1713"/>
                <a:gd name="T12" fmla="*/ 854 w 1797"/>
                <a:gd name="T13" fmla="*/ 1248 h 1713"/>
                <a:gd name="T14" fmla="*/ 887 w 1797"/>
                <a:gd name="T15" fmla="*/ 1056 h 1713"/>
                <a:gd name="T16" fmla="*/ 770 w 1797"/>
                <a:gd name="T17" fmla="*/ 925 h 1713"/>
                <a:gd name="T18" fmla="*/ 719 w 1797"/>
                <a:gd name="T19" fmla="*/ 917 h 1713"/>
                <a:gd name="T20" fmla="*/ 613 w 1797"/>
                <a:gd name="T21" fmla="*/ 934 h 1713"/>
                <a:gd name="T22" fmla="*/ 456 w 1797"/>
                <a:gd name="T23" fmla="*/ 1104 h 1713"/>
                <a:gd name="T24" fmla="*/ 337 w 1797"/>
                <a:gd name="T25" fmla="*/ 1278 h 1713"/>
                <a:gd name="T26" fmla="*/ 114 w 1797"/>
                <a:gd name="T27" fmla="*/ 1108 h 1713"/>
                <a:gd name="T28" fmla="*/ 6 w 1797"/>
                <a:gd name="T29" fmla="*/ 1053 h 1713"/>
                <a:gd name="T30" fmla="*/ 57 w 1797"/>
                <a:gd name="T31" fmla="*/ 966 h 1713"/>
                <a:gd name="T32" fmla="*/ 128 w 1797"/>
                <a:gd name="T33" fmla="*/ 883 h 1713"/>
                <a:gd name="T34" fmla="*/ 119 w 1797"/>
                <a:gd name="T35" fmla="*/ 719 h 1713"/>
                <a:gd name="T36" fmla="*/ 107 w 1797"/>
                <a:gd name="T37" fmla="*/ 712 h 1713"/>
                <a:gd name="T38" fmla="*/ 91 w 1797"/>
                <a:gd name="T39" fmla="*/ 682 h 1713"/>
                <a:gd name="T40" fmla="*/ 66 w 1797"/>
                <a:gd name="T41" fmla="*/ 616 h 1713"/>
                <a:gd name="T42" fmla="*/ 89 w 1797"/>
                <a:gd name="T43" fmla="*/ 508 h 1713"/>
                <a:gd name="T44" fmla="*/ 155 w 1797"/>
                <a:gd name="T45" fmla="*/ 602 h 1713"/>
                <a:gd name="T46" fmla="*/ 308 w 1797"/>
                <a:gd name="T47" fmla="*/ 668 h 1713"/>
                <a:gd name="T48" fmla="*/ 363 w 1797"/>
                <a:gd name="T49" fmla="*/ 613 h 1713"/>
                <a:gd name="T50" fmla="*/ 668 w 1797"/>
                <a:gd name="T51" fmla="*/ 385 h 1713"/>
                <a:gd name="T52" fmla="*/ 752 w 1797"/>
                <a:gd name="T53" fmla="*/ 247 h 1713"/>
                <a:gd name="T54" fmla="*/ 956 w 1797"/>
                <a:gd name="T55" fmla="*/ 258 h 1713"/>
                <a:gd name="T56" fmla="*/ 1020 w 1797"/>
                <a:gd name="T57" fmla="*/ 260 h 1713"/>
                <a:gd name="T58" fmla="*/ 1068 w 1797"/>
                <a:gd name="T59" fmla="*/ 202 h 1713"/>
                <a:gd name="T60" fmla="*/ 1069 w 1797"/>
                <a:gd name="T61" fmla="*/ 48 h 1713"/>
                <a:gd name="T62" fmla="*/ 1085 w 1797"/>
                <a:gd name="T63" fmla="*/ 0 h 1713"/>
                <a:gd name="T64" fmla="*/ 1213 w 1797"/>
                <a:gd name="T65" fmla="*/ 98 h 1713"/>
                <a:gd name="T66" fmla="*/ 1324 w 1797"/>
                <a:gd name="T67" fmla="*/ 153 h 1713"/>
                <a:gd name="T68" fmla="*/ 1347 w 1797"/>
                <a:gd name="T69" fmla="*/ 88 h 1713"/>
                <a:gd name="T70" fmla="*/ 1376 w 1797"/>
                <a:gd name="T71" fmla="*/ 56 h 1713"/>
                <a:gd name="T72" fmla="*/ 1401 w 1797"/>
                <a:gd name="T73" fmla="*/ 80 h 1713"/>
                <a:gd name="T74" fmla="*/ 1407 w 1797"/>
                <a:gd name="T75" fmla="*/ 201 h 1713"/>
                <a:gd name="T76" fmla="*/ 1578 w 1797"/>
                <a:gd name="T77" fmla="*/ 408 h 1713"/>
                <a:gd name="T78" fmla="*/ 1577 w 1797"/>
                <a:gd name="T79" fmla="*/ 566 h 1713"/>
                <a:gd name="T80" fmla="*/ 1618 w 1797"/>
                <a:gd name="T81" fmla="*/ 619 h 1713"/>
                <a:gd name="T82" fmla="*/ 1720 w 1797"/>
                <a:gd name="T83" fmla="*/ 700 h 1713"/>
                <a:gd name="T84" fmla="*/ 1797 w 1797"/>
                <a:gd name="T85" fmla="*/ 751 h 1713"/>
                <a:gd name="T86" fmla="*/ 1588 w 1797"/>
                <a:gd name="T87" fmla="*/ 919 h 1713"/>
                <a:gd name="T88" fmla="*/ 1530 w 1797"/>
                <a:gd name="T89" fmla="*/ 974 h 1713"/>
                <a:gd name="T90" fmla="*/ 1437 w 1797"/>
                <a:gd name="T91" fmla="*/ 1083 h 1713"/>
                <a:gd name="T92" fmla="*/ 1411 w 1797"/>
                <a:gd name="T93" fmla="*/ 1203 h 1713"/>
                <a:gd name="T94" fmla="*/ 1318 w 1797"/>
                <a:gd name="T95" fmla="*/ 1243 h 1713"/>
                <a:gd name="T96" fmla="*/ 946 w 1797"/>
                <a:gd name="T97" fmla="*/ 1480 h 1713"/>
                <a:gd name="T98" fmla="*/ 923 w 1797"/>
                <a:gd name="T99" fmla="*/ 1531 h 1713"/>
                <a:gd name="T100" fmla="*/ 881 w 1797"/>
                <a:gd name="T101" fmla="*/ 1684 h 1713"/>
                <a:gd name="T102" fmla="*/ 721 w 1797"/>
                <a:gd name="T103" fmla="*/ 1713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97" h="1713">
                  <a:moveTo>
                    <a:pt x="721" y="1713"/>
                  </a:moveTo>
                  <a:cubicBezTo>
                    <a:pt x="717" y="1706"/>
                    <a:pt x="714" y="1703"/>
                    <a:pt x="714" y="1700"/>
                  </a:cubicBezTo>
                  <a:cubicBezTo>
                    <a:pt x="740" y="1635"/>
                    <a:pt x="763" y="1639"/>
                    <a:pt x="801" y="1600"/>
                  </a:cubicBezTo>
                  <a:cubicBezTo>
                    <a:pt x="811" y="1578"/>
                    <a:pt x="821" y="1558"/>
                    <a:pt x="833" y="1539"/>
                  </a:cubicBezTo>
                  <a:cubicBezTo>
                    <a:pt x="834" y="1523"/>
                    <a:pt x="834" y="1506"/>
                    <a:pt x="834" y="1490"/>
                  </a:cubicBezTo>
                  <a:cubicBezTo>
                    <a:pt x="811" y="1476"/>
                    <a:pt x="789" y="1463"/>
                    <a:pt x="770" y="1449"/>
                  </a:cubicBezTo>
                  <a:cubicBezTo>
                    <a:pt x="742" y="1340"/>
                    <a:pt x="800" y="1309"/>
                    <a:pt x="854" y="1248"/>
                  </a:cubicBezTo>
                  <a:cubicBezTo>
                    <a:pt x="896" y="1184"/>
                    <a:pt x="887" y="1111"/>
                    <a:pt x="887" y="1056"/>
                  </a:cubicBezTo>
                  <a:cubicBezTo>
                    <a:pt x="846" y="1012"/>
                    <a:pt x="808" y="969"/>
                    <a:pt x="770" y="925"/>
                  </a:cubicBezTo>
                  <a:cubicBezTo>
                    <a:pt x="751" y="921"/>
                    <a:pt x="735" y="918"/>
                    <a:pt x="719" y="917"/>
                  </a:cubicBezTo>
                  <a:cubicBezTo>
                    <a:pt x="684" y="923"/>
                    <a:pt x="649" y="928"/>
                    <a:pt x="613" y="934"/>
                  </a:cubicBezTo>
                  <a:cubicBezTo>
                    <a:pt x="552" y="982"/>
                    <a:pt x="510" y="1043"/>
                    <a:pt x="456" y="1104"/>
                  </a:cubicBezTo>
                  <a:cubicBezTo>
                    <a:pt x="417" y="1165"/>
                    <a:pt x="385" y="1230"/>
                    <a:pt x="337" y="1278"/>
                  </a:cubicBezTo>
                  <a:cubicBezTo>
                    <a:pt x="254" y="1217"/>
                    <a:pt x="168" y="1162"/>
                    <a:pt x="114" y="1108"/>
                  </a:cubicBezTo>
                  <a:cubicBezTo>
                    <a:pt x="50" y="1100"/>
                    <a:pt x="21" y="1070"/>
                    <a:pt x="6" y="1053"/>
                  </a:cubicBezTo>
                  <a:cubicBezTo>
                    <a:pt x="6" y="984"/>
                    <a:pt x="0" y="978"/>
                    <a:pt x="57" y="966"/>
                  </a:cubicBezTo>
                  <a:cubicBezTo>
                    <a:pt x="80" y="937"/>
                    <a:pt x="102" y="908"/>
                    <a:pt x="128" y="883"/>
                  </a:cubicBezTo>
                  <a:cubicBezTo>
                    <a:pt x="125" y="827"/>
                    <a:pt x="122" y="771"/>
                    <a:pt x="119" y="719"/>
                  </a:cubicBezTo>
                  <a:cubicBezTo>
                    <a:pt x="113" y="715"/>
                    <a:pt x="110" y="712"/>
                    <a:pt x="107" y="712"/>
                  </a:cubicBezTo>
                  <a:cubicBezTo>
                    <a:pt x="100" y="702"/>
                    <a:pt x="94" y="692"/>
                    <a:pt x="91" y="682"/>
                  </a:cubicBezTo>
                  <a:cubicBezTo>
                    <a:pt x="81" y="659"/>
                    <a:pt x="72" y="636"/>
                    <a:pt x="66" y="616"/>
                  </a:cubicBezTo>
                  <a:cubicBezTo>
                    <a:pt x="66" y="570"/>
                    <a:pt x="63" y="534"/>
                    <a:pt x="89" y="508"/>
                  </a:cubicBezTo>
                  <a:cubicBezTo>
                    <a:pt x="124" y="519"/>
                    <a:pt x="136" y="542"/>
                    <a:pt x="155" y="602"/>
                  </a:cubicBezTo>
                  <a:cubicBezTo>
                    <a:pt x="197" y="642"/>
                    <a:pt x="212" y="688"/>
                    <a:pt x="308" y="668"/>
                  </a:cubicBezTo>
                  <a:cubicBezTo>
                    <a:pt x="324" y="649"/>
                    <a:pt x="344" y="629"/>
                    <a:pt x="363" y="613"/>
                  </a:cubicBezTo>
                  <a:cubicBezTo>
                    <a:pt x="459" y="554"/>
                    <a:pt x="575" y="449"/>
                    <a:pt x="668" y="385"/>
                  </a:cubicBezTo>
                  <a:cubicBezTo>
                    <a:pt x="703" y="344"/>
                    <a:pt x="735" y="282"/>
                    <a:pt x="752" y="247"/>
                  </a:cubicBezTo>
                  <a:cubicBezTo>
                    <a:pt x="835" y="223"/>
                    <a:pt x="867" y="187"/>
                    <a:pt x="956" y="258"/>
                  </a:cubicBezTo>
                  <a:cubicBezTo>
                    <a:pt x="975" y="259"/>
                    <a:pt x="998" y="259"/>
                    <a:pt x="1020" y="260"/>
                  </a:cubicBezTo>
                  <a:cubicBezTo>
                    <a:pt x="1036" y="241"/>
                    <a:pt x="1052" y="222"/>
                    <a:pt x="1068" y="202"/>
                  </a:cubicBezTo>
                  <a:cubicBezTo>
                    <a:pt x="1069" y="150"/>
                    <a:pt x="1069" y="98"/>
                    <a:pt x="1069" y="48"/>
                  </a:cubicBezTo>
                  <a:cubicBezTo>
                    <a:pt x="1072" y="32"/>
                    <a:pt x="1079" y="16"/>
                    <a:pt x="1085" y="0"/>
                  </a:cubicBezTo>
                  <a:cubicBezTo>
                    <a:pt x="1121" y="1"/>
                    <a:pt x="1168" y="28"/>
                    <a:pt x="1213" y="98"/>
                  </a:cubicBezTo>
                  <a:cubicBezTo>
                    <a:pt x="1241" y="122"/>
                    <a:pt x="1254" y="151"/>
                    <a:pt x="1324" y="153"/>
                  </a:cubicBezTo>
                  <a:cubicBezTo>
                    <a:pt x="1340" y="137"/>
                    <a:pt x="1347" y="98"/>
                    <a:pt x="1347" y="88"/>
                  </a:cubicBezTo>
                  <a:cubicBezTo>
                    <a:pt x="1357" y="75"/>
                    <a:pt x="1366" y="66"/>
                    <a:pt x="1376" y="56"/>
                  </a:cubicBezTo>
                  <a:cubicBezTo>
                    <a:pt x="1382" y="63"/>
                    <a:pt x="1392" y="70"/>
                    <a:pt x="1401" y="80"/>
                  </a:cubicBezTo>
                  <a:cubicBezTo>
                    <a:pt x="1401" y="119"/>
                    <a:pt x="1404" y="158"/>
                    <a:pt x="1407" y="201"/>
                  </a:cubicBezTo>
                  <a:cubicBezTo>
                    <a:pt x="1458" y="255"/>
                    <a:pt x="1499" y="325"/>
                    <a:pt x="1578" y="408"/>
                  </a:cubicBezTo>
                  <a:cubicBezTo>
                    <a:pt x="1578" y="461"/>
                    <a:pt x="1578" y="513"/>
                    <a:pt x="1577" y="566"/>
                  </a:cubicBezTo>
                  <a:cubicBezTo>
                    <a:pt x="1590" y="582"/>
                    <a:pt x="1603" y="599"/>
                    <a:pt x="1618" y="619"/>
                  </a:cubicBezTo>
                  <a:cubicBezTo>
                    <a:pt x="1650" y="646"/>
                    <a:pt x="1685" y="673"/>
                    <a:pt x="1720" y="700"/>
                  </a:cubicBezTo>
                  <a:cubicBezTo>
                    <a:pt x="1746" y="717"/>
                    <a:pt x="1771" y="734"/>
                    <a:pt x="1797" y="751"/>
                  </a:cubicBezTo>
                  <a:cubicBezTo>
                    <a:pt x="1796" y="787"/>
                    <a:pt x="1610" y="907"/>
                    <a:pt x="1588" y="919"/>
                  </a:cubicBezTo>
                  <a:cubicBezTo>
                    <a:pt x="1569" y="935"/>
                    <a:pt x="1549" y="954"/>
                    <a:pt x="1530" y="974"/>
                  </a:cubicBezTo>
                  <a:cubicBezTo>
                    <a:pt x="1498" y="1009"/>
                    <a:pt x="1466" y="1044"/>
                    <a:pt x="1437" y="1083"/>
                  </a:cubicBezTo>
                  <a:cubicBezTo>
                    <a:pt x="1424" y="1118"/>
                    <a:pt x="1433" y="1155"/>
                    <a:pt x="1411" y="1203"/>
                  </a:cubicBezTo>
                  <a:cubicBezTo>
                    <a:pt x="1379" y="1215"/>
                    <a:pt x="1346" y="1228"/>
                    <a:pt x="1318" y="1243"/>
                  </a:cubicBezTo>
                  <a:cubicBezTo>
                    <a:pt x="1142" y="1275"/>
                    <a:pt x="1049" y="1341"/>
                    <a:pt x="946" y="1480"/>
                  </a:cubicBezTo>
                  <a:cubicBezTo>
                    <a:pt x="936" y="1496"/>
                    <a:pt x="929" y="1512"/>
                    <a:pt x="923" y="1531"/>
                  </a:cubicBezTo>
                  <a:cubicBezTo>
                    <a:pt x="907" y="1580"/>
                    <a:pt x="894" y="1632"/>
                    <a:pt x="881" y="1684"/>
                  </a:cubicBezTo>
                  <a:cubicBezTo>
                    <a:pt x="813" y="1705"/>
                    <a:pt x="769" y="1711"/>
                    <a:pt x="721" y="171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6" name="Freeform 32"/>
            <p:cNvSpPr>
              <a:spLocks/>
            </p:cNvSpPr>
            <p:nvPr/>
          </p:nvSpPr>
          <p:spPr bwMode="auto">
            <a:xfrm>
              <a:off x="5746949" y="1429951"/>
              <a:ext cx="744492" cy="495278"/>
            </a:xfrm>
            <a:custGeom>
              <a:avLst/>
              <a:gdLst>
                <a:gd name="T0" fmla="*/ 1270 w 2595"/>
                <a:gd name="T1" fmla="*/ 1595 h 1727"/>
                <a:gd name="T2" fmla="*/ 1237 w 2595"/>
                <a:gd name="T3" fmla="*/ 1388 h 1727"/>
                <a:gd name="T4" fmla="*/ 1084 w 2595"/>
                <a:gd name="T5" fmla="*/ 1204 h 1727"/>
                <a:gd name="T6" fmla="*/ 1072 w 2595"/>
                <a:gd name="T7" fmla="*/ 1076 h 1727"/>
                <a:gd name="T8" fmla="*/ 941 w 2595"/>
                <a:gd name="T9" fmla="*/ 1135 h 1727"/>
                <a:gd name="T10" fmla="*/ 776 w 2595"/>
                <a:gd name="T11" fmla="*/ 984 h 1727"/>
                <a:gd name="T12" fmla="*/ 503 w 2595"/>
                <a:gd name="T13" fmla="*/ 633 h 1727"/>
                <a:gd name="T14" fmla="*/ 468 w 2595"/>
                <a:gd name="T15" fmla="*/ 580 h 1727"/>
                <a:gd name="T16" fmla="*/ 323 w 2595"/>
                <a:gd name="T17" fmla="*/ 746 h 1727"/>
                <a:gd name="T18" fmla="*/ 213 w 2595"/>
                <a:gd name="T19" fmla="*/ 508 h 1727"/>
                <a:gd name="T20" fmla="*/ 68 w 2595"/>
                <a:gd name="T21" fmla="*/ 245 h 1727"/>
                <a:gd name="T22" fmla="*/ 75 w 2595"/>
                <a:gd name="T23" fmla="*/ 128 h 1727"/>
                <a:gd name="T24" fmla="*/ 388 w 2595"/>
                <a:gd name="T25" fmla="*/ 113 h 1727"/>
                <a:gd name="T26" fmla="*/ 754 w 2595"/>
                <a:gd name="T27" fmla="*/ 308 h 1727"/>
                <a:gd name="T28" fmla="*/ 1068 w 2595"/>
                <a:gd name="T29" fmla="*/ 136 h 1727"/>
                <a:gd name="T30" fmla="*/ 1185 w 2595"/>
                <a:gd name="T31" fmla="*/ 329 h 1727"/>
                <a:gd name="T32" fmla="*/ 1386 w 2595"/>
                <a:gd name="T33" fmla="*/ 383 h 1727"/>
                <a:gd name="T34" fmla="*/ 1605 w 2595"/>
                <a:gd name="T35" fmla="*/ 592 h 1727"/>
                <a:gd name="T36" fmla="*/ 1702 w 2595"/>
                <a:gd name="T37" fmla="*/ 457 h 1727"/>
                <a:gd name="T38" fmla="*/ 1874 w 2595"/>
                <a:gd name="T39" fmla="*/ 641 h 1727"/>
                <a:gd name="T40" fmla="*/ 1953 w 2595"/>
                <a:gd name="T41" fmla="*/ 725 h 1727"/>
                <a:gd name="T42" fmla="*/ 2087 w 2595"/>
                <a:gd name="T43" fmla="*/ 673 h 1727"/>
                <a:gd name="T44" fmla="*/ 2129 w 2595"/>
                <a:gd name="T45" fmla="*/ 618 h 1727"/>
                <a:gd name="T46" fmla="*/ 2232 w 2595"/>
                <a:gd name="T47" fmla="*/ 542 h 1727"/>
                <a:gd name="T48" fmla="*/ 2287 w 2595"/>
                <a:gd name="T49" fmla="*/ 498 h 1727"/>
                <a:gd name="T50" fmla="*/ 2480 w 2595"/>
                <a:gd name="T51" fmla="*/ 679 h 1727"/>
                <a:gd name="T52" fmla="*/ 2546 w 2595"/>
                <a:gd name="T53" fmla="*/ 864 h 1727"/>
                <a:gd name="T54" fmla="*/ 2494 w 2595"/>
                <a:gd name="T55" fmla="*/ 1050 h 1727"/>
                <a:gd name="T56" fmla="*/ 2382 w 2595"/>
                <a:gd name="T57" fmla="*/ 1034 h 1727"/>
                <a:gd name="T58" fmla="*/ 2367 w 2595"/>
                <a:gd name="T59" fmla="*/ 893 h 1727"/>
                <a:gd name="T60" fmla="*/ 2126 w 2595"/>
                <a:gd name="T61" fmla="*/ 1142 h 1727"/>
                <a:gd name="T62" fmla="*/ 1905 w 2595"/>
                <a:gd name="T63" fmla="*/ 1356 h 1727"/>
                <a:gd name="T64" fmla="*/ 1936 w 2595"/>
                <a:gd name="T65" fmla="*/ 1494 h 1727"/>
                <a:gd name="T66" fmla="*/ 1552 w 2595"/>
                <a:gd name="T67" fmla="*/ 1494 h 1727"/>
                <a:gd name="T68" fmla="*/ 1468 w 2595"/>
                <a:gd name="T69" fmla="*/ 1718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5" h="1727">
                  <a:moveTo>
                    <a:pt x="1436" y="1727"/>
                  </a:moveTo>
                  <a:cubicBezTo>
                    <a:pt x="1391" y="1670"/>
                    <a:pt x="1299" y="1619"/>
                    <a:pt x="1270" y="1595"/>
                  </a:cubicBezTo>
                  <a:cubicBezTo>
                    <a:pt x="1261" y="1585"/>
                    <a:pt x="1255" y="1575"/>
                    <a:pt x="1248" y="1565"/>
                  </a:cubicBezTo>
                  <a:cubicBezTo>
                    <a:pt x="1249" y="1483"/>
                    <a:pt x="1262" y="1441"/>
                    <a:pt x="1237" y="1388"/>
                  </a:cubicBezTo>
                  <a:cubicBezTo>
                    <a:pt x="1179" y="1344"/>
                    <a:pt x="1179" y="1328"/>
                    <a:pt x="1167" y="1298"/>
                  </a:cubicBezTo>
                  <a:cubicBezTo>
                    <a:pt x="1138" y="1264"/>
                    <a:pt x="1110" y="1234"/>
                    <a:pt x="1084" y="1204"/>
                  </a:cubicBezTo>
                  <a:cubicBezTo>
                    <a:pt x="1081" y="1201"/>
                    <a:pt x="1078" y="1201"/>
                    <a:pt x="1075" y="1201"/>
                  </a:cubicBezTo>
                  <a:cubicBezTo>
                    <a:pt x="1072" y="1158"/>
                    <a:pt x="1072" y="1115"/>
                    <a:pt x="1072" y="1076"/>
                  </a:cubicBezTo>
                  <a:cubicBezTo>
                    <a:pt x="1037" y="1029"/>
                    <a:pt x="1018" y="1035"/>
                    <a:pt x="996" y="1035"/>
                  </a:cubicBezTo>
                  <a:cubicBezTo>
                    <a:pt x="960" y="1070"/>
                    <a:pt x="957" y="1086"/>
                    <a:pt x="941" y="1135"/>
                  </a:cubicBezTo>
                  <a:cubicBezTo>
                    <a:pt x="935" y="1132"/>
                    <a:pt x="928" y="1131"/>
                    <a:pt x="925" y="1131"/>
                  </a:cubicBezTo>
                  <a:cubicBezTo>
                    <a:pt x="877" y="1081"/>
                    <a:pt x="814" y="1011"/>
                    <a:pt x="776" y="984"/>
                  </a:cubicBezTo>
                  <a:cubicBezTo>
                    <a:pt x="616" y="960"/>
                    <a:pt x="613" y="907"/>
                    <a:pt x="595" y="796"/>
                  </a:cubicBezTo>
                  <a:cubicBezTo>
                    <a:pt x="570" y="720"/>
                    <a:pt x="525" y="673"/>
                    <a:pt x="503" y="633"/>
                  </a:cubicBezTo>
                  <a:cubicBezTo>
                    <a:pt x="500" y="616"/>
                    <a:pt x="497" y="600"/>
                    <a:pt x="494" y="583"/>
                  </a:cubicBezTo>
                  <a:cubicBezTo>
                    <a:pt x="484" y="580"/>
                    <a:pt x="475" y="580"/>
                    <a:pt x="468" y="580"/>
                  </a:cubicBezTo>
                  <a:cubicBezTo>
                    <a:pt x="436" y="605"/>
                    <a:pt x="404" y="634"/>
                    <a:pt x="372" y="662"/>
                  </a:cubicBezTo>
                  <a:cubicBezTo>
                    <a:pt x="356" y="688"/>
                    <a:pt x="340" y="717"/>
                    <a:pt x="323" y="746"/>
                  </a:cubicBezTo>
                  <a:cubicBezTo>
                    <a:pt x="260" y="695"/>
                    <a:pt x="273" y="617"/>
                    <a:pt x="248" y="590"/>
                  </a:cubicBezTo>
                  <a:cubicBezTo>
                    <a:pt x="235" y="561"/>
                    <a:pt x="222" y="534"/>
                    <a:pt x="213" y="508"/>
                  </a:cubicBezTo>
                  <a:cubicBezTo>
                    <a:pt x="213" y="468"/>
                    <a:pt x="213" y="432"/>
                    <a:pt x="214" y="396"/>
                  </a:cubicBezTo>
                  <a:cubicBezTo>
                    <a:pt x="163" y="326"/>
                    <a:pt x="112" y="286"/>
                    <a:pt x="68" y="245"/>
                  </a:cubicBezTo>
                  <a:cubicBezTo>
                    <a:pt x="0" y="244"/>
                    <a:pt x="46" y="143"/>
                    <a:pt x="55" y="130"/>
                  </a:cubicBezTo>
                  <a:cubicBezTo>
                    <a:pt x="62" y="127"/>
                    <a:pt x="68" y="127"/>
                    <a:pt x="75" y="128"/>
                  </a:cubicBezTo>
                  <a:cubicBezTo>
                    <a:pt x="129" y="165"/>
                    <a:pt x="179" y="222"/>
                    <a:pt x="269" y="224"/>
                  </a:cubicBezTo>
                  <a:cubicBezTo>
                    <a:pt x="314" y="196"/>
                    <a:pt x="346" y="144"/>
                    <a:pt x="388" y="113"/>
                  </a:cubicBezTo>
                  <a:cubicBezTo>
                    <a:pt x="430" y="42"/>
                    <a:pt x="475" y="0"/>
                    <a:pt x="535" y="113"/>
                  </a:cubicBezTo>
                  <a:cubicBezTo>
                    <a:pt x="547" y="205"/>
                    <a:pt x="633" y="276"/>
                    <a:pt x="754" y="308"/>
                  </a:cubicBezTo>
                  <a:cubicBezTo>
                    <a:pt x="809" y="290"/>
                    <a:pt x="866" y="272"/>
                    <a:pt x="924" y="257"/>
                  </a:cubicBezTo>
                  <a:cubicBezTo>
                    <a:pt x="972" y="216"/>
                    <a:pt x="1020" y="174"/>
                    <a:pt x="1068" y="136"/>
                  </a:cubicBezTo>
                  <a:cubicBezTo>
                    <a:pt x="1075" y="140"/>
                    <a:pt x="1084" y="143"/>
                    <a:pt x="1094" y="150"/>
                  </a:cubicBezTo>
                  <a:cubicBezTo>
                    <a:pt x="1093" y="202"/>
                    <a:pt x="1058" y="326"/>
                    <a:pt x="1185" y="329"/>
                  </a:cubicBezTo>
                  <a:cubicBezTo>
                    <a:pt x="1201" y="320"/>
                    <a:pt x="1221" y="314"/>
                    <a:pt x="1240" y="308"/>
                  </a:cubicBezTo>
                  <a:cubicBezTo>
                    <a:pt x="1294" y="253"/>
                    <a:pt x="1339" y="323"/>
                    <a:pt x="1386" y="383"/>
                  </a:cubicBezTo>
                  <a:cubicBezTo>
                    <a:pt x="1409" y="390"/>
                    <a:pt x="1434" y="398"/>
                    <a:pt x="1460" y="408"/>
                  </a:cubicBezTo>
                  <a:cubicBezTo>
                    <a:pt x="1482" y="451"/>
                    <a:pt x="1526" y="534"/>
                    <a:pt x="1605" y="592"/>
                  </a:cubicBezTo>
                  <a:cubicBezTo>
                    <a:pt x="1612" y="592"/>
                    <a:pt x="1621" y="592"/>
                    <a:pt x="1631" y="593"/>
                  </a:cubicBezTo>
                  <a:cubicBezTo>
                    <a:pt x="1676" y="548"/>
                    <a:pt x="1689" y="502"/>
                    <a:pt x="1702" y="457"/>
                  </a:cubicBezTo>
                  <a:cubicBezTo>
                    <a:pt x="1718" y="460"/>
                    <a:pt x="1737" y="467"/>
                    <a:pt x="1756" y="475"/>
                  </a:cubicBezTo>
                  <a:cubicBezTo>
                    <a:pt x="1769" y="524"/>
                    <a:pt x="1804" y="584"/>
                    <a:pt x="1874" y="641"/>
                  </a:cubicBezTo>
                  <a:cubicBezTo>
                    <a:pt x="1874" y="644"/>
                    <a:pt x="1874" y="648"/>
                    <a:pt x="1874" y="651"/>
                  </a:cubicBezTo>
                  <a:cubicBezTo>
                    <a:pt x="1899" y="675"/>
                    <a:pt x="1924" y="698"/>
                    <a:pt x="1953" y="725"/>
                  </a:cubicBezTo>
                  <a:cubicBezTo>
                    <a:pt x="1982" y="723"/>
                    <a:pt x="2014" y="720"/>
                    <a:pt x="2046" y="718"/>
                  </a:cubicBezTo>
                  <a:cubicBezTo>
                    <a:pt x="2059" y="702"/>
                    <a:pt x="2071" y="685"/>
                    <a:pt x="2087" y="673"/>
                  </a:cubicBezTo>
                  <a:cubicBezTo>
                    <a:pt x="2100" y="673"/>
                    <a:pt x="2123" y="651"/>
                    <a:pt x="2129" y="644"/>
                  </a:cubicBezTo>
                  <a:cubicBezTo>
                    <a:pt x="2129" y="635"/>
                    <a:pt x="2129" y="625"/>
                    <a:pt x="2129" y="618"/>
                  </a:cubicBezTo>
                  <a:cubicBezTo>
                    <a:pt x="2120" y="615"/>
                    <a:pt x="2113" y="611"/>
                    <a:pt x="2107" y="608"/>
                  </a:cubicBezTo>
                  <a:cubicBezTo>
                    <a:pt x="2107" y="565"/>
                    <a:pt x="2194" y="554"/>
                    <a:pt x="2232" y="542"/>
                  </a:cubicBezTo>
                  <a:cubicBezTo>
                    <a:pt x="2242" y="536"/>
                    <a:pt x="2251" y="530"/>
                    <a:pt x="2264" y="527"/>
                  </a:cubicBezTo>
                  <a:cubicBezTo>
                    <a:pt x="2271" y="517"/>
                    <a:pt x="2277" y="507"/>
                    <a:pt x="2287" y="498"/>
                  </a:cubicBezTo>
                  <a:cubicBezTo>
                    <a:pt x="2309" y="508"/>
                    <a:pt x="2299" y="560"/>
                    <a:pt x="2369" y="598"/>
                  </a:cubicBezTo>
                  <a:cubicBezTo>
                    <a:pt x="2404" y="625"/>
                    <a:pt x="2442" y="652"/>
                    <a:pt x="2480" y="679"/>
                  </a:cubicBezTo>
                  <a:cubicBezTo>
                    <a:pt x="2512" y="684"/>
                    <a:pt x="2544" y="691"/>
                    <a:pt x="2576" y="698"/>
                  </a:cubicBezTo>
                  <a:cubicBezTo>
                    <a:pt x="2576" y="731"/>
                    <a:pt x="2595" y="830"/>
                    <a:pt x="2546" y="864"/>
                  </a:cubicBezTo>
                  <a:cubicBezTo>
                    <a:pt x="2533" y="890"/>
                    <a:pt x="2524" y="916"/>
                    <a:pt x="2514" y="942"/>
                  </a:cubicBezTo>
                  <a:cubicBezTo>
                    <a:pt x="2507" y="978"/>
                    <a:pt x="2501" y="1014"/>
                    <a:pt x="2494" y="1050"/>
                  </a:cubicBezTo>
                  <a:cubicBezTo>
                    <a:pt x="2485" y="1050"/>
                    <a:pt x="2475" y="1053"/>
                    <a:pt x="2465" y="1056"/>
                  </a:cubicBezTo>
                  <a:cubicBezTo>
                    <a:pt x="2453" y="993"/>
                    <a:pt x="2386" y="1031"/>
                    <a:pt x="2382" y="1034"/>
                  </a:cubicBezTo>
                  <a:cubicBezTo>
                    <a:pt x="2376" y="1030"/>
                    <a:pt x="2370" y="1027"/>
                    <a:pt x="2367" y="1024"/>
                  </a:cubicBezTo>
                  <a:cubicBezTo>
                    <a:pt x="2367" y="978"/>
                    <a:pt x="2367" y="935"/>
                    <a:pt x="2367" y="893"/>
                  </a:cubicBezTo>
                  <a:cubicBezTo>
                    <a:pt x="2307" y="803"/>
                    <a:pt x="2265" y="841"/>
                    <a:pt x="2223" y="909"/>
                  </a:cubicBezTo>
                  <a:cubicBezTo>
                    <a:pt x="2207" y="990"/>
                    <a:pt x="2152" y="1061"/>
                    <a:pt x="2126" y="1142"/>
                  </a:cubicBezTo>
                  <a:cubicBezTo>
                    <a:pt x="2113" y="1155"/>
                    <a:pt x="2104" y="1171"/>
                    <a:pt x="2094" y="1187"/>
                  </a:cubicBezTo>
                  <a:cubicBezTo>
                    <a:pt x="1966" y="1276"/>
                    <a:pt x="1887" y="1152"/>
                    <a:pt x="1905" y="1356"/>
                  </a:cubicBezTo>
                  <a:cubicBezTo>
                    <a:pt x="1930" y="1379"/>
                    <a:pt x="1955" y="1403"/>
                    <a:pt x="1981" y="1427"/>
                  </a:cubicBezTo>
                  <a:cubicBezTo>
                    <a:pt x="1981" y="1446"/>
                    <a:pt x="1952" y="1478"/>
                    <a:pt x="1936" y="1494"/>
                  </a:cubicBezTo>
                  <a:cubicBezTo>
                    <a:pt x="1872" y="1512"/>
                    <a:pt x="1750" y="1489"/>
                    <a:pt x="1715" y="1472"/>
                  </a:cubicBezTo>
                  <a:cubicBezTo>
                    <a:pt x="1642" y="1395"/>
                    <a:pt x="1597" y="1446"/>
                    <a:pt x="1552" y="1494"/>
                  </a:cubicBezTo>
                  <a:cubicBezTo>
                    <a:pt x="1529" y="1559"/>
                    <a:pt x="1507" y="1624"/>
                    <a:pt x="1484" y="1689"/>
                  </a:cubicBezTo>
                  <a:cubicBezTo>
                    <a:pt x="1478" y="1699"/>
                    <a:pt x="1471" y="1708"/>
                    <a:pt x="1468" y="1718"/>
                  </a:cubicBezTo>
                  <a:cubicBezTo>
                    <a:pt x="1455" y="1721"/>
                    <a:pt x="1445" y="1724"/>
                    <a:pt x="1436" y="172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33"/>
            <p:cNvSpPr>
              <a:spLocks/>
            </p:cNvSpPr>
            <p:nvPr/>
          </p:nvSpPr>
          <p:spPr bwMode="auto">
            <a:xfrm>
              <a:off x="5607093" y="721211"/>
              <a:ext cx="971626" cy="909585"/>
            </a:xfrm>
            <a:custGeom>
              <a:avLst/>
              <a:gdLst>
                <a:gd name="T0" fmla="*/ 2335 w 3386"/>
                <a:gd name="T1" fmla="*/ 3046 h 3170"/>
                <a:gd name="T2" fmla="*/ 2109 w 3386"/>
                <a:gd name="T3" fmla="*/ 3024 h 3170"/>
                <a:gd name="T4" fmla="*/ 1966 w 3386"/>
                <a:gd name="T5" fmla="*/ 2847 h 3170"/>
                <a:gd name="T6" fmla="*/ 1727 w 3386"/>
                <a:gd name="T7" fmla="*/ 2726 h 3170"/>
                <a:gd name="T8" fmla="*/ 1616 w 3386"/>
                <a:gd name="T9" fmla="*/ 2612 h 3170"/>
                <a:gd name="T10" fmla="*/ 1472 w 3386"/>
                <a:gd name="T11" fmla="*/ 2638 h 3170"/>
                <a:gd name="T12" fmla="*/ 1219 w 3386"/>
                <a:gd name="T13" fmla="*/ 2740 h 3170"/>
                <a:gd name="T14" fmla="*/ 917 w 3386"/>
                <a:gd name="T15" fmla="*/ 2483 h 3170"/>
                <a:gd name="T16" fmla="*/ 863 w 3386"/>
                <a:gd name="T17" fmla="*/ 2426 h 3170"/>
                <a:gd name="T18" fmla="*/ 960 w 3386"/>
                <a:gd name="T19" fmla="*/ 2275 h 3170"/>
                <a:gd name="T20" fmla="*/ 835 w 3386"/>
                <a:gd name="T21" fmla="*/ 2304 h 3170"/>
                <a:gd name="T22" fmla="*/ 663 w 3386"/>
                <a:gd name="T23" fmla="*/ 2159 h 3170"/>
                <a:gd name="T24" fmla="*/ 786 w 3386"/>
                <a:gd name="T25" fmla="*/ 1939 h 3170"/>
                <a:gd name="T26" fmla="*/ 919 w 3386"/>
                <a:gd name="T27" fmla="*/ 1635 h 3170"/>
                <a:gd name="T28" fmla="*/ 998 w 3386"/>
                <a:gd name="T29" fmla="*/ 1811 h 3170"/>
                <a:gd name="T30" fmla="*/ 1108 w 3386"/>
                <a:gd name="T31" fmla="*/ 1568 h 3170"/>
                <a:gd name="T32" fmla="*/ 1033 w 3386"/>
                <a:gd name="T33" fmla="*/ 1189 h 3170"/>
                <a:gd name="T34" fmla="*/ 1063 w 3386"/>
                <a:gd name="T35" fmla="*/ 1026 h 3170"/>
                <a:gd name="T36" fmla="*/ 957 w 3386"/>
                <a:gd name="T37" fmla="*/ 516 h 3170"/>
                <a:gd name="T38" fmla="*/ 659 w 3386"/>
                <a:gd name="T39" fmla="*/ 669 h 3170"/>
                <a:gd name="T40" fmla="*/ 388 w 3386"/>
                <a:gd name="T41" fmla="*/ 584 h 3170"/>
                <a:gd name="T42" fmla="*/ 133 w 3386"/>
                <a:gd name="T43" fmla="*/ 492 h 3170"/>
                <a:gd name="T44" fmla="*/ 0 w 3386"/>
                <a:gd name="T45" fmla="*/ 368 h 3170"/>
                <a:gd name="T46" fmla="*/ 77 w 3386"/>
                <a:gd name="T47" fmla="*/ 186 h 3170"/>
                <a:gd name="T48" fmla="*/ 225 w 3386"/>
                <a:gd name="T49" fmla="*/ 39 h 3170"/>
                <a:gd name="T50" fmla="*/ 624 w 3386"/>
                <a:gd name="T51" fmla="*/ 82 h 3170"/>
                <a:gd name="T52" fmla="*/ 1137 w 3386"/>
                <a:gd name="T53" fmla="*/ 455 h 3170"/>
                <a:gd name="T54" fmla="*/ 1324 w 3386"/>
                <a:gd name="T55" fmla="*/ 728 h 3170"/>
                <a:gd name="T56" fmla="*/ 1494 w 3386"/>
                <a:gd name="T57" fmla="*/ 991 h 3170"/>
                <a:gd name="T58" fmla="*/ 1532 w 3386"/>
                <a:gd name="T59" fmla="*/ 1146 h 3170"/>
                <a:gd name="T60" fmla="*/ 1867 w 3386"/>
                <a:gd name="T61" fmla="*/ 1191 h 3170"/>
                <a:gd name="T62" fmla="*/ 2014 w 3386"/>
                <a:gd name="T63" fmla="*/ 1171 h 3170"/>
                <a:gd name="T64" fmla="*/ 2288 w 3386"/>
                <a:gd name="T65" fmla="*/ 1336 h 3170"/>
                <a:gd name="T66" fmla="*/ 2567 w 3386"/>
                <a:gd name="T67" fmla="*/ 1644 h 3170"/>
                <a:gd name="T68" fmla="*/ 2817 w 3386"/>
                <a:gd name="T69" fmla="*/ 1555 h 3170"/>
                <a:gd name="T70" fmla="*/ 3087 w 3386"/>
                <a:gd name="T71" fmla="*/ 1254 h 3170"/>
                <a:gd name="T72" fmla="*/ 3292 w 3386"/>
                <a:gd name="T73" fmla="*/ 1236 h 3170"/>
                <a:gd name="T74" fmla="*/ 3386 w 3386"/>
                <a:gd name="T75" fmla="*/ 1511 h 3170"/>
                <a:gd name="T76" fmla="*/ 3343 w 3386"/>
                <a:gd name="T77" fmla="*/ 1722 h 3170"/>
                <a:gd name="T78" fmla="*/ 3325 w 3386"/>
                <a:gd name="T79" fmla="*/ 2112 h 3170"/>
                <a:gd name="T80" fmla="*/ 3301 w 3386"/>
                <a:gd name="T81" fmla="*/ 2370 h 3170"/>
                <a:gd name="T82" fmla="*/ 3170 w 3386"/>
                <a:gd name="T83" fmla="*/ 2429 h 3170"/>
                <a:gd name="T84" fmla="*/ 2952 w 3386"/>
                <a:gd name="T85" fmla="*/ 2482 h 3170"/>
                <a:gd name="T86" fmla="*/ 2909 w 3386"/>
                <a:gd name="T87" fmla="*/ 2710 h 3170"/>
                <a:gd name="T88" fmla="*/ 3044 w 3386"/>
                <a:gd name="T89" fmla="*/ 3123 h 3170"/>
                <a:gd name="T90" fmla="*/ 2742 w 3386"/>
                <a:gd name="T91" fmla="*/ 2945 h 3170"/>
                <a:gd name="T92" fmla="*/ 2566 w 3386"/>
                <a:gd name="T93" fmla="*/ 3039 h 3170"/>
                <a:gd name="T94" fmla="*/ 2575 w 3386"/>
                <a:gd name="T95" fmla="*/ 3108 h 3170"/>
                <a:gd name="T96" fmla="*/ 2456 w 3386"/>
                <a:gd name="T97" fmla="*/ 3170 h 3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6" h="3170">
                  <a:moveTo>
                    <a:pt x="2456" y="3170"/>
                  </a:moveTo>
                  <a:cubicBezTo>
                    <a:pt x="2415" y="3127"/>
                    <a:pt x="2374" y="3086"/>
                    <a:pt x="2335" y="3046"/>
                  </a:cubicBezTo>
                  <a:cubicBezTo>
                    <a:pt x="2285" y="2937"/>
                    <a:pt x="2256" y="2887"/>
                    <a:pt x="2167" y="2898"/>
                  </a:cubicBezTo>
                  <a:cubicBezTo>
                    <a:pt x="2148" y="2940"/>
                    <a:pt x="2128" y="2982"/>
                    <a:pt x="2109" y="3024"/>
                  </a:cubicBezTo>
                  <a:cubicBezTo>
                    <a:pt x="2058" y="3023"/>
                    <a:pt x="1998" y="2900"/>
                    <a:pt x="1994" y="2887"/>
                  </a:cubicBezTo>
                  <a:cubicBezTo>
                    <a:pt x="1975" y="2886"/>
                    <a:pt x="1972" y="2857"/>
                    <a:pt x="1966" y="2847"/>
                  </a:cubicBezTo>
                  <a:cubicBezTo>
                    <a:pt x="1944" y="2840"/>
                    <a:pt x="1921" y="2833"/>
                    <a:pt x="1899" y="2829"/>
                  </a:cubicBezTo>
                  <a:cubicBezTo>
                    <a:pt x="1836" y="2722"/>
                    <a:pt x="1800" y="2735"/>
                    <a:pt x="1727" y="2726"/>
                  </a:cubicBezTo>
                  <a:cubicBezTo>
                    <a:pt x="1724" y="2729"/>
                    <a:pt x="1721" y="2736"/>
                    <a:pt x="1717" y="2742"/>
                  </a:cubicBezTo>
                  <a:cubicBezTo>
                    <a:pt x="1586" y="2805"/>
                    <a:pt x="1612" y="2677"/>
                    <a:pt x="1616" y="2612"/>
                  </a:cubicBezTo>
                  <a:cubicBezTo>
                    <a:pt x="1575" y="2568"/>
                    <a:pt x="1562" y="2575"/>
                    <a:pt x="1530" y="2574"/>
                  </a:cubicBezTo>
                  <a:cubicBezTo>
                    <a:pt x="1511" y="2593"/>
                    <a:pt x="1491" y="2615"/>
                    <a:pt x="1472" y="2638"/>
                  </a:cubicBezTo>
                  <a:cubicBezTo>
                    <a:pt x="1459" y="2644"/>
                    <a:pt x="1446" y="2650"/>
                    <a:pt x="1434" y="2660"/>
                  </a:cubicBezTo>
                  <a:cubicBezTo>
                    <a:pt x="1392" y="2718"/>
                    <a:pt x="1273" y="2734"/>
                    <a:pt x="1219" y="2740"/>
                  </a:cubicBezTo>
                  <a:cubicBezTo>
                    <a:pt x="1104" y="2688"/>
                    <a:pt x="1069" y="2654"/>
                    <a:pt x="1051" y="2565"/>
                  </a:cubicBezTo>
                  <a:cubicBezTo>
                    <a:pt x="987" y="2465"/>
                    <a:pt x="1000" y="2495"/>
                    <a:pt x="917" y="2483"/>
                  </a:cubicBezTo>
                  <a:cubicBezTo>
                    <a:pt x="914" y="2483"/>
                    <a:pt x="911" y="2486"/>
                    <a:pt x="907" y="2489"/>
                  </a:cubicBezTo>
                  <a:cubicBezTo>
                    <a:pt x="872" y="2472"/>
                    <a:pt x="863" y="2449"/>
                    <a:pt x="863" y="2426"/>
                  </a:cubicBezTo>
                  <a:cubicBezTo>
                    <a:pt x="892" y="2410"/>
                    <a:pt x="933" y="2415"/>
                    <a:pt x="975" y="2383"/>
                  </a:cubicBezTo>
                  <a:cubicBezTo>
                    <a:pt x="975" y="2331"/>
                    <a:pt x="966" y="2301"/>
                    <a:pt x="960" y="2275"/>
                  </a:cubicBezTo>
                  <a:cubicBezTo>
                    <a:pt x="950" y="2258"/>
                    <a:pt x="941" y="2245"/>
                    <a:pt x="934" y="2231"/>
                  </a:cubicBezTo>
                  <a:cubicBezTo>
                    <a:pt x="861" y="2230"/>
                    <a:pt x="867" y="2240"/>
                    <a:pt x="835" y="2304"/>
                  </a:cubicBezTo>
                  <a:cubicBezTo>
                    <a:pt x="774" y="2303"/>
                    <a:pt x="739" y="2253"/>
                    <a:pt x="704" y="2239"/>
                  </a:cubicBezTo>
                  <a:cubicBezTo>
                    <a:pt x="692" y="2186"/>
                    <a:pt x="685" y="2189"/>
                    <a:pt x="663" y="2159"/>
                  </a:cubicBezTo>
                  <a:cubicBezTo>
                    <a:pt x="660" y="2133"/>
                    <a:pt x="660" y="2107"/>
                    <a:pt x="661" y="2080"/>
                  </a:cubicBezTo>
                  <a:cubicBezTo>
                    <a:pt x="722" y="2036"/>
                    <a:pt x="750" y="1994"/>
                    <a:pt x="786" y="1939"/>
                  </a:cubicBezTo>
                  <a:cubicBezTo>
                    <a:pt x="799" y="1828"/>
                    <a:pt x="883" y="1781"/>
                    <a:pt x="915" y="1697"/>
                  </a:cubicBezTo>
                  <a:cubicBezTo>
                    <a:pt x="915" y="1674"/>
                    <a:pt x="915" y="1655"/>
                    <a:pt x="919" y="1635"/>
                  </a:cubicBezTo>
                  <a:cubicBezTo>
                    <a:pt x="941" y="1636"/>
                    <a:pt x="951" y="1655"/>
                    <a:pt x="957" y="1672"/>
                  </a:cubicBezTo>
                  <a:cubicBezTo>
                    <a:pt x="957" y="1711"/>
                    <a:pt x="928" y="1773"/>
                    <a:pt x="998" y="1811"/>
                  </a:cubicBezTo>
                  <a:cubicBezTo>
                    <a:pt x="1030" y="1811"/>
                    <a:pt x="1074" y="1819"/>
                    <a:pt x="1110" y="1784"/>
                  </a:cubicBezTo>
                  <a:cubicBezTo>
                    <a:pt x="1110" y="1712"/>
                    <a:pt x="1120" y="1614"/>
                    <a:pt x="1108" y="1568"/>
                  </a:cubicBezTo>
                  <a:cubicBezTo>
                    <a:pt x="1025" y="1481"/>
                    <a:pt x="1054" y="1432"/>
                    <a:pt x="1093" y="1364"/>
                  </a:cubicBezTo>
                  <a:cubicBezTo>
                    <a:pt x="1093" y="1289"/>
                    <a:pt x="1052" y="1200"/>
                    <a:pt x="1033" y="1189"/>
                  </a:cubicBezTo>
                  <a:cubicBezTo>
                    <a:pt x="1030" y="1163"/>
                    <a:pt x="1027" y="1137"/>
                    <a:pt x="1024" y="1110"/>
                  </a:cubicBezTo>
                  <a:cubicBezTo>
                    <a:pt x="1037" y="1081"/>
                    <a:pt x="1050" y="1052"/>
                    <a:pt x="1063" y="1026"/>
                  </a:cubicBezTo>
                  <a:cubicBezTo>
                    <a:pt x="1063" y="967"/>
                    <a:pt x="1089" y="922"/>
                    <a:pt x="1105" y="867"/>
                  </a:cubicBezTo>
                  <a:cubicBezTo>
                    <a:pt x="1106" y="739"/>
                    <a:pt x="1040" y="561"/>
                    <a:pt x="957" y="516"/>
                  </a:cubicBezTo>
                  <a:cubicBezTo>
                    <a:pt x="877" y="514"/>
                    <a:pt x="839" y="516"/>
                    <a:pt x="797" y="558"/>
                  </a:cubicBezTo>
                  <a:cubicBezTo>
                    <a:pt x="749" y="642"/>
                    <a:pt x="746" y="652"/>
                    <a:pt x="659" y="669"/>
                  </a:cubicBezTo>
                  <a:cubicBezTo>
                    <a:pt x="579" y="667"/>
                    <a:pt x="522" y="698"/>
                    <a:pt x="461" y="707"/>
                  </a:cubicBezTo>
                  <a:cubicBezTo>
                    <a:pt x="391" y="669"/>
                    <a:pt x="401" y="620"/>
                    <a:pt x="388" y="584"/>
                  </a:cubicBezTo>
                  <a:cubicBezTo>
                    <a:pt x="376" y="492"/>
                    <a:pt x="348" y="442"/>
                    <a:pt x="313" y="405"/>
                  </a:cubicBezTo>
                  <a:cubicBezTo>
                    <a:pt x="160" y="336"/>
                    <a:pt x="134" y="351"/>
                    <a:pt x="133" y="492"/>
                  </a:cubicBezTo>
                  <a:cubicBezTo>
                    <a:pt x="89" y="455"/>
                    <a:pt x="44" y="421"/>
                    <a:pt x="3" y="387"/>
                  </a:cubicBezTo>
                  <a:cubicBezTo>
                    <a:pt x="0" y="381"/>
                    <a:pt x="0" y="374"/>
                    <a:pt x="0" y="368"/>
                  </a:cubicBezTo>
                  <a:cubicBezTo>
                    <a:pt x="19" y="345"/>
                    <a:pt x="38" y="323"/>
                    <a:pt x="61" y="300"/>
                  </a:cubicBezTo>
                  <a:cubicBezTo>
                    <a:pt x="64" y="261"/>
                    <a:pt x="71" y="222"/>
                    <a:pt x="77" y="186"/>
                  </a:cubicBezTo>
                  <a:cubicBezTo>
                    <a:pt x="62" y="173"/>
                    <a:pt x="46" y="159"/>
                    <a:pt x="33" y="146"/>
                  </a:cubicBezTo>
                  <a:cubicBezTo>
                    <a:pt x="97" y="108"/>
                    <a:pt x="161" y="74"/>
                    <a:pt x="225" y="39"/>
                  </a:cubicBezTo>
                  <a:cubicBezTo>
                    <a:pt x="293" y="15"/>
                    <a:pt x="341" y="0"/>
                    <a:pt x="439" y="22"/>
                  </a:cubicBezTo>
                  <a:cubicBezTo>
                    <a:pt x="490" y="62"/>
                    <a:pt x="535" y="73"/>
                    <a:pt x="624" y="82"/>
                  </a:cubicBezTo>
                  <a:cubicBezTo>
                    <a:pt x="714" y="58"/>
                    <a:pt x="752" y="56"/>
                    <a:pt x="861" y="108"/>
                  </a:cubicBezTo>
                  <a:cubicBezTo>
                    <a:pt x="940" y="201"/>
                    <a:pt x="1029" y="331"/>
                    <a:pt x="1137" y="455"/>
                  </a:cubicBezTo>
                  <a:cubicBezTo>
                    <a:pt x="1155" y="505"/>
                    <a:pt x="1174" y="554"/>
                    <a:pt x="1196" y="607"/>
                  </a:cubicBezTo>
                  <a:cubicBezTo>
                    <a:pt x="1238" y="648"/>
                    <a:pt x="1279" y="688"/>
                    <a:pt x="1324" y="728"/>
                  </a:cubicBezTo>
                  <a:cubicBezTo>
                    <a:pt x="1374" y="795"/>
                    <a:pt x="1384" y="799"/>
                    <a:pt x="1393" y="907"/>
                  </a:cubicBezTo>
                  <a:cubicBezTo>
                    <a:pt x="1405" y="927"/>
                    <a:pt x="1450" y="954"/>
                    <a:pt x="1494" y="991"/>
                  </a:cubicBezTo>
                  <a:cubicBezTo>
                    <a:pt x="1498" y="998"/>
                    <a:pt x="1504" y="1008"/>
                    <a:pt x="1510" y="1018"/>
                  </a:cubicBezTo>
                  <a:cubicBezTo>
                    <a:pt x="1510" y="1054"/>
                    <a:pt x="1510" y="1077"/>
                    <a:pt x="1532" y="1146"/>
                  </a:cubicBezTo>
                  <a:cubicBezTo>
                    <a:pt x="1551" y="1160"/>
                    <a:pt x="1669" y="1166"/>
                    <a:pt x="1730" y="1148"/>
                  </a:cubicBezTo>
                  <a:cubicBezTo>
                    <a:pt x="1781" y="1149"/>
                    <a:pt x="1791" y="1143"/>
                    <a:pt x="1867" y="1191"/>
                  </a:cubicBezTo>
                  <a:cubicBezTo>
                    <a:pt x="1889" y="1191"/>
                    <a:pt x="1912" y="1192"/>
                    <a:pt x="1937" y="1192"/>
                  </a:cubicBezTo>
                  <a:cubicBezTo>
                    <a:pt x="1960" y="1170"/>
                    <a:pt x="1957" y="1170"/>
                    <a:pt x="2014" y="1171"/>
                  </a:cubicBezTo>
                  <a:cubicBezTo>
                    <a:pt x="2056" y="1209"/>
                    <a:pt x="2097" y="1249"/>
                    <a:pt x="2138" y="1289"/>
                  </a:cubicBezTo>
                  <a:cubicBezTo>
                    <a:pt x="2180" y="1290"/>
                    <a:pt x="2240" y="1285"/>
                    <a:pt x="2288" y="1336"/>
                  </a:cubicBezTo>
                  <a:cubicBezTo>
                    <a:pt x="2304" y="1375"/>
                    <a:pt x="2319" y="1415"/>
                    <a:pt x="2338" y="1455"/>
                  </a:cubicBezTo>
                  <a:cubicBezTo>
                    <a:pt x="2354" y="1530"/>
                    <a:pt x="2423" y="1729"/>
                    <a:pt x="2567" y="1644"/>
                  </a:cubicBezTo>
                  <a:cubicBezTo>
                    <a:pt x="2628" y="1636"/>
                    <a:pt x="2695" y="1614"/>
                    <a:pt x="2772" y="1590"/>
                  </a:cubicBezTo>
                  <a:cubicBezTo>
                    <a:pt x="2785" y="1577"/>
                    <a:pt x="2801" y="1565"/>
                    <a:pt x="2817" y="1555"/>
                  </a:cubicBezTo>
                  <a:cubicBezTo>
                    <a:pt x="2875" y="1452"/>
                    <a:pt x="2920" y="1410"/>
                    <a:pt x="3010" y="1337"/>
                  </a:cubicBezTo>
                  <a:cubicBezTo>
                    <a:pt x="3036" y="1309"/>
                    <a:pt x="3062" y="1280"/>
                    <a:pt x="3087" y="1254"/>
                  </a:cubicBezTo>
                  <a:cubicBezTo>
                    <a:pt x="3135" y="1213"/>
                    <a:pt x="3184" y="1172"/>
                    <a:pt x="3235" y="1130"/>
                  </a:cubicBezTo>
                  <a:cubicBezTo>
                    <a:pt x="3312" y="1145"/>
                    <a:pt x="3315" y="1132"/>
                    <a:pt x="3292" y="1236"/>
                  </a:cubicBezTo>
                  <a:cubicBezTo>
                    <a:pt x="3292" y="1279"/>
                    <a:pt x="3291" y="1325"/>
                    <a:pt x="3291" y="1371"/>
                  </a:cubicBezTo>
                  <a:cubicBezTo>
                    <a:pt x="3313" y="1397"/>
                    <a:pt x="3371" y="1438"/>
                    <a:pt x="3386" y="1511"/>
                  </a:cubicBezTo>
                  <a:cubicBezTo>
                    <a:pt x="3383" y="1553"/>
                    <a:pt x="3379" y="1596"/>
                    <a:pt x="3376" y="1641"/>
                  </a:cubicBezTo>
                  <a:cubicBezTo>
                    <a:pt x="3363" y="1667"/>
                    <a:pt x="3353" y="1693"/>
                    <a:pt x="3343" y="1722"/>
                  </a:cubicBezTo>
                  <a:cubicBezTo>
                    <a:pt x="3308" y="1758"/>
                    <a:pt x="3314" y="1830"/>
                    <a:pt x="3329" y="1905"/>
                  </a:cubicBezTo>
                  <a:cubicBezTo>
                    <a:pt x="3326" y="1974"/>
                    <a:pt x="3325" y="2043"/>
                    <a:pt x="3325" y="2112"/>
                  </a:cubicBezTo>
                  <a:cubicBezTo>
                    <a:pt x="3315" y="2151"/>
                    <a:pt x="3305" y="2193"/>
                    <a:pt x="3296" y="2235"/>
                  </a:cubicBezTo>
                  <a:cubicBezTo>
                    <a:pt x="3295" y="2278"/>
                    <a:pt x="3298" y="2324"/>
                    <a:pt x="3301" y="2370"/>
                  </a:cubicBezTo>
                  <a:cubicBezTo>
                    <a:pt x="3282" y="2389"/>
                    <a:pt x="3266" y="2411"/>
                    <a:pt x="3240" y="2424"/>
                  </a:cubicBezTo>
                  <a:cubicBezTo>
                    <a:pt x="3215" y="2423"/>
                    <a:pt x="3192" y="2426"/>
                    <a:pt x="3170" y="2429"/>
                  </a:cubicBezTo>
                  <a:cubicBezTo>
                    <a:pt x="3087" y="2400"/>
                    <a:pt x="3055" y="2403"/>
                    <a:pt x="3004" y="2398"/>
                  </a:cubicBezTo>
                  <a:cubicBezTo>
                    <a:pt x="2975" y="2427"/>
                    <a:pt x="2975" y="2453"/>
                    <a:pt x="2952" y="2482"/>
                  </a:cubicBezTo>
                  <a:cubicBezTo>
                    <a:pt x="2863" y="2503"/>
                    <a:pt x="2850" y="2535"/>
                    <a:pt x="2859" y="2630"/>
                  </a:cubicBezTo>
                  <a:cubicBezTo>
                    <a:pt x="2874" y="2657"/>
                    <a:pt x="2890" y="2684"/>
                    <a:pt x="2909" y="2710"/>
                  </a:cubicBezTo>
                  <a:cubicBezTo>
                    <a:pt x="2922" y="2789"/>
                    <a:pt x="2959" y="2888"/>
                    <a:pt x="3016" y="2995"/>
                  </a:cubicBezTo>
                  <a:cubicBezTo>
                    <a:pt x="3026" y="3037"/>
                    <a:pt x="3035" y="3080"/>
                    <a:pt x="3044" y="3123"/>
                  </a:cubicBezTo>
                  <a:cubicBezTo>
                    <a:pt x="2936" y="3120"/>
                    <a:pt x="2875" y="3034"/>
                    <a:pt x="2831" y="3009"/>
                  </a:cubicBezTo>
                  <a:cubicBezTo>
                    <a:pt x="2831" y="2941"/>
                    <a:pt x="2764" y="2923"/>
                    <a:pt x="2742" y="2945"/>
                  </a:cubicBezTo>
                  <a:cubicBezTo>
                    <a:pt x="2739" y="2951"/>
                    <a:pt x="2739" y="2958"/>
                    <a:pt x="2738" y="2968"/>
                  </a:cubicBezTo>
                  <a:cubicBezTo>
                    <a:pt x="2668" y="2976"/>
                    <a:pt x="2620" y="3014"/>
                    <a:pt x="2566" y="3039"/>
                  </a:cubicBezTo>
                  <a:cubicBezTo>
                    <a:pt x="2565" y="3058"/>
                    <a:pt x="2565" y="3078"/>
                    <a:pt x="2565" y="3098"/>
                  </a:cubicBezTo>
                  <a:cubicBezTo>
                    <a:pt x="2568" y="3101"/>
                    <a:pt x="2572" y="3104"/>
                    <a:pt x="2575" y="3108"/>
                  </a:cubicBezTo>
                  <a:cubicBezTo>
                    <a:pt x="2543" y="3123"/>
                    <a:pt x="2533" y="3136"/>
                    <a:pt x="2514" y="3155"/>
                  </a:cubicBezTo>
                  <a:cubicBezTo>
                    <a:pt x="2495" y="3158"/>
                    <a:pt x="2475" y="3164"/>
                    <a:pt x="2456" y="317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8" name="Freeform 34"/>
            <p:cNvSpPr>
              <a:spLocks/>
            </p:cNvSpPr>
            <p:nvPr/>
          </p:nvSpPr>
          <p:spPr bwMode="auto">
            <a:xfrm>
              <a:off x="3643864" y="1802197"/>
              <a:ext cx="1235564" cy="1102017"/>
            </a:xfrm>
            <a:custGeom>
              <a:avLst/>
              <a:gdLst>
                <a:gd name="T0" fmla="*/ 3758 w 4310"/>
                <a:gd name="T1" fmla="*/ 2973 h 3842"/>
                <a:gd name="T2" fmla="*/ 3714 w 4310"/>
                <a:gd name="T3" fmla="*/ 3340 h 3842"/>
                <a:gd name="T4" fmla="*/ 3553 w 4310"/>
                <a:gd name="T5" fmla="*/ 3513 h 3842"/>
                <a:gd name="T6" fmla="*/ 3575 w 4310"/>
                <a:gd name="T7" fmla="*/ 3648 h 3842"/>
                <a:gd name="T8" fmla="*/ 3542 w 4310"/>
                <a:gd name="T9" fmla="*/ 3791 h 3842"/>
                <a:gd name="T10" fmla="*/ 3222 w 4310"/>
                <a:gd name="T11" fmla="*/ 3842 h 3842"/>
                <a:gd name="T12" fmla="*/ 3130 w 4310"/>
                <a:gd name="T13" fmla="*/ 3764 h 3842"/>
                <a:gd name="T14" fmla="*/ 3045 w 4310"/>
                <a:gd name="T15" fmla="*/ 3572 h 3842"/>
                <a:gd name="T16" fmla="*/ 2838 w 4310"/>
                <a:gd name="T17" fmla="*/ 3413 h 3842"/>
                <a:gd name="T18" fmla="*/ 2551 w 4310"/>
                <a:gd name="T19" fmla="*/ 3295 h 3842"/>
                <a:gd name="T20" fmla="*/ 2537 w 4310"/>
                <a:gd name="T21" fmla="*/ 3524 h 3842"/>
                <a:gd name="T22" fmla="*/ 2412 w 4310"/>
                <a:gd name="T23" fmla="*/ 3569 h 3842"/>
                <a:gd name="T24" fmla="*/ 2108 w 4310"/>
                <a:gd name="T25" fmla="*/ 3185 h 3842"/>
                <a:gd name="T26" fmla="*/ 2337 w 4310"/>
                <a:gd name="T27" fmla="*/ 3263 h 3842"/>
                <a:gd name="T28" fmla="*/ 2485 w 4310"/>
                <a:gd name="T29" fmla="*/ 3178 h 3842"/>
                <a:gd name="T30" fmla="*/ 2592 w 4310"/>
                <a:gd name="T31" fmla="*/ 2821 h 3842"/>
                <a:gd name="T32" fmla="*/ 2734 w 4310"/>
                <a:gd name="T33" fmla="*/ 2723 h 3842"/>
                <a:gd name="T34" fmla="*/ 2675 w 4310"/>
                <a:gd name="T35" fmla="*/ 2410 h 3842"/>
                <a:gd name="T36" fmla="*/ 2593 w 4310"/>
                <a:gd name="T37" fmla="*/ 2150 h 3842"/>
                <a:gd name="T38" fmla="*/ 2367 w 4310"/>
                <a:gd name="T39" fmla="*/ 1987 h 3842"/>
                <a:gd name="T40" fmla="*/ 1995 w 4310"/>
                <a:gd name="T41" fmla="*/ 1656 h 3842"/>
                <a:gd name="T42" fmla="*/ 1829 w 4310"/>
                <a:gd name="T43" fmla="*/ 1669 h 3842"/>
                <a:gd name="T44" fmla="*/ 1562 w 4310"/>
                <a:gd name="T45" fmla="*/ 1482 h 3842"/>
                <a:gd name="T46" fmla="*/ 1154 w 4310"/>
                <a:gd name="T47" fmla="*/ 1373 h 3842"/>
                <a:gd name="T48" fmla="*/ 1111 w 4310"/>
                <a:gd name="T49" fmla="*/ 1572 h 3842"/>
                <a:gd name="T50" fmla="*/ 700 w 4310"/>
                <a:gd name="T51" fmla="*/ 1349 h 3842"/>
                <a:gd name="T52" fmla="*/ 120 w 4310"/>
                <a:gd name="T53" fmla="*/ 1187 h 3842"/>
                <a:gd name="T54" fmla="*/ 53 w 4310"/>
                <a:gd name="T55" fmla="*/ 1034 h 3842"/>
                <a:gd name="T56" fmla="*/ 112 w 4310"/>
                <a:gd name="T57" fmla="*/ 790 h 3842"/>
                <a:gd name="T58" fmla="*/ 394 w 4310"/>
                <a:gd name="T59" fmla="*/ 650 h 3842"/>
                <a:gd name="T60" fmla="*/ 757 w 4310"/>
                <a:gd name="T61" fmla="*/ 414 h 3842"/>
                <a:gd name="T62" fmla="*/ 969 w 4310"/>
                <a:gd name="T63" fmla="*/ 239 h 3842"/>
                <a:gd name="T64" fmla="*/ 1353 w 4310"/>
                <a:gd name="T65" fmla="*/ 104 h 3842"/>
                <a:gd name="T66" fmla="*/ 1421 w 4310"/>
                <a:gd name="T67" fmla="*/ 385 h 3842"/>
                <a:gd name="T68" fmla="*/ 1385 w 4310"/>
                <a:gd name="T69" fmla="*/ 616 h 3842"/>
                <a:gd name="T70" fmla="*/ 1541 w 4310"/>
                <a:gd name="T71" fmla="*/ 790 h 3842"/>
                <a:gd name="T72" fmla="*/ 1629 w 4310"/>
                <a:gd name="T73" fmla="*/ 937 h 3842"/>
                <a:gd name="T74" fmla="*/ 2029 w 4310"/>
                <a:gd name="T75" fmla="*/ 907 h 3842"/>
                <a:gd name="T76" fmla="*/ 1854 w 4310"/>
                <a:gd name="T77" fmla="*/ 1191 h 3842"/>
                <a:gd name="T78" fmla="*/ 2096 w 4310"/>
                <a:gd name="T79" fmla="*/ 1371 h 3842"/>
                <a:gd name="T80" fmla="*/ 2289 w 4310"/>
                <a:gd name="T81" fmla="*/ 1647 h 3842"/>
                <a:gd name="T82" fmla="*/ 2562 w 4310"/>
                <a:gd name="T83" fmla="*/ 1474 h 3842"/>
                <a:gd name="T84" fmla="*/ 2760 w 4310"/>
                <a:gd name="T85" fmla="*/ 1528 h 3842"/>
                <a:gd name="T86" fmla="*/ 3029 w 4310"/>
                <a:gd name="T87" fmla="*/ 1404 h 3842"/>
                <a:gd name="T88" fmla="*/ 2922 w 4310"/>
                <a:gd name="T89" fmla="*/ 1637 h 3842"/>
                <a:gd name="T90" fmla="*/ 2923 w 4310"/>
                <a:gd name="T91" fmla="*/ 2020 h 3842"/>
                <a:gd name="T92" fmla="*/ 3101 w 4310"/>
                <a:gd name="T93" fmla="*/ 2130 h 3842"/>
                <a:gd name="T94" fmla="*/ 3362 w 4310"/>
                <a:gd name="T95" fmla="*/ 2365 h 3842"/>
                <a:gd name="T96" fmla="*/ 3421 w 4310"/>
                <a:gd name="T97" fmla="*/ 2724 h 3842"/>
                <a:gd name="T98" fmla="*/ 3709 w 4310"/>
                <a:gd name="T99" fmla="*/ 2811 h 3842"/>
                <a:gd name="T100" fmla="*/ 3792 w 4310"/>
                <a:gd name="T101" fmla="*/ 2543 h 3842"/>
                <a:gd name="T102" fmla="*/ 3774 w 4310"/>
                <a:gd name="T103" fmla="*/ 2337 h 3842"/>
                <a:gd name="T104" fmla="*/ 3845 w 4310"/>
                <a:gd name="T105" fmla="*/ 2227 h 3842"/>
                <a:gd name="T106" fmla="*/ 3906 w 4310"/>
                <a:gd name="T107" fmla="*/ 2261 h 3842"/>
                <a:gd name="T108" fmla="*/ 4109 w 4310"/>
                <a:gd name="T109" fmla="*/ 2417 h 3842"/>
                <a:gd name="T110" fmla="*/ 4310 w 4310"/>
                <a:gd name="T111" fmla="*/ 2527 h 3842"/>
                <a:gd name="T112" fmla="*/ 4286 w 4310"/>
                <a:gd name="T113" fmla="*/ 2808 h 3842"/>
                <a:gd name="T114" fmla="*/ 4206 w 4310"/>
                <a:gd name="T115" fmla="*/ 2878 h 3842"/>
                <a:gd name="T116" fmla="*/ 4042 w 4310"/>
                <a:gd name="T117" fmla="*/ 3044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10" h="3842">
                  <a:moveTo>
                    <a:pt x="4013" y="3050"/>
                  </a:moveTo>
                  <a:cubicBezTo>
                    <a:pt x="3913" y="2968"/>
                    <a:pt x="3841" y="2971"/>
                    <a:pt x="3758" y="2973"/>
                  </a:cubicBezTo>
                  <a:cubicBezTo>
                    <a:pt x="3741" y="2981"/>
                    <a:pt x="3719" y="2988"/>
                    <a:pt x="3691" y="2993"/>
                  </a:cubicBezTo>
                  <a:cubicBezTo>
                    <a:pt x="3623" y="3092"/>
                    <a:pt x="3657" y="3211"/>
                    <a:pt x="3714" y="3340"/>
                  </a:cubicBezTo>
                  <a:cubicBezTo>
                    <a:pt x="3717" y="3393"/>
                    <a:pt x="3726" y="3445"/>
                    <a:pt x="3707" y="3517"/>
                  </a:cubicBezTo>
                  <a:cubicBezTo>
                    <a:pt x="3655" y="3516"/>
                    <a:pt x="3604" y="3514"/>
                    <a:pt x="3553" y="3513"/>
                  </a:cubicBezTo>
                  <a:cubicBezTo>
                    <a:pt x="3502" y="3538"/>
                    <a:pt x="3521" y="3535"/>
                    <a:pt x="3511" y="3600"/>
                  </a:cubicBezTo>
                  <a:cubicBezTo>
                    <a:pt x="3530" y="3614"/>
                    <a:pt x="3553" y="3631"/>
                    <a:pt x="3575" y="3648"/>
                  </a:cubicBezTo>
                  <a:cubicBezTo>
                    <a:pt x="3575" y="3664"/>
                    <a:pt x="3575" y="3681"/>
                    <a:pt x="3575" y="3697"/>
                  </a:cubicBezTo>
                  <a:cubicBezTo>
                    <a:pt x="3562" y="3726"/>
                    <a:pt x="3552" y="3759"/>
                    <a:pt x="3542" y="3791"/>
                  </a:cubicBezTo>
                  <a:cubicBezTo>
                    <a:pt x="3465" y="3789"/>
                    <a:pt x="3446" y="3825"/>
                    <a:pt x="3395" y="3840"/>
                  </a:cubicBezTo>
                  <a:cubicBezTo>
                    <a:pt x="3337" y="3838"/>
                    <a:pt x="3280" y="3840"/>
                    <a:pt x="3222" y="3842"/>
                  </a:cubicBezTo>
                  <a:cubicBezTo>
                    <a:pt x="3216" y="3839"/>
                    <a:pt x="3210" y="3835"/>
                    <a:pt x="3206" y="3835"/>
                  </a:cubicBezTo>
                  <a:cubicBezTo>
                    <a:pt x="3178" y="3789"/>
                    <a:pt x="3146" y="3765"/>
                    <a:pt x="3130" y="3764"/>
                  </a:cubicBezTo>
                  <a:cubicBezTo>
                    <a:pt x="3124" y="3748"/>
                    <a:pt x="3117" y="3731"/>
                    <a:pt x="3111" y="3715"/>
                  </a:cubicBezTo>
                  <a:cubicBezTo>
                    <a:pt x="3089" y="3665"/>
                    <a:pt x="3067" y="3619"/>
                    <a:pt x="3045" y="3572"/>
                  </a:cubicBezTo>
                  <a:cubicBezTo>
                    <a:pt x="3019" y="3552"/>
                    <a:pt x="2994" y="3532"/>
                    <a:pt x="2972" y="3512"/>
                  </a:cubicBezTo>
                  <a:cubicBezTo>
                    <a:pt x="2934" y="3448"/>
                    <a:pt x="2870" y="3424"/>
                    <a:pt x="2838" y="3413"/>
                  </a:cubicBezTo>
                  <a:cubicBezTo>
                    <a:pt x="2816" y="3400"/>
                    <a:pt x="2797" y="3386"/>
                    <a:pt x="2778" y="3372"/>
                  </a:cubicBezTo>
                  <a:cubicBezTo>
                    <a:pt x="2702" y="3210"/>
                    <a:pt x="2670" y="3222"/>
                    <a:pt x="2551" y="3295"/>
                  </a:cubicBezTo>
                  <a:cubicBezTo>
                    <a:pt x="2506" y="3339"/>
                    <a:pt x="2503" y="3326"/>
                    <a:pt x="2503" y="3408"/>
                  </a:cubicBezTo>
                  <a:cubicBezTo>
                    <a:pt x="2519" y="3431"/>
                    <a:pt x="2538" y="3465"/>
                    <a:pt x="2537" y="3524"/>
                  </a:cubicBezTo>
                  <a:cubicBezTo>
                    <a:pt x="2512" y="3539"/>
                    <a:pt x="2499" y="3555"/>
                    <a:pt x="2460" y="3567"/>
                  </a:cubicBezTo>
                  <a:cubicBezTo>
                    <a:pt x="2444" y="3567"/>
                    <a:pt x="2428" y="3567"/>
                    <a:pt x="2412" y="3569"/>
                  </a:cubicBezTo>
                  <a:cubicBezTo>
                    <a:pt x="2310" y="3508"/>
                    <a:pt x="2221" y="3437"/>
                    <a:pt x="2171" y="3370"/>
                  </a:cubicBezTo>
                  <a:cubicBezTo>
                    <a:pt x="2104" y="3336"/>
                    <a:pt x="2108" y="3211"/>
                    <a:pt x="2108" y="3185"/>
                  </a:cubicBezTo>
                  <a:cubicBezTo>
                    <a:pt x="2149" y="3186"/>
                    <a:pt x="2191" y="3187"/>
                    <a:pt x="2236" y="3192"/>
                  </a:cubicBezTo>
                  <a:cubicBezTo>
                    <a:pt x="2267" y="3215"/>
                    <a:pt x="2302" y="3239"/>
                    <a:pt x="2337" y="3263"/>
                  </a:cubicBezTo>
                  <a:cubicBezTo>
                    <a:pt x="2389" y="3264"/>
                    <a:pt x="2440" y="3285"/>
                    <a:pt x="2485" y="3227"/>
                  </a:cubicBezTo>
                  <a:cubicBezTo>
                    <a:pt x="2485" y="3211"/>
                    <a:pt x="2485" y="3195"/>
                    <a:pt x="2485" y="3178"/>
                  </a:cubicBezTo>
                  <a:cubicBezTo>
                    <a:pt x="2440" y="3135"/>
                    <a:pt x="2393" y="3091"/>
                    <a:pt x="2383" y="3068"/>
                  </a:cubicBezTo>
                  <a:cubicBezTo>
                    <a:pt x="2451" y="3027"/>
                    <a:pt x="2573" y="2899"/>
                    <a:pt x="2592" y="2821"/>
                  </a:cubicBezTo>
                  <a:cubicBezTo>
                    <a:pt x="2621" y="2809"/>
                    <a:pt x="2657" y="2793"/>
                    <a:pt x="2676" y="2774"/>
                  </a:cubicBezTo>
                  <a:cubicBezTo>
                    <a:pt x="2692" y="2774"/>
                    <a:pt x="2718" y="2739"/>
                    <a:pt x="2734" y="2723"/>
                  </a:cubicBezTo>
                  <a:cubicBezTo>
                    <a:pt x="2731" y="2680"/>
                    <a:pt x="2728" y="2638"/>
                    <a:pt x="2728" y="2595"/>
                  </a:cubicBezTo>
                  <a:cubicBezTo>
                    <a:pt x="2658" y="2521"/>
                    <a:pt x="2687" y="2424"/>
                    <a:pt x="2675" y="2410"/>
                  </a:cubicBezTo>
                  <a:cubicBezTo>
                    <a:pt x="2653" y="2357"/>
                    <a:pt x="2631" y="2304"/>
                    <a:pt x="2612" y="2255"/>
                  </a:cubicBezTo>
                  <a:cubicBezTo>
                    <a:pt x="2606" y="2219"/>
                    <a:pt x="2599" y="2183"/>
                    <a:pt x="2593" y="2150"/>
                  </a:cubicBezTo>
                  <a:cubicBezTo>
                    <a:pt x="2568" y="2090"/>
                    <a:pt x="2527" y="1997"/>
                    <a:pt x="2511" y="1990"/>
                  </a:cubicBezTo>
                  <a:cubicBezTo>
                    <a:pt x="2463" y="1989"/>
                    <a:pt x="2415" y="1988"/>
                    <a:pt x="2367" y="1987"/>
                  </a:cubicBezTo>
                  <a:cubicBezTo>
                    <a:pt x="2278" y="1955"/>
                    <a:pt x="2186" y="1864"/>
                    <a:pt x="2138" y="1840"/>
                  </a:cubicBezTo>
                  <a:cubicBezTo>
                    <a:pt x="2091" y="1777"/>
                    <a:pt x="2043" y="1717"/>
                    <a:pt x="1995" y="1656"/>
                  </a:cubicBezTo>
                  <a:cubicBezTo>
                    <a:pt x="1944" y="1655"/>
                    <a:pt x="1938" y="1665"/>
                    <a:pt x="1906" y="1674"/>
                  </a:cubicBezTo>
                  <a:cubicBezTo>
                    <a:pt x="1880" y="1670"/>
                    <a:pt x="1855" y="1669"/>
                    <a:pt x="1829" y="1669"/>
                  </a:cubicBezTo>
                  <a:cubicBezTo>
                    <a:pt x="1782" y="1625"/>
                    <a:pt x="1734" y="1584"/>
                    <a:pt x="1689" y="1544"/>
                  </a:cubicBezTo>
                  <a:cubicBezTo>
                    <a:pt x="1645" y="1523"/>
                    <a:pt x="1603" y="1502"/>
                    <a:pt x="1562" y="1482"/>
                  </a:cubicBezTo>
                  <a:cubicBezTo>
                    <a:pt x="1482" y="1476"/>
                    <a:pt x="1415" y="1455"/>
                    <a:pt x="1371" y="1441"/>
                  </a:cubicBezTo>
                  <a:cubicBezTo>
                    <a:pt x="1272" y="1360"/>
                    <a:pt x="1243" y="1379"/>
                    <a:pt x="1154" y="1373"/>
                  </a:cubicBezTo>
                  <a:cubicBezTo>
                    <a:pt x="1134" y="1383"/>
                    <a:pt x="1115" y="1395"/>
                    <a:pt x="1099" y="1408"/>
                  </a:cubicBezTo>
                  <a:cubicBezTo>
                    <a:pt x="1099" y="1457"/>
                    <a:pt x="1127" y="1497"/>
                    <a:pt x="1111" y="1572"/>
                  </a:cubicBezTo>
                  <a:cubicBezTo>
                    <a:pt x="1024" y="1658"/>
                    <a:pt x="862" y="1497"/>
                    <a:pt x="824" y="1450"/>
                  </a:cubicBezTo>
                  <a:cubicBezTo>
                    <a:pt x="783" y="1416"/>
                    <a:pt x="741" y="1382"/>
                    <a:pt x="700" y="1349"/>
                  </a:cubicBezTo>
                  <a:cubicBezTo>
                    <a:pt x="614" y="1297"/>
                    <a:pt x="541" y="1250"/>
                    <a:pt x="477" y="1228"/>
                  </a:cubicBezTo>
                  <a:cubicBezTo>
                    <a:pt x="353" y="1225"/>
                    <a:pt x="215" y="1238"/>
                    <a:pt x="120" y="1187"/>
                  </a:cubicBezTo>
                  <a:cubicBezTo>
                    <a:pt x="107" y="1183"/>
                    <a:pt x="97" y="1183"/>
                    <a:pt x="88" y="1183"/>
                  </a:cubicBezTo>
                  <a:cubicBezTo>
                    <a:pt x="85" y="1133"/>
                    <a:pt x="63" y="1044"/>
                    <a:pt x="53" y="1034"/>
                  </a:cubicBezTo>
                  <a:cubicBezTo>
                    <a:pt x="41" y="962"/>
                    <a:pt x="0" y="905"/>
                    <a:pt x="64" y="887"/>
                  </a:cubicBezTo>
                  <a:cubicBezTo>
                    <a:pt x="83" y="855"/>
                    <a:pt x="103" y="826"/>
                    <a:pt x="112" y="790"/>
                  </a:cubicBezTo>
                  <a:cubicBezTo>
                    <a:pt x="183" y="792"/>
                    <a:pt x="298" y="795"/>
                    <a:pt x="362" y="731"/>
                  </a:cubicBezTo>
                  <a:cubicBezTo>
                    <a:pt x="372" y="702"/>
                    <a:pt x="381" y="676"/>
                    <a:pt x="394" y="650"/>
                  </a:cubicBezTo>
                  <a:cubicBezTo>
                    <a:pt x="417" y="624"/>
                    <a:pt x="439" y="599"/>
                    <a:pt x="462" y="576"/>
                  </a:cubicBezTo>
                  <a:cubicBezTo>
                    <a:pt x="523" y="418"/>
                    <a:pt x="581" y="429"/>
                    <a:pt x="757" y="414"/>
                  </a:cubicBezTo>
                  <a:cubicBezTo>
                    <a:pt x="779" y="414"/>
                    <a:pt x="945" y="431"/>
                    <a:pt x="993" y="384"/>
                  </a:cubicBezTo>
                  <a:cubicBezTo>
                    <a:pt x="984" y="334"/>
                    <a:pt x="975" y="285"/>
                    <a:pt x="969" y="239"/>
                  </a:cubicBezTo>
                  <a:cubicBezTo>
                    <a:pt x="969" y="150"/>
                    <a:pt x="973" y="0"/>
                    <a:pt x="1088" y="62"/>
                  </a:cubicBezTo>
                  <a:cubicBezTo>
                    <a:pt x="1174" y="74"/>
                    <a:pt x="1263" y="89"/>
                    <a:pt x="1353" y="104"/>
                  </a:cubicBezTo>
                  <a:cubicBezTo>
                    <a:pt x="1340" y="134"/>
                    <a:pt x="1343" y="186"/>
                    <a:pt x="1346" y="239"/>
                  </a:cubicBezTo>
                  <a:cubicBezTo>
                    <a:pt x="1374" y="282"/>
                    <a:pt x="1400" y="312"/>
                    <a:pt x="1421" y="385"/>
                  </a:cubicBezTo>
                  <a:cubicBezTo>
                    <a:pt x="1421" y="411"/>
                    <a:pt x="1421" y="437"/>
                    <a:pt x="1421" y="463"/>
                  </a:cubicBezTo>
                  <a:cubicBezTo>
                    <a:pt x="1405" y="505"/>
                    <a:pt x="1376" y="550"/>
                    <a:pt x="1385" y="616"/>
                  </a:cubicBezTo>
                  <a:cubicBezTo>
                    <a:pt x="1429" y="660"/>
                    <a:pt x="1474" y="703"/>
                    <a:pt x="1518" y="750"/>
                  </a:cubicBezTo>
                  <a:cubicBezTo>
                    <a:pt x="1525" y="764"/>
                    <a:pt x="1531" y="777"/>
                    <a:pt x="1541" y="790"/>
                  </a:cubicBezTo>
                  <a:cubicBezTo>
                    <a:pt x="1537" y="833"/>
                    <a:pt x="1537" y="875"/>
                    <a:pt x="1537" y="921"/>
                  </a:cubicBezTo>
                  <a:cubicBezTo>
                    <a:pt x="1546" y="931"/>
                    <a:pt x="1584" y="935"/>
                    <a:pt x="1629" y="937"/>
                  </a:cubicBezTo>
                  <a:cubicBezTo>
                    <a:pt x="1719" y="867"/>
                    <a:pt x="1872" y="851"/>
                    <a:pt x="2013" y="855"/>
                  </a:cubicBezTo>
                  <a:cubicBezTo>
                    <a:pt x="2016" y="871"/>
                    <a:pt x="2022" y="888"/>
                    <a:pt x="2029" y="907"/>
                  </a:cubicBezTo>
                  <a:cubicBezTo>
                    <a:pt x="2013" y="936"/>
                    <a:pt x="2000" y="969"/>
                    <a:pt x="1987" y="1001"/>
                  </a:cubicBezTo>
                  <a:cubicBezTo>
                    <a:pt x="1919" y="1078"/>
                    <a:pt x="1839" y="1070"/>
                    <a:pt x="1854" y="1191"/>
                  </a:cubicBezTo>
                  <a:cubicBezTo>
                    <a:pt x="1883" y="1202"/>
                    <a:pt x="1915" y="1216"/>
                    <a:pt x="1947" y="1230"/>
                  </a:cubicBezTo>
                  <a:cubicBezTo>
                    <a:pt x="1988" y="1286"/>
                    <a:pt x="2017" y="1320"/>
                    <a:pt x="2096" y="1371"/>
                  </a:cubicBezTo>
                  <a:cubicBezTo>
                    <a:pt x="2125" y="1401"/>
                    <a:pt x="2134" y="1496"/>
                    <a:pt x="2198" y="1524"/>
                  </a:cubicBezTo>
                  <a:cubicBezTo>
                    <a:pt x="2226" y="1564"/>
                    <a:pt x="2258" y="1604"/>
                    <a:pt x="2289" y="1647"/>
                  </a:cubicBezTo>
                  <a:cubicBezTo>
                    <a:pt x="2312" y="1658"/>
                    <a:pt x="2426" y="1723"/>
                    <a:pt x="2462" y="1652"/>
                  </a:cubicBezTo>
                  <a:cubicBezTo>
                    <a:pt x="2472" y="1511"/>
                    <a:pt x="2444" y="1491"/>
                    <a:pt x="2562" y="1474"/>
                  </a:cubicBezTo>
                  <a:cubicBezTo>
                    <a:pt x="2613" y="1476"/>
                    <a:pt x="2648" y="1460"/>
                    <a:pt x="2709" y="1524"/>
                  </a:cubicBezTo>
                  <a:cubicBezTo>
                    <a:pt x="2725" y="1524"/>
                    <a:pt x="2741" y="1525"/>
                    <a:pt x="2760" y="1528"/>
                  </a:cubicBezTo>
                  <a:cubicBezTo>
                    <a:pt x="2814" y="1504"/>
                    <a:pt x="2869" y="1456"/>
                    <a:pt x="2914" y="1434"/>
                  </a:cubicBezTo>
                  <a:cubicBezTo>
                    <a:pt x="2943" y="1405"/>
                    <a:pt x="2971" y="1409"/>
                    <a:pt x="3029" y="1404"/>
                  </a:cubicBezTo>
                  <a:cubicBezTo>
                    <a:pt x="3042" y="1424"/>
                    <a:pt x="3057" y="1444"/>
                    <a:pt x="3073" y="1468"/>
                  </a:cubicBezTo>
                  <a:cubicBezTo>
                    <a:pt x="3073" y="1533"/>
                    <a:pt x="2973" y="1603"/>
                    <a:pt x="2922" y="1637"/>
                  </a:cubicBezTo>
                  <a:cubicBezTo>
                    <a:pt x="2861" y="1714"/>
                    <a:pt x="2854" y="1760"/>
                    <a:pt x="2854" y="1881"/>
                  </a:cubicBezTo>
                  <a:cubicBezTo>
                    <a:pt x="2876" y="1928"/>
                    <a:pt x="2898" y="1974"/>
                    <a:pt x="2923" y="2020"/>
                  </a:cubicBezTo>
                  <a:cubicBezTo>
                    <a:pt x="2955" y="2061"/>
                    <a:pt x="3005" y="2140"/>
                    <a:pt x="3092" y="2143"/>
                  </a:cubicBezTo>
                  <a:cubicBezTo>
                    <a:pt x="3095" y="2136"/>
                    <a:pt x="3098" y="2133"/>
                    <a:pt x="3101" y="2130"/>
                  </a:cubicBezTo>
                  <a:cubicBezTo>
                    <a:pt x="3114" y="2130"/>
                    <a:pt x="3127" y="2130"/>
                    <a:pt x="3140" y="2131"/>
                  </a:cubicBezTo>
                  <a:cubicBezTo>
                    <a:pt x="3184" y="2145"/>
                    <a:pt x="3311" y="2282"/>
                    <a:pt x="3362" y="2365"/>
                  </a:cubicBezTo>
                  <a:cubicBezTo>
                    <a:pt x="3374" y="2435"/>
                    <a:pt x="3393" y="2520"/>
                    <a:pt x="3399" y="2628"/>
                  </a:cubicBezTo>
                  <a:cubicBezTo>
                    <a:pt x="3405" y="2658"/>
                    <a:pt x="3411" y="2691"/>
                    <a:pt x="3421" y="2724"/>
                  </a:cubicBezTo>
                  <a:cubicBezTo>
                    <a:pt x="3474" y="2797"/>
                    <a:pt x="3483" y="2777"/>
                    <a:pt x="3581" y="2861"/>
                  </a:cubicBezTo>
                  <a:cubicBezTo>
                    <a:pt x="3593" y="2862"/>
                    <a:pt x="3665" y="2827"/>
                    <a:pt x="3709" y="2811"/>
                  </a:cubicBezTo>
                  <a:cubicBezTo>
                    <a:pt x="3712" y="2771"/>
                    <a:pt x="3726" y="2769"/>
                    <a:pt x="3807" y="2750"/>
                  </a:cubicBezTo>
                  <a:cubicBezTo>
                    <a:pt x="3881" y="2677"/>
                    <a:pt x="3837" y="2590"/>
                    <a:pt x="3792" y="2543"/>
                  </a:cubicBezTo>
                  <a:cubicBezTo>
                    <a:pt x="3690" y="2515"/>
                    <a:pt x="3706" y="2499"/>
                    <a:pt x="3713" y="2423"/>
                  </a:cubicBezTo>
                  <a:cubicBezTo>
                    <a:pt x="3732" y="2394"/>
                    <a:pt x="3752" y="2365"/>
                    <a:pt x="3774" y="2337"/>
                  </a:cubicBezTo>
                  <a:cubicBezTo>
                    <a:pt x="3774" y="2304"/>
                    <a:pt x="3775" y="2271"/>
                    <a:pt x="3775" y="2238"/>
                  </a:cubicBezTo>
                  <a:cubicBezTo>
                    <a:pt x="3794" y="2219"/>
                    <a:pt x="3820" y="2230"/>
                    <a:pt x="3845" y="2227"/>
                  </a:cubicBezTo>
                  <a:cubicBezTo>
                    <a:pt x="3877" y="2195"/>
                    <a:pt x="3893" y="2179"/>
                    <a:pt x="3929" y="2164"/>
                  </a:cubicBezTo>
                  <a:cubicBezTo>
                    <a:pt x="3929" y="2180"/>
                    <a:pt x="3941" y="2226"/>
                    <a:pt x="3906" y="2261"/>
                  </a:cubicBezTo>
                  <a:cubicBezTo>
                    <a:pt x="3902" y="2281"/>
                    <a:pt x="3902" y="2304"/>
                    <a:pt x="3902" y="2327"/>
                  </a:cubicBezTo>
                  <a:cubicBezTo>
                    <a:pt x="3931" y="2373"/>
                    <a:pt x="4036" y="2392"/>
                    <a:pt x="4109" y="2417"/>
                  </a:cubicBezTo>
                  <a:cubicBezTo>
                    <a:pt x="4160" y="2451"/>
                    <a:pt x="4211" y="2488"/>
                    <a:pt x="4262" y="2526"/>
                  </a:cubicBezTo>
                  <a:cubicBezTo>
                    <a:pt x="4278" y="2526"/>
                    <a:pt x="4294" y="2527"/>
                    <a:pt x="4310" y="2527"/>
                  </a:cubicBezTo>
                  <a:cubicBezTo>
                    <a:pt x="4294" y="2556"/>
                    <a:pt x="4281" y="2588"/>
                    <a:pt x="4268" y="2621"/>
                  </a:cubicBezTo>
                  <a:cubicBezTo>
                    <a:pt x="4274" y="2683"/>
                    <a:pt x="4280" y="2746"/>
                    <a:pt x="4286" y="2808"/>
                  </a:cubicBezTo>
                  <a:cubicBezTo>
                    <a:pt x="4276" y="2837"/>
                    <a:pt x="4266" y="2866"/>
                    <a:pt x="4260" y="2896"/>
                  </a:cubicBezTo>
                  <a:cubicBezTo>
                    <a:pt x="4241" y="2895"/>
                    <a:pt x="4221" y="2895"/>
                    <a:pt x="4206" y="2878"/>
                  </a:cubicBezTo>
                  <a:cubicBezTo>
                    <a:pt x="4129" y="2863"/>
                    <a:pt x="4081" y="2862"/>
                    <a:pt x="4042" y="2920"/>
                  </a:cubicBezTo>
                  <a:cubicBezTo>
                    <a:pt x="4042" y="2959"/>
                    <a:pt x="4042" y="3002"/>
                    <a:pt x="4042" y="3044"/>
                  </a:cubicBezTo>
                  <a:cubicBezTo>
                    <a:pt x="4032" y="3044"/>
                    <a:pt x="4023" y="3047"/>
                    <a:pt x="4013" y="305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9" name="Freeform 35"/>
            <p:cNvSpPr>
              <a:spLocks/>
            </p:cNvSpPr>
            <p:nvPr/>
          </p:nvSpPr>
          <p:spPr bwMode="auto">
            <a:xfrm>
              <a:off x="5002456" y="3660273"/>
              <a:ext cx="684555" cy="528926"/>
            </a:xfrm>
            <a:custGeom>
              <a:avLst/>
              <a:gdLst>
                <a:gd name="T0" fmla="*/ 161 w 2389"/>
                <a:gd name="T1" fmla="*/ 1841 h 1841"/>
                <a:gd name="T2" fmla="*/ 82 w 2389"/>
                <a:gd name="T3" fmla="*/ 1705 h 1841"/>
                <a:gd name="T4" fmla="*/ 3 w 2389"/>
                <a:gd name="T5" fmla="*/ 1582 h 1841"/>
                <a:gd name="T6" fmla="*/ 58 w 2389"/>
                <a:gd name="T7" fmla="*/ 1456 h 1841"/>
                <a:gd name="T8" fmla="*/ 203 w 2389"/>
                <a:gd name="T9" fmla="*/ 1201 h 1841"/>
                <a:gd name="T10" fmla="*/ 383 w 2389"/>
                <a:gd name="T11" fmla="*/ 1035 h 1841"/>
                <a:gd name="T12" fmla="*/ 566 w 2389"/>
                <a:gd name="T13" fmla="*/ 833 h 1841"/>
                <a:gd name="T14" fmla="*/ 653 w 2389"/>
                <a:gd name="T15" fmla="*/ 695 h 1841"/>
                <a:gd name="T16" fmla="*/ 760 w 2389"/>
                <a:gd name="T17" fmla="*/ 491 h 1841"/>
                <a:gd name="T18" fmla="*/ 751 w 2389"/>
                <a:gd name="T19" fmla="*/ 314 h 1841"/>
                <a:gd name="T20" fmla="*/ 810 w 2389"/>
                <a:gd name="T21" fmla="*/ 171 h 1841"/>
                <a:gd name="T22" fmla="*/ 855 w 2389"/>
                <a:gd name="T23" fmla="*/ 97 h 1841"/>
                <a:gd name="T24" fmla="*/ 915 w 2389"/>
                <a:gd name="T25" fmla="*/ 99 h 1841"/>
                <a:gd name="T26" fmla="*/ 1017 w 2389"/>
                <a:gd name="T27" fmla="*/ 199 h 1841"/>
                <a:gd name="T28" fmla="*/ 1078 w 2389"/>
                <a:gd name="T29" fmla="*/ 201 h 1841"/>
                <a:gd name="T30" fmla="*/ 1101 w 2389"/>
                <a:gd name="T31" fmla="*/ 90 h 1841"/>
                <a:gd name="T32" fmla="*/ 1044 w 2389"/>
                <a:gd name="T33" fmla="*/ 20 h 1841"/>
                <a:gd name="T34" fmla="*/ 1060 w 2389"/>
                <a:gd name="T35" fmla="*/ 14 h 1841"/>
                <a:gd name="T36" fmla="*/ 1354 w 2389"/>
                <a:gd name="T37" fmla="*/ 21 h 1841"/>
                <a:gd name="T38" fmla="*/ 1549 w 2389"/>
                <a:gd name="T39" fmla="*/ 0 h 1841"/>
                <a:gd name="T40" fmla="*/ 1584 w 2389"/>
                <a:gd name="T41" fmla="*/ 1 h 1841"/>
                <a:gd name="T42" fmla="*/ 1583 w 2389"/>
                <a:gd name="T43" fmla="*/ 63 h 1841"/>
                <a:gd name="T44" fmla="*/ 1458 w 2389"/>
                <a:gd name="T45" fmla="*/ 211 h 1841"/>
                <a:gd name="T46" fmla="*/ 1601 w 2389"/>
                <a:gd name="T47" fmla="*/ 306 h 1841"/>
                <a:gd name="T48" fmla="*/ 1774 w 2389"/>
                <a:gd name="T49" fmla="*/ 232 h 1841"/>
                <a:gd name="T50" fmla="*/ 1832 w 2389"/>
                <a:gd name="T51" fmla="*/ 233 h 1841"/>
                <a:gd name="T52" fmla="*/ 1867 w 2389"/>
                <a:gd name="T53" fmla="*/ 270 h 1841"/>
                <a:gd name="T54" fmla="*/ 2167 w 2389"/>
                <a:gd name="T55" fmla="*/ 189 h 1841"/>
                <a:gd name="T56" fmla="*/ 2256 w 2389"/>
                <a:gd name="T57" fmla="*/ 303 h 1841"/>
                <a:gd name="T58" fmla="*/ 2389 w 2389"/>
                <a:gd name="T59" fmla="*/ 493 h 1841"/>
                <a:gd name="T60" fmla="*/ 2389 w 2389"/>
                <a:gd name="T61" fmla="*/ 545 h 1841"/>
                <a:gd name="T62" fmla="*/ 2293 w 2389"/>
                <a:gd name="T63" fmla="*/ 562 h 1841"/>
                <a:gd name="T64" fmla="*/ 2219 w 2389"/>
                <a:gd name="T65" fmla="*/ 718 h 1841"/>
                <a:gd name="T66" fmla="*/ 2218 w 2389"/>
                <a:gd name="T67" fmla="*/ 734 h 1841"/>
                <a:gd name="T68" fmla="*/ 1933 w 2389"/>
                <a:gd name="T69" fmla="*/ 891 h 1841"/>
                <a:gd name="T70" fmla="*/ 1885 w 2389"/>
                <a:gd name="T71" fmla="*/ 939 h 1841"/>
                <a:gd name="T72" fmla="*/ 1831 w 2389"/>
                <a:gd name="T73" fmla="*/ 908 h 1841"/>
                <a:gd name="T74" fmla="*/ 1773 w 2389"/>
                <a:gd name="T75" fmla="*/ 906 h 1841"/>
                <a:gd name="T76" fmla="*/ 1738 w 2389"/>
                <a:gd name="T77" fmla="*/ 954 h 1841"/>
                <a:gd name="T78" fmla="*/ 1696 w 2389"/>
                <a:gd name="T79" fmla="*/ 953 h 1841"/>
                <a:gd name="T80" fmla="*/ 1604 w 2389"/>
                <a:gd name="T81" fmla="*/ 918 h 1841"/>
                <a:gd name="T82" fmla="*/ 1604 w 2389"/>
                <a:gd name="T83" fmla="*/ 994 h 1841"/>
                <a:gd name="T84" fmla="*/ 1507 w 2389"/>
                <a:gd name="T85" fmla="*/ 1080 h 1841"/>
                <a:gd name="T86" fmla="*/ 1424 w 2389"/>
                <a:gd name="T87" fmla="*/ 1015 h 1841"/>
                <a:gd name="T88" fmla="*/ 1409 w 2389"/>
                <a:gd name="T89" fmla="*/ 1012 h 1841"/>
                <a:gd name="T90" fmla="*/ 1329 w 2389"/>
                <a:gd name="T91" fmla="*/ 934 h 1841"/>
                <a:gd name="T92" fmla="*/ 1281 w 2389"/>
                <a:gd name="T93" fmla="*/ 933 h 1841"/>
                <a:gd name="T94" fmla="*/ 1245 w 2389"/>
                <a:gd name="T95" fmla="*/ 1021 h 1841"/>
                <a:gd name="T96" fmla="*/ 1181 w 2389"/>
                <a:gd name="T97" fmla="*/ 1117 h 1841"/>
                <a:gd name="T98" fmla="*/ 1069 w 2389"/>
                <a:gd name="T99" fmla="*/ 1216 h 1841"/>
                <a:gd name="T100" fmla="*/ 998 w 2389"/>
                <a:gd name="T101" fmla="*/ 1231 h 1841"/>
                <a:gd name="T102" fmla="*/ 931 w 2389"/>
                <a:gd name="T103" fmla="*/ 1288 h 1841"/>
                <a:gd name="T104" fmla="*/ 796 w 2389"/>
                <a:gd name="T105" fmla="*/ 1311 h 1841"/>
                <a:gd name="T106" fmla="*/ 777 w 2389"/>
                <a:gd name="T107" fmla="*/ 1349 h 1841"/>
                <a:gd name="T108" fmla="*/ 742 w 2389"/>
                <a:gd name="T109" fmla="*/ 1348 h 1841"/>
                <a:gd name="T110" fmla="*/ 605 w 2389"/>
                <a:gd name="T111" fmla="*/ 1352 h 1841"/>
                <a:gd name="T112" fmla="*/ 425 w 2389"/>
                <a:gd name="T113" fmla="*/ 1413 h 1841"/>
                <a:gd name="T114" fmla="*/ 240 w 2389"/>
                <a:gd name="T115" fmla="*/ 1480 h 1841"/>
                <a:gd name="T116" fmla="*/ 233 w 2389"/>
                <a:gd name="T117" fmla="*/ 1555 h 1841"/>
                <a:gd name="T118" fmla="*/ 159 w 2389"/>
                <a:gd name="T119" fmla="*/ 1655 h 1841"/>
                <a:gd name="T120" fmla="*/ 263 w 2389"/>
                <a:gd name="T121" fmla="*/ 1805 h 1841"/>
                <a:gd name="T122" fmla="*/ 161 w 2389"/>
                <a:gd name="T123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9" h="1841">
                  <a:moveTo>
                    <a:pt x="161" y="1841"/>
                  </a:moveTo>
                  <a:cubicBezTo>
                    <a:pt x="91" y="1794"/>
                    <a:pt x="97" y="1748"/>
                    <a:pt x="82" y="1705"/>
                  </a:cubicBezTo>
                  <a:cubicBezTo>
                    <a:pt x="53" y="1662"/>
                    <a:pt x="28" y="1622"/>
                    <a:pt x="3" y="1582"/>
                  </a:cubicBezTo>
                  <a:cubicBezTo>
                    <a:pt x="3" y="1480"/>
                    <a:pt x="0" y="1497"/>
                    <a:pt x="58" y="1456"/>
                  </a:cubicBezTo>
                  <a:cubicBezTo>
                    <a:pt x="74" y="1305"/>
                    <a:pt x="87" y="1289"/>
                    <a:pt x="203" y="1201"/>
                  </a:cubicBezTo>
                  <a:cubicBezTo>
                    <a:pt x="261" y="1133"/>
                    <a:pt x="309" y="1085"/>
                    <a:pt x="383" y="1035"/>
                  </a:cubicBezTo>
                  <a:cubicBezTo>
                    <a:pt x="444" y="958"/>
                    <a:pt x="495" y="900"/>
                    <a:pt x="566" y="833"/>
                  </a:cubicBezTo>
                  <a:cubicBezTo>
                    <a:pt x="624" y="799"/>
                    <a:pt x="637" y="753"/>
                    <a:pt x="653" y="695"/>
                  </a:cubicBezTo>
                  <a:cubicBezTo>
                    <a:pt x="654" y="547"/>
                    <a:pt x="692" y="581"/>
                    <a:pt x="760" y="491"/>
                  </a:cubicBezTo>
                  <a:cubicBezTo>
                    <a:pt x="757" y="432"/>
                    <a:pt x="754" y="373"/>
                    <a:pt x="751" y="314"/>
                  </a:cubicBezTo>
                  <a:cubicBezTo>
                    <a:pt x="799" y="266"/>
                    <a:pt x="803" y="220"/>
                    <a:pt x="810" y="171"/>
                  </a:cubicBezTo>
                  <a:cubicBezTo>
                    <a:pt x="823" y="145"/>
                    <a:pt x="839" y="120"/>
                    <a:pt x="855" y="97"/>
                  </a:cubicBezTo>
                  <a:cubicBezTo>
                    <a:pt x="874" y="98"/>
                    <a:pt x="893" y="98"/>
                    <a:pt x="915" y="99"/>
                  </a:cubicBezTo>
                  <a:cubicBezTo>
                    <a:pt x="947" y="132"/>
                    <a:pt x="982" y="166"/>
                    <a:pt x="1017" y="199"/>
                  </a:cubicBezTo>
                  <a:cubicBezTo>
                    <a:pt x="1036" y="200"/>
                    <a:pt x="1055" y="200"/>
                    <a:pt x="1078" y="201"/>
                  </a:cubicBezTo>
                  <a:cubicBezTo>
                    <a:pt x="1104" y="175"/>
                    <a:pt x="1101" y="103"/>
                    <a:pt x="1101" y="90"/>
                  </a:cubicBezTo>
                  <a:cubicBezTo>
                    <a:pt x="1082" y="67"/>
                    <a:pt x="1063" y="43"/>
                    <a:pt x="1044" y="20"/>
                  </a:cubicBezTo>
                  <a:cubicBezTo>
                    <a:pt x="1047" y="17"/>
                    <a:pt x="1053" y="14"/>
                    <a:pt x="1060" y="14"/>
                  </a:cubicBezTo>
                  <a:cubicBezTo>
                    <a:pt x="1156" y="16"/>
                    <a:pt x="1255" y="19"/>
                    <a:pt x="1354" y="21"/>
                  </a:cubicBezTo>
                  <a:cubicBezTo>
                    <a:pt x="1389" y="39"/>
                    <a:pt x="1497" y="38"/>
                    <a:pt x="1549" y="0"/>
                  </a:cubicBezTo>
                  <a:cubicBezTo>
                    <a:pt x="1558" y="0"/>
                    <a:pt x="1571" y="1"/>
                    <a:pt x="1584" y="1"/>
                  </a:cubicBezTo>
                  <a:cubicBezTo>
                    <a:pt x="1584" y="21"/>
                    <a:pt x="1584" y="40"/>
                    <a:pt x="1583" y="63"/>
                  </a:cubicBezTo>
                  <a:cubicBezTo>
                    <a:pt x="1542" y="111"/>
                    <a:pt x="1500" y="159"/>
                    <a:pt x="1458" y="211"/>
                  </a:cubicBezTo>
                  <a:cubicBezTo>
                    <a:pt x="1461" y="286"/>
                    <a:pt x="1480" y="303"/>
                    <a:pt x="1601" y="306"/>
                  </a:cubicBezTo>
                  <a:cubicBezTo>
                    <a:pt x="1659" y="281"/>
                    <a:pt x="1717" y="256"/>
                    <a:pt x="1774" y="232"/>
                  </a:cubicBezTo>
                  <a:cubicBezTo>
                    <a:pt x="1793" y="232"/>
                    <a:pt x="1812" y="233"/>
                    <a:pt x="1832" y="233"/>
                  </a:cubicBezTo>
                  <a:cubicBezTo>
                    <a:pt x="1841" y="243"/>
                    <a:pt x="1854" y="257"/>
                    <a:pt x="1867" y="270"/>
                  </a:cubicBezTo>
                  <a:cubicBezTo>
                    <a:pt x="1972" y="273"/>
                    <a:pt x="2024" y="136"/>
                    <a:pt x="2167" y="189"/>
                  </a:cubicBezTo>
                  <a:cubicBezTo>
                    <a:pt x="2196" y="226"/>
                    <a:pt x="2224" y="263"/>
                    <a:pt x="2256" y="303"/>
                  </a:cubicBezTo>
                  <a:cubicBezTo>
                    <a:pt x="2301" y="366"/>
                    <a:pt x="2345" y="429"/>
                    <a:pt x="2389" y="493"/>
                  </a:cubicBezTo>
                  <a:cubicBezTo>
                    <a:pt x="2389" y="509"/>
                    <a:pt x="2389" y="526"/>
                    <a:pt x="2389" y="545"/>
                  </a:cubicBezTo>
                  <a:cubicBezTo>
                    <a:pt x="2331" y="544"/>
                    <a:pt x="2328" y="547"/>
                    <a:pt x="2293" y="562"/>
                  </a:cubicBezTo>
                  <a:cubicBezTo>
                    <a:pt x="2258" y="614"/>
                    <a:pt x="2162" y="628"/>
                    <a:pt x="2219" y="718"/>
                  </a:cubicBezTo>
                  <a:cubicBezTo>
                    <a:pt x="2219" y="721"/>
                    <a:pt x="2219" y="728"/>
                    <a:pt x="2218" y="734"/>
                  </a:cubicBezTo>
                  <a:cubicBezTo>
                    <a:pt x="2122" y="774"/>
                    <a:pt x="2020" y="850"/>
                    <a:pt x="1933" y="891"/>
                  </a:cubicBezTo>
                  <a:cubicBezTo>
                    <a:pt x="1917" y="907"/>
                    <a:pt x="1901" y="923"/>
                    <a:pt x="1885" y="939"/>
                  </a:cubicBezTo>
                  <a:cubicBezTo>
                    <a:pt x="1853" y="938"/>
                    <a:pt x="1837" y="924"/>
                    <a:pt x="1831" y="908"/>
                  </a:cubicBezTo>
                  <a:cubicBezTo>
                    <a:pt x="1812" y="907"/>
                    <a:pt x="1793" y="907"/>
                    <a:pt x="1773" y="906"/>
                  </a:cubicBezTo>
                  <a:cubicBezTo>
                    <a:pt x="1760" y="922"/>
                    <a:pt x="1748" y="938"/>
                    <a:pt x="1738" y="954"/>
                  </a:cubicBezTo>
                  <a:cubicBezTo>
                    <a:pt x="1722" y="954"/>
                    <a:pt x="1709" y="954"/>
                    <a:pt x="1696" y="953"/>
                  </a:cubicBezTo>
                  <a:cubicBezTo>
                    <a:pt x="1658" y="894"/>
                    <a:pt x="1633" y="916"/>
                    <a:pt x="1604" y="918"/>
                  </a:cubicBezTo>
                  <a:cubicBezTo>
                    <a:pt x="1604" y="941"/>
                    <a:pt x="1604" y="967"/>
                    <a:pt x="1604" y="994"/>
                  </a:cubicBezTo>
                  <a:cubicBezTo>
                    <a:pt x="1555" y="1042"/>
                    <a:pt x="1530" y="989"/>
                    <a:pt x="1507" y="1080"/>
                  </a:cubicBezTo>
                  <a:cubicBezTo>
                    <a:pt x="1437" y="1078"/>
                    <a:pt x="1447" y="1049"/>
                    <a:pt x="1424" y="1015"/>
                  </a:cubicBezTo>
                  <a:cubicBezTo>
                    <a:pt x="1418" y="1012"/>
                    <a:pt x="1412" y="1012"/>
                    <a:pt x="1409" y="1012"/>
                  </a:cubicBezTo>
                  <a:cubicBezTo>
                    <a:pt x="1380" y="985"/>
                    <a:pt x="1355" y="958"/>
                    <a:pt x="1329" y="934"/>
                  </a:cubicBezTo>
                  <a:cubicBezTo>
                    <a:pt x="1313" y="934"/>
                    <a:pt x="1297" y="934"/>
                    <a:pt x="1281" y="933"/>
                  </a:cubicBezTo>
                  <a:cubicBezTo>
                    <a:pt x="1259" y="969"/>
                    <a:pt x="1259" y="975"/>
                    <a:pt x="1245" y="1021"/>
                  </a:cubicBezTo>
                  <a:cubicBezTo>
                    <a:pt x="1223" y="1053"/>
                    <a:pt x="1200" y="1085"/>
                    <a:pt x="1181" y="1117"/>
                  </a:cubicBezTo>
                  <a:cubicBezTo>
                    <a:pt x="1111" y="1151"/>
                    <a:pt x="1107" y="1155"/>
                    <a:pt x="1069" y="1216"/>
                  </a:cubicBezTo>
                  <a:cubicBezTo>
                    <a:pt x="1043" y="1219"/>
                    <a:pt x="1021" y="1225"/>
                    <a:pt x="998" y="1231"/>
                  </a:cubicBezTo>
                  <a:cubicBezTo>
                    <a:pt x="976" y="1250"/>
                    <a:pt x="953" y="1269"/>
                    <a:pt x="931" y="1288"/>
                  </a:cubicBezTo>
                  <a:cubicBezTo>
                    <a:pt x="851" y="1286"/>
                    <a:pt x="835" y="1289"/>
                    <a:pt x="796" y="1311"/>
                  </a:cubicBezTo>
                  <a:cubicBezTo>
                    <a:pt x="790" y="1323"/>
                    <a:pt x="784" y="1336"/>
                    <a:pt x="777" y="1349"/>
                  </a:cubicBezTo>
                  <a:cubicBezTo>
                    <a:pt x="764" y="1349"/>
                    <a:pt x="752" y="1349"/>
                    <a:pt x="742" y="1348"/>
                  </a:cubicBezTo>
                  <a:cubicBezTo>
                    <a:pt x="666" y="1307"/>
                    <a:pt x="659" y="1327"/>
                    <a:pt x="605" y="1352"/>
                  </a:cubicBezTo>
                  <a:cubicBezTo>
                    <a:pt x="544" y="1370"/>
                    <a:pt x="483" y="1391"/>
                    <a:pt x="425" y="1413"/>
                  </a:cubicBezTo>
                  <a:cubicBezTo>
                    <a:pt x="333" y="1413"/>
                    <a:pt x="297" y="1422"/>
                    <a:pt x="240" y="1480"/>
                  </a:cubicBezTo>
                  <a:cubicBezTo>
                    <a:pt x="236" y="1503"/>
                    <a:pt x="233" y="1529"/>
                    <a:pt x="233" y="1555"/>
                  </a:cubicBezTo>
                  <a:cubicBezTo>
                    <a:pt x="165" y="1580"/>
                    <a:pt x="159" y="1579"/>
                    <a:pt x="159" y="1655"/>
                  </a:cubicBezTo>
                  <a:cubicBezTo>
                    <a:pt x="181" y="1672"/>
                    <a:pt x="264" y="1733"/>
                    <a:pt x="263" y="1805"/>
                  </a:cubicBezTo>
                  <a:cubicBezTo>
                    <a:pt x="228" y="1833"/>
                    <a:pt x="183" y="1839"/>
                    <a:pt x="161" y="184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40" name="直接连接符 139"/>
          <p:cNvCxnSpPr>
            <a:stCxn id="159" idx="1"/>
            <a:endCxn id="119" idx="32"/>
          </p:cNvCxnSpPr>
          <p:nvPr/>
        </p:nvCxnSpPr>
        <p:spPr bwMode="auto">
          <a:xfrm flipH="1" flipV="1">
            <a:off x="5962573" y="3853672"/>
            <a:ext cx="591555" cy="463679"/>
          </a:xfrm>
          <a:prstGeom prst="line">
            <a:avLst/>
          </a:prstGeom>
          <a:solidFill>
            <a:srgbClr val="D01C63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4" name="直接连接符 143"/>
          <p:cNvCxnSpPr>
            <a:stCxn id="267" idx="0"/>
            <a:endCxn id="108" idx="4"/>
          </p:cNvCxnSpPr>
          <p:nvPr/>
        </p:nvCxnSpPr>
        <p:spPr bwMode="auto">
          <a:xfrm flipV="1">
            <a:off x="2928051" y="4719178"/>
            <a:ext cx="1333126" cy="983963"/>
          </a:xfrm>
          <a:prstGeom prst="line">
            <a:avLst/>
          </a:prstGeom>
          <a:solidFill>
            <a:srgbClr val="D01C63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直接连接符 148"/>
          <p:cNvCxnSpPr>
            <a:stCxn id="262" idx="0"/>
            <a:endCxn id="110" idx="29"/>
          </p:cNvCxnSpPr>
          <p:nvPr/>
        </p:nvCxnSpPr>
        <p:spPr bwMode="auto">
          <a:xfrm flipH="1" flipV="1">
            <a:off x="6166306" y="4730703"/>
            <a:ext cx="784639" cy="1070658"/>
          </a:xfrm>
          <a:prstGeom prst="line">
            <a:avLst/>
          </a:prstGeom>
          <a:solidFill>
            <a:srgbClr val="D01C63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6" name="组合 175"/>
          <p:cNvGrpSpPr/>
          <p:nvPr/>
        </p:nvGrpSpPr>
        <p:grpSpPr>
          <a:xfrm>
            <a:off x="6548725" y="4130440"/>
            <a:ext cx="1836520" cy="374936"/>
            <a:chOff x="7185993" y="3672893"/>
            <a:chExt cx="2428160" cy="668422"/>
          </a:xfrm>
        </p:grpSpPr>
        <p:sp>
          <p:nvSpPr>
            <p:cNvPr id="159" name="圆角矩形 158"/>
            <p:cNvSpPr/>
            <p:nvPr/>
          </p:nvSpPr>
          <p:spPr>
            <a:xfrm>
              <a:off x="7193137" y="3680036"/>
              <a:ext cx="2201687" cy="652149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180"/>
            <p:cNvSpPr txBox="1"/>
            <p:nvPr/>
          </p:nvSpPr>
          <p:spPr>
            <a:xfrm>
              <a:off x="7591676" y="3679716"/>
              <a:ext cx="2022477" cy="615192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91424" tIns="45712" rIns="91424" bIns="4571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</a:t>
              </a:r>
              <a:r>
                <a:rPr lang="zh-CN" altLang="en-US" sz="1400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0" name="圆角矩形 159"/>
            <p:cNvSpPr/>
            <p:nvPr/>
          </p:nvSpPr>
          <p:spPr>
            <a:xfrm>
              <a:off x="7185993" y="3672893"/>
              <a:ext cx="400474" cy="66842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</p:grpSp>
      <p:sp>
        <p:nvSpPr>
          <p:cNvPr id="254" name="TextBox 253"/>
          <p:cNvSpPr txBox="1"/>
          <p:nvPr/>
        </p:nvSpPr>
        <p:spPr>
          <a:xfrm>
            <a:off x="8771860" y="3238248"/>
            <a:ext cx="2764466" cy="314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40%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35%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25%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</a:t>
            </a:r>
          </a:p>
        </p:txBody>
      </p:sp>
      <p:grpSp>
        <p:nvGrpSpPr>
          <p:cNvPr id="261" name="组合 260"/>
          <p:cNvGrpSpPr/>
          <p:nvPr/>
        </p:nvGrpSpPr>
        <p:grpSpPr>
          <a:xfrm>
            <a:off x="6112927" y="5797354"/>
            <a:ext cx="1836520" cy="374936"/>
            <a:chOff x="7185993" y="3672893"/>
            <a:chExt cx="2428160" cy="668422"/>
          </a:xfrm>
        </p:grpSpPr>
        <p:sp>
          <p:nvSpPr>
            <p:cNvPr id="262" name="圆角矩形 261"/>
            <p:cNvSpPr/>
            <p:nvPr/>
          </p:nvSpPr>
          <p:spPr>
            <a:xfrm>
              <a:off x="7193137" y="3680036"/>
              <a:ext cx="2201687" cy="652149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文本框 180"/>
            <p:cNvSpPr txBox="1"/>
            <p:nvPr/>
          </p:nvSpPr>
          <p:spPr>
            <a:xfrm>
              <a:off x="7591676" y="3679716"/>
              <a:ext cx="2022477" cy="615192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91424" tIns="45712" rIns="91424" bIns="4571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</a:t>
              </a:r>
              <a:r>
                <a:rPr lang="zh-CN" altLang="en-US" sz="1400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4" name="圆角矩形 263"/>
            <p:cNvSpPr/>
            <p:nvPr/>
          </p:nvSpPr>
          <p:spPr>
            <a:xfrm>
              <a:off x="7185993" y="3672893"/>
              <a:ext cx="400474" cy="66842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3</a:t>
              </a:r>
              <a:endParaRPr lang="zh-CN" altLang="en-US" dirty="0"/>
            </a:p>
          </p:txBody>
        </p:sp>
      </p:grpSp>
      <p:graphicFrame>
        <p:nvGraphicFramePr>
          <p:cNvPr id="272" name="Chart 2"/>
          <p:cNvGraphicFramePr/>
          <p:nvPr>
            <p:extLst>
              <p:ext uri="{D42A27DB-BD31-4B8C-83A1-F6EECF244321}">
                <p14:modId xmlns:p14="http://schemas.microsoft.com/office/powerpoint/2010/main" val="785705258"/>
              </p:ext>
            </p:extLst>
          </p:nvPr>
        </p:nvGraphicFramePr>
        <p:xfrm>
          <a:off x="8636487" y="1530392"/>
          <a:ext cx="2894587" cy="162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66" name="组合 265"/>
          <p:cNvGrpSpPr/>
          <p:nvPr/>
        </p:nvGrpSpPr>
        <p:grpSpPr>
          <a:xfrm>
            <a:off x="2090033" y="5699134"/>
            <a:ext cx="1836520" cy="374936"/>
            <a:chOff x="7185993" y="3672893"/>
            <a:chExt cx="2428160" cy="668422"/>
          </a:xfrm>
        </p:grpSpPr>
        <p:sp>
          <p:nvSpPr>
            <p:cNvPr id="267" name="圆角矩形 266"/>
            <p:cNvSpPr/>
            <p:nvPr/>
          </p:nvSpPr>
          <p:spPr>
            <a:xfrm>
              <a:off x="7193137" y="3680036"/>
              <a:ext cx="2201687" cy="652149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文本框 180"/>
            <p:cNvSpPr txBox="1"/>
            <p:nvPr/>
          </p:nvSpPr>
          <p:spPr>
            <a:xfrm>
              <a:off x="7591676" y="3679716"/>
              <a:ext cx="2022477" cy="615192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91424" tIns="45712" rIns="91424" bIns="4571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</a:t>
              </a:r>
              <a:r>
                <a:rPr lang="zh-CN" altLang="en-US" sz="1400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9" name="圆角矩形 268"/>
            <p:cNvSpPr/>
            <p:nvPr/>
          </p:nvSpPr>
          <p:spPr>
            <a:xfrm>
              <a:off x="7185993" y="3672893"/>
              <a:ext cx="400474" cy="66842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10407986" y="2028233"/>
            <a:ext cx="34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9708518" y="2641486"/>
            <a:ext cx="34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9579368" y="1810246"/>
            <a:ext cx="34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9649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3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54" grpId="0"/>
      <p:bldGraphic spid="272" grpId="0">
        <p:bldAsOne/>
      </p:bldGraphic>
      <p:bldP spid="255" grpId="0"/>
      <p:bldP spid="256" grpId="0"/>
      <p:bldP spid="2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-180000">
            <a:off x="3680143" y="2658245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7132" y="808412"/>
            <a:ext cx="6182758" cy="729541"/>
            <a:chOff x="3977132" y="808412"/>
            <a:chExt cx="6182758" cy="729541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4937646" y="867652"/>
              <a:ext cx="522224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65958" y="902124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26044" y="839961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558" y="1724102"/>
            <a:ext cx="5476331" cy="729541"/>
            <a:chOff x="4683558" y="1724102"/>
            <a:chExt cx="5476331" cy="729541"/>
          </a:xfrm>
        </p:grpSpPr>
        <p:sp>
          <p:nvSpPr>
            <p:cNvPr id="76" name="椭圆 75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5615950" y="1783610"/>
              <a:ext cx="454393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30781" y="182340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19493" y="1749343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84971" y="2604546"/>
            <a:ext cx="5274918" cy="729541"/>
            <a:chOff x="4884971" y="2604546"/>
            <a:chExt cx="5274918" cy="729541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 bwMode="auto">
            <a:xfrm>
              <a:off x="4884971" y="26045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>
              <a:off x="5859530" y="2671474"/>
              <a:ext cx="430035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42233" y="270063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成功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展示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12065" y="265420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3136" y="3506582"/>
            <a:ext cx="5296754" cy="729541"/>
            <a:chOff x="4863136" y="3506582"/>
            <a:chExt cx="5296754" cy="729541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 bwMode="auto">
            <a:xfrm>
              <a:off x="4863136" y="350658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>
              <a:off x="5856700" y="3564990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81716" y="3606179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经验总结与不足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89319" y="353813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36" y="4398646"/>
            <a:ext cx="5479764" cy="729541"/>
            <a:chOff x="4692936" y="4398646"/>
            <a:chExt cx="5479764" cy="729541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 bwMode="auto">
            <a:xfrm>
              <a:off x="4692936" y="43986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>
              <a:off x="5616516" y="4457098"/>
              <a:ext cx="455618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51430" y="4496891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当前形势分析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24589" y="4463786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85123" y="5299051"/>
            <a:ext cx="6187577" cy="729541"/>
            <a:chOff x="3985123" y="5299051"/>
            <a:chExt cx="6187577" cy="729541"/>
          </a:xfrm>
        </p:grpSpPr>
        <p:sp>
          <p:nvSpPr>
            <p:cNvPr id="80" name="椭圆 79"/>
            <p:cNvSpPr>
              <a:spLocks noChangeAspect="1"/>
            </p:cNvSpPr>
            <p:nvPr/>
          </p:nvSpPr>
          <p:spPr bwMode="auto">
            <a:xfrm>
              <a:off x="3985123" y="5299051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4929790" y="5362947"/>
              <a:ext cx="524291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5412" y="5396811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明年目标与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097848" y="5336595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090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7706 0.00949 L -2.13486E-7 2.22222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99" grpId="0" animBg="1"/>
      <p:bldP spid="101" grpId="0"/>
      <p:bldP spid="1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968154" y="1594883"/>
            <a:ext cx="4578667" cy="1457803"/>
            <a:chOff x="3347864" y="1152445"/>
            <a:chExt cx="4752528" cy="1080119"/>
          </a:xfrm>
        </p:grpSpPr>
        <p:sp>
          <p:nvSpPr>
            <p:cNvPr id="21" name="矩形 20"/>
            <p:cNvSpPr/>
            <p:nvPr/>
          </p:nvSpPr>
          <p:spPr>
            <a:xfrm>
              <a:off x="3347864" y="1152445"/>
              <a:ext cx="4752528" cy="2671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</a:t>
              </a:r>
              <a:r>
                <a:rPr lang="zh-CN" altLang="en-US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一展示</a:t>
              </a:r>
              <a:endParaRPr lang="en-US" altLang="zh-CN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666">
                <a:lnSpc>
                  <a:spcPct val="130000"/>
                </a:lnSpc>
                <a:spcBef>
                  <a:spcPts val="675"/>
                </a:spcBef>
              </a:pPr>
              <a:r>
                <a:rPr lang="zh-CN" altLang="en-US" sz="1600" dirty="0" smtClean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</a:t>
              </a: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的内容打在这里，或者通过复制您的文本后，在此框中选择粘贴，并选择只保留</a:t>
              </a:r>
              <a:r>
                <a:rPr lang="zh-CN" altLang="en-US" sz="1600" dirty="0" smtClean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文字，在此</a:t>
              </a: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录入上述图表的综合描述</a:t>
              </a:r>
              <a:r>
                <a:rPr lang="zh-CN" altLang="en-US" sz="1600" dirty="0" smtClean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说明。</a:t>
              </a:r>
              <a:endParaRPr lang="zh-CN" altLang="en-US" sz="16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68154" y="3227797"/>
            <a:ext cx="4578667" cy="1457805"/>
            <a:chOff x="3347864" y="1152444"/>
            <a:chExt cx="4752528" cy="1080120"/>
          </a:xfrm>
        </p:grpSpPr>
        <p:sp>
          <p:nvSpPr>
            <p:cNvPr id="24" name="矩形 23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项目二展示</a:t>
              </a:r>
              <a:endParaRPr lang="en-US" altLang="zh-CN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666">
                <a:lnSpc>
                  <a:spcPct val="130000"/>
                </a:lnSpc>
                <a:spcBef>
                  <a:spcPts val="675"/>
                </a:spcBef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您的内容打在这里，或者通过复制您的文本后，在此框中选择粘贴，并选择只保留文字，在此录入上述图表的综合描述说明。</a:t>
              </a:r>
              <a:endParaRPr lang="zh-CN" altLang="en-US" sz="1600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968154" y="4851322"/>
            <a:ext cx="4578667" cy="1457805"/>
            <a:chOff x="3347864" y="1152444"/>
            <a:chExt cx="4752528" cy="1080120"/>
          </a:xfrm>
        </p:grpSpPr>
        <p:sp>
          <p:nvSpPr>
            <p:cNvPr id="27" name="矩形 26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项目三展示</a:t>
              </a:r>
              <a:endParaRPr lang="en-US" altLang="zh-CN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666">
                <a:lnSpc>
                  <a:spcPct val="130000"/>
                </a:lnSpc>
                <a:spcBef>
                  <a:spcPts val="675"/>
                </a:spcBef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您的内容打在这里，或者通过复制您的文本后，在此框中选择粘贴，并选择只保留文字，在此录入上述图表的综合描述说明。</a:t>
              </a:r>
              <a:endParaRPr lang="zh-CN" altLang="en-US" sz="1600" dirty="0"/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2854640" y="1594883"/>
            <a:ext cx="2834422" cy="1464198"/>
          </a:xfrm>
          <a:prstGeom prst="roundRect">
            <a:avLst/>
          </a:prstGeom>
          <a:blipFill>
            <a:blip r:embed="rId3"/>
            <a:stretch>
              <a:fillRect l="-27581" t="-1" r="-20914" b="-4701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2854640" y="3227797"/>
            <a:ext cx="2834422" cy="1464198"/>
          </a:xfrm>
          <a:prstGeom prst="roundRect">
            <a:avLst/>
          </a:prstGeom>
          <a:blipFill>
            <a:blip r:embed="rId4"/>
            <a:stretch>
              <a:fillRect l="-27581" t="-1" r="-20914" b="-4701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2854641" y="4851322"/>
            <a:ext cx="2834422" cy="1464198"/>
          </a:xfrm>
          <a:prstGeom prst="roundRect">
            <a:avLst/>
          </a:prstGeom>
          <a:blipFill>
            <a:blip r:embed="rId5"/>
            <a:stretch>
              <a:fillRect l="-27581" t="-1" r="-20914" b="-4701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181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 bwMode="auto">
          <a:xfrm>
            <a:off x="1259457" y="1113484"/>
            <a:ext cx="9747849" cy="5002643"/>
          </a:xfrm>
          <a:prstGeom prst="roundRect">
            <a:avLst>
              <a:gd name="adj" fmla="val 3926"/>
            </a:avLst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775637" y="1742101"/>
            <a:ext cx="5694838" cy="3841237"/>
          </a:xfrm>
          <a:prstGeom prst="rect">
            <a:avLst/>
          </a:prstGeom>
          <a:noFill/>
          <a:ln w="9525" cap="flat" cmpd="sng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74" tIns="36287" rIns="72574" bIns="3628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岁月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流转，时光飞逝，转眼间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2015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年的工作又接近尾声。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回首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过去一年的工作，经过全体领导及员工的共同努力，公司经营业绩保持良好，行业地位、社会形象日渐提升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，各项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工作全面发展。今年，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面对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经济下行所带来的影响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公司上下团结一致，奋力拼搏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，打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了一场漂亮的安全效益翻身仗。我们不仅在上半年实现了扭亏为赢，而且全年销售收入突破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了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元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，标志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着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公司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迈上了一个新台阶，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步入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了一个新的发展阶段。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新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起点、新希望。站在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2016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年的起点，我们将继承和发扬过去工作中存在的优点，汲取经验，摒弃不足，满怀信心，以更清醒的头脑、更旺盛的斗志、更奋发的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姿态和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更充沛的干劲，向我们的既定目标进发！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332469" y="809238"/>
            <a:ext cx="1859969" cy="608493"/>
            <a:chOff x="2332469" y="809238"/>
            <a:chExt cx="1859969" cy="608493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332469" y="809238"/>
              <a:ext cx="185996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88163"/>
              <a:endParaRPr lang="zh-CN" altLang="en-US" sz="28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605177" y="923027"/>
              <a:ext cx="1276709" cy="3795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微软雅黑" pitchFamily="34" charset="-122"/>
                  <a:ea typeface="微软雅黑" pitchFamily="34" charset="-122"/>
                </a:rPr>
                <a:t>前 言</a:t>
              </a:r>
              <a:endParaRPr lang="zh-CN" altLang="en-US" sz="28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7927679" y="1869436"/>
            <a:ext cx="2613804" cy="1656707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927679" y="3719905"/>
            <a:ext cx="2613804" cy="1656707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666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圆角矩形 32"/>
          <p:cNvSpPr/>
          <p:nvPr/>
        </p:nvSpPr>
        <p:spPr bwMode="auto">
          <a:xfrm>
            <a:off x="5123596" y="3244911"/>
            <a:ext cx="3613233" cy="1288115"/>
          </a:xfrm>
          <a:prstGeom prst="roundRect">
            <a:avLst>
              <a:gd name="adj" fmla="val 9992"/>
            </a:avLst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5123596" y="5049965"/>
            <a:ext cx="3613233" cy="1288115"/>
          </a:xfrm>
          <a:prstGeom prst="roundRect">
            <a:avLst>
              <a:gd name="adj" fmla="val 9992"/>
            </a:avLst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" name="圆角矩形 36"/>
          <p:cNvSpPr/>
          <p:nvPr/>
        </p:nvSpPr>
        <p:spPr bwMode="auto">
          <a:xfrm>
            <a:off x="5123596" y="1457594"/>
            <a:ext cx="3613233" cy="1288115"/>
          </a:xfrm>
          <a:prstGeom prst="roundRect">
            <a:avLst>
              <a:gd name="adj" fmla="val 9992"/>
            </a:avLst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9" name="五边形 38"/>
          <p:cNvSpPr/>
          <p:nvPr/>
        </p:nvSpPr>
        <p:spPr bwMode="auto">
          <a:xfrm>
            <a:off x="3813101" y="1825217"/>
            <a:ext cx="1852321" cy="568481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0" name="TextBox 22"/>
          <p:cNvSpPr txBox="1">
            <a:spLocks noChangeArrowheads="1"/>
          </p:cNvSpPr>
          <p:nvPr/>
        </p:nvSpPr>
        <p:spPr bwMode="auto">
          <a:xfrm>
            <a:off x="4013819" y="1915941"/>
            <a:ext cx="1555526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 smtClean="0"/>
              <a:t>添加标题</a:t>
            </a:r>
            <a:endParaRPr lang="zh-CN" altLang="en-US" sz="1600" dirty="0"/>
          </a:p>
        </p:txBody>
      </p:sp>
      <p:sp>
        <p:nvSpPr>
          <p:cNvPr id="41" name="五边形 40"/>
          <p:cNvSpPr/>
          <p:nvPr/>
        </p:nvSpPr>
        <p:spPr bwMode="auto">
          <a:xfrm>
            <a:off x="3813101" y="3575907"/>
            <a:ext cx="1852323" cy="568483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2" name="TextBox 22"/>
          <p:cNvSpPr txBox="1">
            <a:spLocks noChangeArrowheads="1"/>
          </p:cNvSpPr>
          <p:nvPr/>
        </p:nvSpPr>
        <p:spPr bwMode="auto">
          <a:xfrm>
            <a:off x="4022169" y="3687994"/>
            <a:ext cx="1547175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/>
              <a:t>添加标题</a:t>
            </a:r>
          </a:p>
        </p:txBody>
      </p:sp>
      <p:sp>
        <p:nvSpPr>
          <p:cNvPr id="43" name="五边形 42"/>
          <p:cNvSpPr/>
          <p:nvPr/>
        </p:nvSpPr>
        <p:spPr bwMode="auto">
          <a:xfrm>
            <a:off x="3813101" y="5410005"/>
            <a:ext cx="1852323" cy="568483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4" name="TextBox 22"/>
          <p:cNvSpPr txBox="1">
            <a:spLocks noChangeArrowheads="1"/>
          </p:cNvSpPr>
          <p:nvPr/>
        </p:nvSpPr>
        <p:spPr bwMode="auto">
          <a:xfrm>
            <a:off x="4022169" y="5501947"/>
            <a:ext cx="1547175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/>
              <a:t>添加标题</a:t>
            </a:r>
          </a:p>
        </p:txBody>
      </p:sp>
      <p:sp>
        <p:nvSpPr>
          <p:cNvPr id="45" name="任意多边形 44"/>
          <p:cNvSpPr/>
          <p:nvPr/>
        </p:nvSpPr>
        <p:spPr bwMode="auto">
          <a:xfrm>
            <a:off x="2759991" y="2091982"/>
            <a:ext cx="1259918" cy="1772052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任意多边形 45"/>
          <p:cNvSpPr/>
          <p:nvPr/>
        </p:nvSpPr>
        <p:spPr bwMode="auto">
          <a:xfrm flipV="1">
            <a:off x="2759992" y="3888968"/>
            <a:ext cx="1259918" cy="1805278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 bwMode="auto">
          <a:xfrm>
            <a:off x="2759991" y="3888966"/>
            <a:ext cx="1259918" cy="2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椭圆 47"/>
          <p:cNvSpPr>
            <a:spLocks noChangeArrowheads="1"/>
          </p:cNvSpPr>
          <p:nvPr/>
        </p:nvSpPr>
        <p:spPr bwMode="auto">
          <a:xfrm>
            <a:off x="2065755" y="3196028"/>
            <a:ext cx="1388473" cy="13858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anchor="ctr"/>
          <a:lstStyle/>
          <a:p>
            <a:pPr algn="ctr"/>
            <a:r>
              <a:rPr lang="zh-CN" altLang="en-US" sz="2000" b="1" dirty="0" smtClean="0">
                <a:solidFill>
                  <a:srgbClr val="F8F8F8"/>
                </a:solidFill>
                <a:ea typeface="微软雅黑" pitchFamily="34" charset="-122"/>
              </a:rPr>
              <a:t>添加</a:t>
            </a:r>
            <a:endParaRPr lang="en-US" altLang="zh-CN" sz="2000" b="1" dirty="0" smtClean="0">
              <a:solidFill>
                <a:srgbClr val="F8F8F8"/>
              </a:solidFill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8F8F8"/>
                </a:solidFill>
                <a:ea typeface="微软雅黑" pitchFamily="34" charset="-122"/>
              </a:rPr>
              <a:t>标题</a:t>
            </a:r>
            <a:endParaRPr lang="zh-CN" altLang="en-US" sz="2000" b="1" dirty="0">
              <a:solidFill>
                <a:srgbClr val="F8F8F8"/>
              </a:solidFill>
              <a:ea typeface="微软雅黑" pitchFamily="34" charset="-122"/>
            </a:endParaRPr>
          </a:p>
        </p:txBody>
      </p:sp>
      <p:sp>
        <p:nvSpPr>
          <p:cNvPr id="36" name="TextBox 32"/>
          <p:cNvSpPr txBox="1">
            <a:spLocks noChangeArrowheads="1"/>
          </p:cNvSpPr>
          <p:nvPr/>
        </p:nvSpPr>
        <p:spPr bwMode="auto">
          <a:xfrm>
            <a:off x="5315499" y="5366853"/>
            <a:ext cx="3322474" cy="6929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5298384" y="3465543"/>
            <a:ext cx="3322474" cy="6929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8" name="TextBox 32"/>
          <p:cNvSpPr txBox="1">
            <a:spLocks noChangeArrowheads="1"/>
          </p:cNvSpPr>
          <p:nvPr/>
        </p:nvSpPr>
        <p:spPr bwMode="auto">
          <a:xfrm>
            <a:off x="5304197" y="1739575"/>
            <a:ext cx="3322474" cy="6929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58" name="右弧形箭头 57"/>
          <p:cNvSpPr/>
          <p:nvPr/>
        </p:nvSpPr>
        <p:spPr>
          <a:xfrm>
            <a:off x="9092242" y="1739575"/>
            <a:ext cx="992038" cy="207245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59" name="右弧形箭头 58"/>
          <p:cNvSpPr/>
          <p:nvPr/>
        </p:nvSpPr>
        <p:spPr>
          <a:xfrm>
            <a:off x="9102305" y="3816207"/>
            <a:ext cx="981975" cy="2290766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60" name="右弧形箭头 59"/>
          <p:cNvSpPr/>
          <p:nvPr/>
        </p:nvSpPr>
        <p:spPr>
          <a:xfrm rot="10800000" flipH="1">
            <a:off x="8809007" y="2191492"/>
            <a:ext cx="1134376" cy="3362335"/>
          </a:xfrm>
          <a:prstGeom prst="curvedLeftArrow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62" name="TextBox 31"/>
          <p:cNvSpPr txBox="1"/>
          <p:nvPr/>
        </p:nvSpPr>
        <p:spPr>
          <a:xfrm>
            <a:off x="10018184" y="3703383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Broadway BT"/>
                <a:ea typeface="微软雅黑"/>
              </a:rPr>
              <a:t>补充性文字</a:t>
            </a:r>
          </a:p>
        </p:txBody>
      </p:sp>
      <p:sp>
        <p:nvSpPr>
          <p:cNvPr id="26" name="TextBox 31"/>
          <p:cNvSpPr txBox="1"/>
          <p:nvPr/>
        </p:nvSpPr>
        <p:spPr>
          <a:xfrm>
            <a:off x="10218177" y="4802364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Broadway BT"/>
                <a:ea typeface="微软雅黑"/>
              </a:rPr>
              <a:t>补充性文字</a:t>
            </a:r>
          </a:p>
        </p:txBody>
      </p:sp>
      <p:sp>
        <p:nvSpPr>
          <p:cNvPr id="27" name="TextBox 31"/>
          <p:cNvSpPr txBox="1"/>
          <p:nvPr/>
        </p:nvSpPr>
        <p:spPr>
          <a:xfrm>
            <a:off x="10218177" y="2576432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Broadway BT"/>
                <a:ea typeface="微软雅黑"/>
              </a:rPr>
              <a:t>补充性文字</a:t>
            </a:r>
          </a:p>
        </p:txBody>
      </p:sp>
    </p:spTree>
    <p:extLst>
      <p:ext uri="{BB962C8B-B14F-4D97-AF65-F5344CB8AC3E}">
        <p14:creationId xmlns:p14="http://schemas.microsoft.com/office/powerpoint/2010/main" val="19589198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9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4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9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00"/>
                            </p:stCondLst>
                            <p:childTnLst>
                              <p:par>
                                <p:cTn id="10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5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 animBg="1"/>
      <p:bldP spid="48" grpId="0" animBg="1"/>
      <p:bldP spid="36" grpId="0" animBg="1"/>
      <p:bldP spid="34" grpId="0" animBg="1"/>
      <p:bldP spid="38" grpId="0" animBg="1"/>
      <p:bldP spid="58" grpId="0" animBg="1"/>
      <p:bldP spid="59" grpId="0" animBg="1"/>
      <p:bldP spid="60" grpId="0" animBg="1"/>
      <p:bldP spid="62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5424396" y="2211001"/>
            <a:ext cx="1422436" cy="1414024"/>
          </a:xfrm>
          <a:prstGeom prst="rect">
            <a:avLst/>
          </a:prstGeom>
          <a:blipFill dpi="0" rotWithShape="1">
            <a:blip r:embed="rId3"/>
            <a:srcRect/>
            <a:stretch>
              <a:fillRect l="-17000" r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40541" y="2211001"/>
            <a:ext cx="1422436" cy="1414024"/>
          </a:xfrm>
          <a:prstGeom prst="rect">
            <a:avLst/>
          </a:prstGeom>
          <a:blipFill>
            <a:blip r:embed="rId4"/>
            <a:srcRect/>
            <a:stretch>
              <a:fillRect l="-8502" r="-85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424396" y="3817967"/>
            <a:ext cx="1422436" cy="1414024"/>
          </a:xfrm>
          <a:prstGeom prst="rect">
            <a:avLst/>
          </a:prstGeom>
          <a:blipFill dpi="0" rotWithShape="1">
            <a:blip r:embed="rId5"/>
            <a:srcRect/>
            <a:stretch>
              <a:fillRect l="-16300" r="-2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040541" y="3817967"/>
            <a:ext cx="1422436" cy="1414024"/>
          </a:xfrm>
          <a:prstGeom prst="rect">
            <a:avLst/>
          </a:prstGeom>
          <a:blipFill dpi="0" rotWithShape="1">
            <a:blip r:embed="rId6"/>
            <a:srcRect/>
            <a:stretch>
              <a:fillRect l="-25000" t="-1500" r="-11000" b="-15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458895" y="3239381"/>
            <a:ext cx="387937" cy="3856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040541" y="3239381"/>
            <a:ext cx="387937" cy="38564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6458895" y="3817967"/>
            <a:ext cx="387937" cy="38564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040541" y="3817967"/>
            <a:ext cx="387937" cy="3856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6199" y="2518018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3065" y="211533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ct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添加标题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20967" y="2518018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/>
                </a:solidFill>
                <a:sym typeface="微软雅黑" pitchFamily="34" charset="-122"/>
              </a:rPr>
              <a:t>在此录入上述图表的综合描述说明。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08088" y="211533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添加标题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56199" y="4239913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/>
                </a:solidFill>
                <a:sym typeface="微软雅黑" pitchFamily="34" charset="-122"/>
              </a:rPr>
              <a:t>在此录入上述图表的综合描述说明。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43065" y="382526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添加标题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20967" y="4239913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/>
                </a:solidFill>
                <a:sym typeface="微软雅黑" pitchFamily="34" charset="-122"/>
              </a:rPr>
              <a:t>在此录入上述图表的综合描述说明。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20967" y="382526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9714191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"/>
                            </p:stCondLst>
                            <p:childTnLst>
                              <p:par>
                                <p:cTn id="5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"/>
          <p:cNvSpPr/>
          <p:nvPr/>
        </p:nvSpPr>
        <p:spPr>
          <a:xfrm>
            <a:off x="2372504" y="3956738"/>
            <a:ext cx="1756886" cy="1212498"/>
          </a:xfrm>
          <a:prstGeom prst="rect">
            <a:avLst/>
          </a:prstGeom>
        </p:spPr>
        <p:txBody>
          <a:bodyPr vert="horz" wrap="square" lIns="0" tIns="45650" rIns="91301" bIns="45650" anchor="t" anchorCtr="0">
            <a:spAutoFit/>
          </a:bodyPr>
          <a:lstStyle/>
          <a:p>
            <a:pPr indent="-4757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的内容打在这里，或者通过复制您的文本后，在此框中选择粘贴，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并只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保留文字。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177638" y="1971849"/>
            <a:ext cx="2117532" cy="4000500"/>
            <a:chOff x="2331164" y="2366010"/>
            <a:chExt cx="2117532" cy="4000500"/>
          </a:xfrm>
        </p:grpSpPr>
        <p:sp>
          <p:nvSpPr>
            <p:cNvPr id="10" name="圆角矩形 9"/>
            <p:cNvSpPr/>
            <p:nvPr/>
          </p:nvSpPr>
          <p:spPr>
            <a:xfrm>
              <a:off x="2383551" y="2407603"/>
              <a:ext cx="2015209" cy="91297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331164" y="2366010"/>
              <a:ext cx="2117532" cy="4000500"/>
              <a:chOff x="2331164" y="2366010"/>
              <a:chExt cx="2117532" cy="4000500"/>
            </a:xfrm>
          </p:grpSpPr>
          <p:sp>
            <p:nvSpPr>
              <p:cNvPr id="32" name="Rectangle 5"/>
              <p:cNvSpPr/>
              <p:nvPr/>
            </p:nvSpPr>
            <p:spPr>
              <a:xfrm>
                <a:off x="2388314" y="2862165"/>
                <a:ext cx="2003232" cy="14059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/>
            </p:spPr>
            <p:txBody>
              <a:bodyPr lIns="274297" tIns="274297" rIns="91432" bIns="45716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2331164" y="2366010"/>
                <a:ext cx="2117532" cy="4000500"/>
                <a:chOff x="2491184" y="2183130"/>
                <a:chExt cx="2117532" cy="4000500"/>
              </a:xfrm>
            </p:grpSpPr>
            <p:sp>
              <p:nvSpPr>
                <p:cNvPr id="2" name="圆角矩形 1"/>
                <p:cNvSpPr/>
                <p:nvPr/>
              </p:nvSpPr>
              <p:spPr>
                <a:xfrm>
                  <a:off x="2491184" y="2183130"/>
                  <a:ext cx="2117532" cy="4000500"/>
                </a:xfrm>
                <a:prstGeom prst="roundRect">
                  <a:avLst/>
                </a:prstGeom>
                <a:noFill/>
                <a:ln w="1270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2496899" y="2207415"/>
                  <a:ext cx="2060382" cy="417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-4757" algn="ctr">
                    <a:lnSpc>
                      <a:spcPct val="130000"/>
                    </a:lnSpc>
                  </a:pPr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cs typeface="Segoe"/>
                    </a:rPr>
                    <a:t>单击添加标题</a:t>
                  </a:r>
                  <a:endPara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Segoe"/>
                  </a:endParaRPr>
                </a:p>
              </p:txBody>
            </p:sp>
          </p:grpSp>
        </p:grpSp>
      </p:grpSp>
      <p:grpSp>
        <p:nvGrpSpPr>
          <p:cNvPr id="9" name="组合 8"/>
          <p:cNvGrpSpPr/>
          <p:nvPr/>
        </p:nvGrpSpPr>
        <p:grpSpPr>
          <a:xfrm>
            <a:off x="2320117" y="5343699"/>
            <a:ext cx="1854993" cy="369332"/>
            <a:chOff x="2473643" y="5737860"/>
            <a:chExt cx="1854993" cy="369332"/>
          </a:xfrm>
        </p:grpSpPr>
        <p:sp>
          <p:nvSpPr>
            <p:cNvPr id="11" name="矩形 10"/>
            <p:cNvSpPr/>
            <p:nvPr/>
          </p:nvSpPr>
          <p:spPr>
            <a:xfrm>
              <a:off x="2473644" y="5737860"/>
              <a:ext cx="185499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73643" y="5753249"/>
              <a:ext cx="1854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销售额：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520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8" name="Rectangle 2"/>
          <p:cNvSpPr/>
          <p:nvPr/>
        </p:nvSpPr>
        <p:spPr>
          <a:xfrm>
            <a:off x="4696604" y="3956738"/>
            <a:ext cx="1756886" cy="1212498"/>
          </a:xfrm>
          <a:prstGeom prst="rect">
            <a:avLst/>
          </a:prstGeom>
        </p:spPr>
        <p:txBody>
          <a:bodyPr vert="horz" wrap="square" lIns="0" tIns="45650" rIns="91301" bIns="45650" anchor="t" anchorCtr="0">
            <a:spAutoFit/>
          </a:bodyPr>
          <a:lstStyle/>
          <a:p>
            <a:pPr indent="-4757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的内容打在这里，或者通过复制您的文本后，在此框中选择粘贴，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并只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保留文字。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501738" y="1971849"/>
            <a:ext cx="2117532" cy="4000500"/>
            <a:chOff x="4655264" y="2366010"/>
            <a:chExt cx="2117532" cy="4000500"/>
          </a:xfrm>
        </p:grpSpPr>
        <p:sp>
          <p:nvSpPr>
            <p:cNvPr id="47" name="圆角矩形 46"/>
            <p:cNvSpPr/>
            <p:nvPr/>
          </p:nvSpPr>
          <p:spPr>
            <a:xfrm>
              <a:off x="4700586" y="2407603"/>
              <a:ext cx="2027440" cy="91297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Rectangle 5"/>
            <p:cNvSpPr/>
            <p:nvPr/>
          </p:nvSpPr>
          <p:spPr>
            <a:xfrm>
              <a:off x="4712414" y="2862165"/>
              <a:ext cx="2003232" cy="140590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38100" cap="flat" cmpd="sng" algn="ctr">
              <a:noFill/>
              <a:prstDash val="solid"/>
            </a:ln>
            <a:effectLst/>
          </p:spPr>
          <p:txBody>
            <a:bodyPr lIns="274297" tIns="274297" rIns="91432" bIns="45716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4655264" y="2366010"/>
              <a:ext cx="2117532" cy="4000500"/>
              <a:chOff x="2491184" y="2183130"/>
              <a:chExt cx="2117532" cy="4000500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2491184" y="2183130"/>
                <a:ext cx="2117532" cy="4000500"/>
              </a:xfrm>
              <a:prstGeom prst="roundRect">
                <a:avLst/>
              </a:prstGeom>
              <a:noFill/>
              <a:ln w="1270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496899" y="2207415"/>
                <a:ext cx="2060382" cy="417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4757" algn="ctr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Segoe"/>
                  </a:rPr>
                  <a:t>单击添加标题</a:t>
                </a:r>
                <a:endPara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644217" y="5343699"/>
            <a:ext cx="1854993" cy="369332"/>
            <a:chOff x="4797743" y="5737860"/>
            <a:chExt cx="1854993" cy="369332"/>
          </a:xfrm>
        </p:grpSpPr>
        <p:sp>
          <p:nvSpPr>
            <p:cNvPr id="53" name="矩形 52"/>
            <p:cNvSpPr/>
            <p:nvPr/>
          </p:nvSpPr>
          <p:spPr>
            <a:xfrm>
              <a:off x="4797744" y="5737860"/>
              <a:ext cx="185499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97743" y="5753249"/>
              <a:ext cx="1854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销售额：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430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6" name="Rectangle 2"/>
          <p:cNvSpPr/>
          <p:nvPr/>
        </p:nvSpPr>
        <p:spPr>
          <a:xfrm>
            <a:off x="7016894" y="3948910"/>
            <a:ext cx="1756886" cy="1212498"/>
          </a:xfrm>
          <a:prstGeom prst="rect">
            <a:avLst/>
          </a:prstGeom>
        </p:spPr>
        <p:txBody>
          <a:bodyPr vert="horz" wrap="square" lIns="0" tIns="45650" rIns="91301" bIns="45650" anchor="t" anchorCtr="0">
            <a:spAutoFit/>
          </a:bodyPr>
          <a:lstStyle/>
          <a:p>
            <a:pPr indent="-4757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的内容打在这里，或者通过复制您的文本后，在此框中选择粘贴，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并只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保留文字。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822028" y="1975896"/>
            <a:ext cx="2117532" cy="4000500"/>
            <a:chOff x="6975554" y="2370057"/>
            <a:chExt cx="2117532" cy="4000500"/>
          </a:xfrm>
        </p:grpSpPr>
        <p:sp>
          <p:nvSpPr>
            <p:cNvPr id="55" name="圆角矩形 54"/>
            <p:cNvSpPr/>
            <p:nvPr/>
          </p:nvSpPr>
          <p:spPr>
            <a:xfrm>
              <a:off x="7020799" y="2411650"/>
              <a:ext cx="2035096" cy="91297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5"/>
            <p:cNvSpPr/>
            <p:nvPr/>
          </p:nvSpPr>
          <p:spPr>
            <a:xfrm>
              <a:off x="7032704" y="2866212"/>
              <a:ext cx="2003232" cy="140590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38100" cap="flat" cmpd="sng" algn="ctr">
              <a:noFill/>
              <a:prstDash val="solid"/>
            </a:ln>
            <a:effectLst/>
          </p:spPr>
          <p:txBody>
            <a:bodyPr lIns="274297" tIns="274297" rIns="91432" bIns="45716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6975554" y="2370057"/>
              <a:ext cx="2117532" cy="4000500"/>
              <a:chOff x="2491184" y="2183130"/>
              <a:chExt cx="2117532" cy="4000500"/>
            </a:xfrm>
          </p:grpSpPr>
          <p:sp>
            <p:nvSpPr>
              <p:cNvPr id="59" name="圆角矩形 58"/>
              <p:cNvSpPr/>
              <p:nvPr/>
            </p:nvSpPr>
            <p:spPr>
              <a:xfrm>
                <a:off x="2491184" y="2183130"/>
                <a:ext cx="2117532" cy="4000500"/>
              </a:xfrm>
              <a:prstGeom prst="roundRect">
                <a:avLst/>
              </a:prstGeom>
              <a:noFill/>
              <a:ln w="1270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496899" y="2207415"/>
                <a:ext cx="2060382" cy="417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4757" algn="ctr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Segoe"/>
                  </a:rPr>
                  <a:t>单击添加标题</a:t>
                </a:r>
                <a:endPara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964507" y="5347746"/>
            <a:ext cx="1854993" cy="369332"/>
            <a:chOff x="7118033" y="5741907"/>
            <a:chExt cx="1854993" cy="369332"/>
          </a:xfrm>
        </p:grpSpPr>
        <p:sp>
          <p:nvSpPr>
            <p:cNvPr id="61" name="矩形 60"/>
            <p:cNvSpPr/>
            <p:nvPr/>
          </p:nvSpPr>
          <p:spPr>
            <a:xfrm>
              <a:off x="7118034" y="5741907"/>
              <a:ext cx="185499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18033" y="5757296"/>
              <a:ext cx="1854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销售额：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208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4" name="Rectangle 2"/>
          <p:cNvSpPr/>
          <p:nvPr/>
        </p:nvSpPr>
        <p:spPr>
          <a:xfrm>
            <a:off x="9348614" y="3953482"/>
            <a:ext cx="1756886" cy="1212498"/>
          </a:xfrm>
          <a:prstGeom prst="rect">
            <a:avLst/>
          </a:prstGeom>
        </p:spPr>
        <p:txBody>
          <a:bodyPr vert="horz" wrap="square" lIns="0" tIns="45650" rIns="91301" bIns="45650" anchor="t" anchorCtr="0">
            <a:spAutoFit/>
          </a:bodyPr>
          <a:lstStyle/>
          <a:p>
            <a:pPr indent="-4757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的内容打在这里，或者通过复制您的文本后，在此框中选择粘贴，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并只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保留文字。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153748" y="1968593"/>
            <a:ext cx="2117532" cy="4000500"/>
            <a:chOff x="9307274" y="2362754"/>
            <a:chExt cx="2117532" cy="4000500"/>
          </a:xfrm>
        </p:grpSpPr>
        <p:sp>
          <p:nvSpPr>
            <p:cNvPr id="63" name="圆角矩形 62"/>
            <p:cNvSpPr/>
            <p:nvPr/>
          </p:nvSpPr>
          <p:spPr>
            <a:xfrm>
              <a:off x="9354899" y="2404347"/>
              <a:ext cx="2029857" cy="91297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Rectangle 5"/>
            <p:cNvSpPr/>
            <p:nvPr/>
          </p:nvSpPr>
          <p:spPr>
            <a:xfrm>
              <a:off x="9364424" y="2858909"/>
              <a:ext cx="2003232" cy="140590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 w="38100" cap="flat" cmpd="sng" algn="ctr">
              <a:noFill/>
              <a:prstDash val="solid"/>
            </a:ln>
            <a:effectLst/>
          </p:spPr>
          <p:txBody>
            <a:bodyPr lIns="274297" tIns="274297" rIns="91432" bIns="45716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9307274" y="2362754"/>
              <a:ext cx="2117532" cy="4000500"/>
              <a:chOff x="2491184" y="2183130"/>
              <a:chExt cx="2117532" cy="4000500"/>
            </a:xfrm>
          </p:grpSpPr>
          <p:sp>
            <p:nvSpPr>
              <p:cNvPr id="67" name="圆角矩形 66"/>
              <p:cNvSpPr/>
              <p:nvPr/>
            </p:nvSpPr>
            <p:spPr>
              <a:xfrm>
                <a:off x="2491184" y="2183130"/>
                <a:ext cx="2117532" cy="4000500"/>
              </a:xfrm>
              <a:prstGeom prst="roundRect">
                <a:avLst/>
              </a:prstGeom>
              <a:noFill/>
              <a:ln w="1270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496899" y="2207415"/>
                <a:ext cx="2060382" cy="417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4757" algn="ctr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Segoe"/>
                  </a:rPr>
                  <a:t>单击添加标题</a:t>
                </a:r>
                <a:endPara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9296227" y="5340443"/>
            <a:ext cx="1854993" cy="369332"/>
            <a:chOff x="9449753" y="5734604"/>
            <a:chExt cx="1854993" cy="369332"/>
          </a:xfrm>
        </p:grpSpPr>
        <p:sp>
          <p:nvSpPr>
            <p:cNvPr id="69" name="矩形 68"/>
            <p:cNvSpPr/>
            <p:nvPr/>
          </p:nvSpPr>
          <p:spPr>
            <a:xfrm>
              <a:off x="9449754" y="5734604"/>
              <a:ext cx="185499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449753" y="5749993"/>
              <a:ext cx="1854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销售额：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278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3660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48" grpId="0"/>
      <p:bldP spid="56" grpId="0"/>
      <p:bldP spid="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2645561" y="2130621"/>
            <a:ext cx="1134464" cy="1134464"/>
          </a:xfrm>
          <a:prstGeom prst="rect">
            <a:avLst/>
          </a:prstGeom>
          <a:solidFill>
            <a:srgbClr val="66CC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8603" y="2130621"/>
            <a:ext cx="1134464" cy="113446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91644" y="2130621"/>
            <a:ext cx="1134464" cy="1134464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45561" y="3343843"/>
            <a:ext cx="1134464" cy="1134464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68603" y="3343843"/>
            <a:ext cx="1134464" cy="1134464"/>
          </a:xfrm>
          <a:prstGeom prst="rect">
            <a:avLst/>
          </a:prstGeom>
          <a:solidFill>
            <a:schemeClr val="bg2">
              <a:lumMod val="1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91644" y="3343843"/>
            <a:ext cx="1134464" cy="11344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5561" y="4557064"/>
            <a:ext cx="1134464" cy="113446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68603" y="4557064"/>
            <a:ext cx="1134464" cy="113446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91644" y="4557064"/>
            <a:ext cx="1134464" cy="1134464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5561" y="2130621"/>
            <a:ext cx="1134464" cy="1134464"/>
          </a:xfrm>
          <a:prstGeom prst="rect">
            <a:avLst/>
          </a:prstGeom>
          <a:blipFill>
            <a:blip r:embed="rId3"/>
            <a:srcRect/>
            <a:stretch>
              <a:fillRect l="-86745" r="-3698" b="-711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68603" y="3343843"/>
            <a:ext cx="1134464" cy="1134464"/>
          </a:xfrm>
          <a:prstGeom prst="rect">
            <a:avLst/>
          </a:prstGeom>
          <a:blipFill>
            <a:blip r:embed="rId4"/>
            <a:srcRect/>
            <a:stretch>
              <a:fillRect l="-1" t="-27169" r="-14508" b="-9813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091644" y="2130621"/>
            <a:ext cx="1134464" cy="1134464"/>
          </a:xfrm>
          <a:prstGeom prst="rect">
            <a:avLst/>
          </a:prstGeom>
          <a:blipFill>
            <a:blip r:embed="rId5"/>
            <a:srcRect/>
            <a:stretch>
              <a:fillRect l="-15781" r="-27531" b="-454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91644" y="4557064"/>
            <a:ext cx="1134464" cy="1134464"/>
          </a:xfrm>
          <a:prstGeom prst="rect">
            <a:avLst/>
          </a:prstGeom>
          <a:blipFill>
            <a:blip r:embed="rId6"/>
            <a:srcRect/>
            <a:stretch>
              <a:fillRect l="-35634" r="-30125" b="-3438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45561" y="4557064"/>
            <a:ext cx="1134464" cy="1134464"/>
          </a:xfrm>
          <a:prstGeom prst="rect">
            <a:avLst/>
          </a:prstGeom>
          <a:blipFill>
            <a:blip r:embed="rId7"/>
            <a:srcRect/>
            <a:stretch>
              <a:fillRect l="-27581" t="-1" r="-20914" b="-470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itchFamily="34" charset="-122"/>
            </a:endParaRPr>
          </a:p>
        </p:txBody>
      </p:sp>
      <p:sp>
        <p:nvSpPr>
          <p:cNvPr id="20" name="线形标注 2(带强调线) 2"/>
          <p:cNvSpPr>
            <a:spLocks/>
          </p:cNvSpPr>
          <p:nvPr/>
        </p:nvSpPr>
        <p:spPr bwMode="auto">
          <a:xfrm>
            <a:off x="7228417" y="2190779"/>
            <a:ext cx="4193563" cy="570947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66369"/>
              <a:gd name="adj6" fmla="val -86411"/>
            </a:avLst>
          </a:prstGeom>
          <a:noFill/>
          <a:ln w="19050" cmpd="sng">
            <a:solidFill>
              <a:schemeClr val="accent2">
                <a:lumMod val="75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综合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描述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说明，在此录入上述图表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说明。</a:t>
            </a:r>
          </a:p>
        </p:txBody>
      </p:sp>
      <p:sp>
        <p:nvSpPr>
          <p:cNvPr id="21" name="线形标注 2(带强调线) 3"/>
          <p:cNvSpPr>
            <a:spLocks/>
          </p:cNvSpPr>
          <p:nvPr/>
        </p:nvSpPr>
        <p:spPr bwMode="auto">
          <a:xfrm>
            <a:off x="7228417" y="2909304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57167"/>
              <a:gd name="adj6" fmla="val -31815"/>
            </a:avLst>
          </a:prstGeom>
          <a:noFill/>
          <a:ln w="19050" cmpd="sng">
            <a:solidFill>
              <a:schemeClr val="accent2">
                <a:lumMod val="75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en-US" sz="140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" name="线形标注 2(带强调线) 4"/>
          <p:cNvSpPr>
            <a:spLocks/>
          </p:cNvSpPr>
          <p:nvPr/>
        </p:nvSpPr>
        <p:spPr bwMode="auto">
          <a:xfrm>
            <a:off x="7228417" y="3619189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9050" cmpd="sng">
            <a:solidFill>
              <a:schemeClr val="accent2">
                <a:lumMod val="75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3" name="线形标注 2(带强调线) 5"/>
          <p:cNvSpPr>
            <a:spLocks/>
          </p:cNvSpPr>
          <p:nvPr/>
        </p:nvSpPr>
        <p:spPr bwMode="auto">
          <a:xfrm>
            <a:off x="7228417" y="4339441"/>
            <a:ext cx="4193563" cy="570947"/>
          </a:xfrm>
          <a:prstGeom prst="accentCallout2">
            <a:avLst>
              <a:gd name="adj1" fmla="val 48468"/>
              <a:gd name="adj2" fmla="val -1968"/>
              <a:gd name="adj3" fmla="val 47782"/>
              <a:gd name="adj4" fmla="val -82347"/>
              <a:gd name="adj5" fmla="val 82199"/>
              <a:gd name="adj6" fmla="val -85088"/>
            </a:avLst>
          </a:prstGeom>
          <a:noFill/>
          <a:ln w="19050" cmpd="sng">
            <a:solidFill>
              <a:schemeClr val="accent2">
                <a:lumMod val="75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4" name="线形标注 2(带强调线) 6"/>
          <p:cNvSpPr>
            <a:spLocks/>
          </p:cNvSpPr>
          <p:nvPr/>
        </p:nvSpPr>
        <p:spPr bwMode="auto">
          <a:xfrm>
            <a:off x="7228419" y="5057966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9050" cmpd="sng">
            <a:solidFill>
              <a:schemeClr val="accent2">
                <a:lumMod val="75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2410110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6"/>
          <p:cNvCxnSpPr/>
          <p:nvPr/>
        </p:nvCxnSpPr>
        <p:spPr>
          <a:xfrm flipV="1">
            <a:off x="6694712" y="1345721"/>
            <a:ext cx="0" cy="551228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7"/>
          <p:cNvSpPr/>
          <p:nvPr/>
        </p:nvSpPr>
        <p:spPr>
          <a:xfrm>
            <a:off x="6578465" y="2029507"/>
            <a:ext cx="232495" cy="2324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8"/>
          <p:cNvSpPr/>
          <p:nvPr/>
        </p:nvSpPr>
        <p:spPr>
          <a:xfrm>
            <a:off x="6578462" y="2910231"/>
            <a:ext cx="232495" cy="2324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9"/>
          <p:cNvSpPr/>
          <p:nvPr/>
        </p:nvSpPr>
        <p:spPr>
          <a:xfrm>
            <a:off x="6578465" y="3741368"/>
            <a:ext cx="232495" cy="2324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0"/>
          <p:cNvSpPr/>
          <p:nvPr/>
        </p:nvSpPr>
        <p:spPr>
          <a:xfrm>
            <a:off x="6578465" y="4673083"/>
            <a:ext cx="232495" cy="2324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1"/>
          <p:cNvSpPr/>
          <p:nvPr/>
        </p:nvSpPr>
        <p:spPr>
          <a:xfrm>
            <a:off x="6578463" y="5572170"/>
            <a:ext cx="232495" cy="2324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8" name="Group 72"/>
          <p:cNvGrpSpPr/>
          <p:nvPr/>
        </p:nvGrpSpPr>
        <p:grpSpPr>
          <a:xfrm>
            <a:off x="4271852" y="5153980"/>
            <a:ext cx="2154836" cy="1158363"/>
            <a:chOff x="2101796" y="4606597"/>
            <a:chExt cx="3535402" cy="952107"/>
          </a:xfrm>
          <a:solidFill>
            <a:schemeClr val="accent2">
              <a:lumMod val="75000"/>
            </a:schemeClr>
          </a:solidFill>
        </p:grpSpPr>
        <p:sp>
          <p:nvSpPr>
            <p:cNvPr id="129" name="Isosceles Triangle 73"/>
            <p:cNvSpPr/>
            <p:nvPr/>
          </p:nvSpPr>
          <p:spPr>
            <a:xfrm rot="5400000">
              <a:off x="5328847" y="4920507"/>
              <a:ext cx="346303" cy="2703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30" name="Rectangle 74"/>
            <p:cNvSpPr/>
            <p:nvPr/>
          </p:nvSpPr>
          <p:spPr>
            <a:xfrm>
              <a:off x="2101796" y="460659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132" name="Rectangle 94"/>
          <p:cNvSpPr/>
          <p:nvPr/>
        </p:nvSpPr>
        <p:spPr>
          <a:xfrm>
            <a:off x="4582935" y="5821917"/>
            <a:ext cx="167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Rectangle 96"/>
          <p:cNvSpPr/>
          <p:nvPr/>
        </p:nvSpPr>
        <p:spPr>
          <a:xfrm>
            <a:off x="4493873" y="5268679"/>
            <a:ext cx="1728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id-ID" sz="16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60" name="直接连接符 159"/>
          <p:cNvCxnSpPr/>
          <p:nvPr/>
        </p:nvCxnSpPr>
        <p:spPr>
          <a:xfrm>
            <a:off x="4386271" y="5691754"/>
            <a:ext cx="1902293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圆角矩形 149"/>
          <p:cNvSpPr/>
          <p:nvPr/>
        </p:nvSpPr>
        <p:spPr>
          <a:xfrm>
            <a:off x="2449915" y="5153980"/>
            <a:ext cx="2056683" cy="1158363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1" name="Group 72"/>
          <p:cNvGrpSpPr/>
          <p:nvPr/>
        </p:nvGrpSpPr>
        <p:grpSpPr>
          <a:xfrm>
            <a:off x="4271852" y="3312937"/>
            <a:ext cx="2154836" cy="1158363"/>
            <a:chOff x="2101796" y="4606597"/>
            <a:chExt cx="3535402" cy="952107"/>
          </a:xfrm>
          <a:solidFill>
            <a:schemeClr val="accent2">
              <a:lumMod val="75000"/>
            </a:schemeClr>
          </a:solidFill>
        </p:grpSpPr>
        <p:sp>
          <p:nvSpPr>
            <p:cNvPr id="162" name="Isosceles Triangle 73"/>
            <p:cNvSpPr/>
            <p:nvPr/>
          </p:nvSpPr>
          <p:spPr>
            <a:xfrm rot="5400000">
              <a:off x="5328847" y="4920507"/>
              <a:ext cx="346303" cy="2703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63" name="Rectangle 74"/>
            <p:cNvSpPr/>
            <p:nvPr/>
          </p:nvSpPr>
          <p:spPr>
            <a:xfrm>
              <a:off x="2101796" y="460659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164" name="Rectangle 94"/>
          <p:cNvSpPr/>
          <p:nvPr/>
        </p:nvSpPr>
        <p:spPr>
          <a:xfrm>
            <a:off x="4582935" y="3980874"/>
            <a:ext cx="167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5" name="Rectangle 96"/>
          <p:cNvSpPr/>
          <p:nvPr/>
        </p:nvSpPr>
        <p:spPr>
          <a:xfrm>
            <a:off x="4493873" y="3427636"/>
            <a:ext cx="1728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id-ID" sz="16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66" name="直接连接符 165"/>
          <p:cNvCxnSpPr/>
          <p:nvPr/>
        </p:nvCxnSpPr>
        <p:spPr>
          <a:xfrm>
            <a:off x="4386271" y="3850711"/>
            <a:ext cx="1902293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圆角矩形 166"/>
          <p:cNvSpPr/>
          <p:nvPr/>
        </p:nvSpPr>
        <p:spPr>
          <a:xfrm>
            <a:off x="2449915" y="3312937"/>
            <a:ext cx="2056683" cy="1158363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8" name="Group 72"/>
          <p:cNvGrpSpPr/>
          <p:nvPr/>
        </p:nvGrpSpPr>
        <p:grpSpPr>
          <a:xfrm>
            <a:off x="4271851" y="1592450"/>
            <a:ext cx="2154836" cy="1158363"/>
            <a:chOff x="2101796" y="4606597"/>
            <a:chExt cx="3535402" cy="952107"/>
          </a:xfrm>
          <a:solidFill>
            <a:schemeClr val="accent2">
              <a:lumMod val="75000"/>
            </a:schemeClr>
          </a:solidFill>
        </p:grpSpPr>
        <p:sp>
          <p:nvSpPr>
            <p:cNvPr id="169" name="Isosceles Triangle 73"/>
            <p:cNvSpPr/>
            <p:nvPr/>
          </p:nvSpPr>
          <p:spPr>
            <a:xfrm rot="5400000">
              <a:off x="5328847" y="4920507"/>
              <a:ext cx="346303" cy="2703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70" name="Rectangle 74"/>
            <p:cNvSpPr/>
            <p:nvPr/>
          </p:nvSpPr>
          <p:spPr>
            <a:xfrm>
              <a:off x="2101796" y="460659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171" name="Rectangle 94"/>
          <p:cNvSpPr/>
          <p:nvPr/>
        </p:nvSpPr>
        <p:spPr>
          <a:xfrm>
            <a:off x="4582934" y="2260387"/>
            <a:ext cx="167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2" name="Rectangle 96"/>
          <p:cNvSpPr/>
          <p:nvPr/>
        </p:nvSpPr>
        <p:spPr>
          <a:xfrm>
            <a:off x="4493872" y="1707149"/>
            <a:ext cx="1728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id-ID" sz="16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3" name="直接连接符 172"/>
          <p:cNvCxnSpPr/>
          <p:nvPr/>
        </p:nvCxnSpPr>
        <p:spPr>
          <a:xfrm>
            <a:off x="4386270" y="2130224"/>
            <a:ext cx="1902293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圆角矩形 173"/>
          <p:cNvSpPr/>
          <p:nvPr/>
        </p:nvSpPr>
        <p:spPr>
          <a:xfrm>
            <a:off x="2449914" y="1592450"/>
            <a:ext cx="2056683" cy="1158363"/>
          </a:xfrm>
          <a:prstGeom prst="roundRect">
            <a:avLst/>
          </a:prstGeom>
          <a:blipFill dpi="0" rotWithShape="1">
            <a:blip r:embed="rId5"/>
            <a:srcRect/>
            <a:stretch>
              <a:fillRect t="-29000" b="-16000"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5" name="Group 72"/>
          <p:cNvGrpSpPr/>
          <p:nvPr/>
        </p:nvGrpSpPr>
        <p:grpSpPr>
          <a:xfrm rot="10800000">
            <a:off x="6962718" y="4245667"/>
            <a:ext cx="2154836" cy="1158363"/>
            <a:chOff x="2101796" y="4606597"/>
            <a:chExt cx="3535402" cy="952107"/>
          </a:xfrm>
          <a:solidFill>
            <a:schemeClr val="accent2">
              <a:lumMod val="75000"/>
            </a:schemeClr>
          </a:solidFill>
        </p:grpSpPr>
        <p:sp>
          <p:nvSpPr>
            <p:cNvPr id="176" name="Isosceles Triangle 73"/>
            <p:cNvSpPr/>
            <p:nvPr/>
          </p:nvSpPr>
          <p:spPr>
            <a:xfrm rot="5400000">
              <a:off x="5328847" y="4961357"/>
              <a:ext cx="346303" cy="2703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77" name="Rectangle 74"/>
            <p:cNvSpPr/>
            <p:nvPr/>
          </p:nvSpPr>
          <p:spPr>
            <a:xfrm>
              <a:off x="2101796" y="460659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178" name="Rectangle 94"/>
          <p:cNvSpPr/>
          <p:nvPr/>
        </p:nvSpPr>
        <p:spPr>
          <a:xfrm>
            <a:off x="7273801" y="4913604"/>
            <a:ext cx="167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" name="Rectangle 96"/>
          <p:cNvSpPr/>
          <p:nvPr/>
        </p:nvSpPr>
        <p:spPr>
          <a:xfrm>
            <a:off x="7184739" y="4360366"/>
            <a:ext cx="1728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id-ID" sz="16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80" name="直接连接符 179"/>
          <p:cNvCxnSpPr/>
          <p:nvPr/>
        </p:nvCxnSpPr>
        <p:spPr>
          <a:xfrm>
            <a:off x="7077137" y="4794128"/>
            <a:ext cx="1902293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圆角矩形 180"/>
          <p:cNvSpPr/>
          <p:nvPr/>
        </p:nvSpPr>
        <p:spPr>
          <a:xfrm>
            <a:off x="9030215" y="4238763"/>
            <a:ext cx="2056683" cy="1158363"/>
          </a:xfrm>
          <a:prstGeom prst="round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2" name="Group 72"/>
          <p:cNvGrpSpPr/>
          <p:nvPr/>
        </p:nvGrpSpPr>
        <p:grpSpPr>
          <a:xfrm rot="10800000">
            <a:off x="6962717" y="2490752"/>
            <a:ext cx="2154836" cy="1158363"/>
            <a:chOff x="2101796" y="4606597"/>
            <a:chExt cx="3535402" cy="952107"/>
          </a:xfrm>
          <a:solidFill>
            <a:schemeClr val="accent2">
              <a:lumMod val="75000"/>
            </a:schemeClr>
          </a:solidFill>
        </p:grpSpPr>
        <p:sp>
          <p:nvSpPr>
            <p:cNvPr id="183" name="Isosceles Triangle 73"/>
            <p:cNvSpPr/>
            <p:nvPr/>
          </p:nvSpPr>
          <p:spPr>
            <a:xfrm rot="5400000">
              <a:off x="5328847" y="4961359"/>
              <a:ext cx="346303" cy="2703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84" name="Rectangle 74"/>
            <p:cNvSpPr/>
            <p:nvPr/>
          </p:nvSpPr>
          <p:spPr>
            <a:xfrm>
              <a:off x="2101796" y="460659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185" name="Rectangle 94"/>
          <p:cNvSpPr/>
          <p:nvPr/>
        </p:nvSpPr>
        <p:spPr>
          <a:xfrm>
            <a:off x="7273800" y="3158689"/>
            <a:ext cx="167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6" name="Rectangle 96"/>
          <p:cNvSpPr/>
          <p:nvPr/>
        </p:nvSpPr>
        <p:spPr>
          <a:xfrm>
            <a:off x="7184738" y="2605451"/>
            <a:ext cx="1728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id-ID" sz="16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87" name="直接连接符 186"/>
          <p:cNvCxnSpPr/>
          <p:nvPr/>
        </p:nvCxnSpPr>
        <p:spPr>
          <a:xfrm>
            <a:off x="7077136" y="3039213"/>
            <a:ext cx="1902293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圆角矩形 187"/>
          <p:cNvSpPr/>
          <p:nvPr/>
        </p:nvSpPr>
        <p:spPr>
          <a:xfrm>
            <a:off x="9030214" y="2483848"/>
            <a:ext cx="2056683" cy="1158363"/>
          </a:xfrm>
          <a:prstGeom prst="round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419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75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250"/>
                            </p:stCondLst>
                            <p:childTnLst>
                              <p:par>
                                <p:cTn id="9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25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32" grpId="0"/>
      <p:bldP spid="134" grpId="0"/>
      <p:bldP spid="150" grpId="0" animBg="1"/>
      <p:bldP spid="164" grpId="0"/>
      <p:bldP spid="165" grpId="0"/>
      <p:bldP spid="167" grpId="0" animBg="1"/>
      <p:bldP spid="171" grpId="0"/>
      <p:bldP spid="172" grpId="0"/>
      <p:bldP spid="174" grpId="0" animBg="1"/>
      <p:bldP spid="178" grpId="0"/>
      <p:bldP spid="179" grpId="0"/>
      <p:bldP spid="181" grpId="0" animBg="1"/>
      <p:bldP spid="185" grpId="0"/>
      <p:bldP spid="186" grpId="0"/>
      <p:bldP spid="1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7046" y="1600168"/>
            <a:ext cx="3252201" cy="2361098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0000">
            <a:off x="3668124" y="2399163"/>
            <a:ext cx="3308711" cy="2715938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0000">
            <a:off x="2047099" y="4079135"/>
            <a:ext cx="3266933" cy="2169998"/>
          </a:xfrm>
          <a:prstGeom prst="rect">
            <a:avLst/>
          </a:prstGeom>
          <a:solidFill>
            <a:srgbClr val="0071C1"/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0000">
            <a:off x="5302490" y="1351585"/>
            <a:ext cx="3204570" cy="2218548"/>
          </a:xfrm>
          <a:prstGeom prst="rect">
            <a:avLst/>
          </a:prstGeom>
          <a:solidFill>
            <a:srgbClr val="0071C1"/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360000">
            <a:off x="5802064" y="3902212"/>
            <a:ext cx="3420955" cy="2365590"/>
          </a:xfrm>
          <a:prstGeom prst="rect">
            <a:avLst/>
          </a:prstGeom>
          <a:solidFill>
            <a:srgbClr val="0071C1"/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60000">
            <a:off x="7168655" y="1749483"/>
            <a:ext cx="3534455" cy="2474809"/>
          </a:xfrm>
          <a:prstGeom prst="rect">
            <a:avLst/>
          </a:prstGeom>
          <a:solidFill>
            <a:srgbClr val="0071C1"/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000">
            <a:off x="8756101" y="3482477"/>
            <a:ext cx="3261269" cy="2617385"/>
          </a:xfrm>
          <a:prstGeom prst="rect">
            <a:avLst/>
          </a:prstGeom>
          <a:solidFill>
            <a:srgbClr val="0071C1"/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25058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4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21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1" dur="18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7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5" dur="900" fill="hold"/>
                                        <p:tgtEl>
                                          <p:spTgt spid="2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73" dur="600" fill="hold"/>
                                        <p:tgtEl>
                                          <p:spTgt spid="2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720000">
            <a:off x="3643660" y="3165684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7132" y="808412"/>
            <a:ext cx="6182758" cy="729541"/>
            <a:chOff x="3977132" y="808412"/>
            <a:chExt cx="6182758" cy="729541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4937646" y="867652"/>
              <a:ext cx="522224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65958" y="902124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26044" y="839961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558" y="1724102"/>
            <a:ext cx="5489141" cy="729541"/>
            <a:chOff x="4683558" y="1724102"/>
            <a:chExt cx="5489141" cy="729541"/>
          </a:xfrm>
        </p:grpSpPr>
        <p:sp>
          <p:nvSpPr>
            <p:cNvPr id="76" name="椭圆 75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5615950" y="1783610"/>
              <a:ext cx="455674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30781" y="182340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19493" y="1749343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84971" y="2604546"/>
            <a:ext cx="5274920" cy="729541"/>
            <a:chOff x="4884971" y="2604546"/>
            <a:chExt cx="5274920" cy="729541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 bwMode="auto">
            <a:xfrm>
              <a:off x="4884971" y="26045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>
              <a:off x="5859531" y="2671474"/>
              <a:ext cx="430036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42233" y="270063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成功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展示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12065" y="265420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3136" y="3506582"/>
            <a:ext cx="5296754" cy="729541"/>
            <a:chOff x="4863136" y="3506582"/>
            <a:chExt cx="5296754" cy="729541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 bwMode="auto">
            <a:xfrm>
              <a:off x="4863136" y="350658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>
              <a:off x="5856700" y="3564990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81716" y="3606179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经验总结与不足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89319" y="353813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36" y="4398646"/>
            <a:ext cx="5466954" cy="729541"/>
            <a:chOff x="4692936" y="4398646"/>
            <a:chExt cx="5466954" cy="729541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 bwMode="auto">
            <a:xfrm>
              <a:off x="4692936" y="43986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>
              <a:off x="5616516" y="4457098"/>
              <a:ext cx="454337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51430" y="4496891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当前形势分析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24589" y="4463786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85123" y="5299051"/>
            <a:ext cx="6174767" cy="729541"/>
            <a:chOff x="3985123" y="5299051"/>
            <a:chExt cx="6174767" cy="729541"/>
          </a:xfrm>
        </p:grpSpPr>
        <p:sp>
          <p:nvSpPr>
            <p:cNvPr id="80" name="椭圆 79"/>
            <p:cNvSpPr>
              <a:spLocks noChangeAspect="1"/>
            </p:cNvSpPr>
            <p:nvPr/>
          </p:nvSpPr>
          <p:spPr bwMode="auto">
            <a:xfrm>
              <a:off x="3985123" y="5299051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4929790" y="5362947"/>
              <a:ext cx="523010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5412" y="5396811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明年目标与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097848" y="5336595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208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7316 -0.037 L 3.79849E-6 -2.59019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" y="1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99" grpId="0" animBg="1"/>
      <p:bldP spid="101" grpId="0"/>
      <p:bldP spid="1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3121026" y="1782394"/>
            <a:ext cx="2124466" cy="1243034"/>
            <a:chOff x="0" y="0"/>
            <a:chExt cx="9801" cy="6692"/>
          </a:xfrm>
          <a:solidFill>
            <a:schemeClr val="accent2">
              <a:lumMod val="75000"/>
            </a:schemeClr>
          </a:solidFill>
        </p:grpSpPr>
        <p:sp>
          <p:nvSpPr>
            <p:cNvPr id="7" name="曲线 948"/>
            <p:cNvSpPr>
              <a:spLocks/>
            </p:cNvSpPr>
            <p:nvPr/>
          </p:nvSpPr>
          <p:spPr bwMode="auto">
            <a:xfrm>
              <a:off x="2263" y="0"/>
              <a:ext cx="5780" cy="6693"/>
            </a:xfrm>
            <a:custGeom>
              <a:avLst/>
              <a:gdLst>
                <a:gd name="T0" fmla="*/ 13513 w 21600"/>
                <a:gd name="T1" fmla="*/ 693 h 21600"/>
                <a:gd name="T2" fmla="*/ 15646 w 21600"/>
                <a:gd name="T3" fmla="*/ 2743 h 21600"/>
                <a:gd name="T4" fmla="*/ 16293 w 21600"/>
                <a:gd name="T5" fmla="*/ 5076 h 21600"/>
                <a:gd name="T6" fmla="*/ 14013 w 21600"/>
                <a:gd name="T7" fmla="*/ 10033 h 21600"/>
                <a:gd name="T8" fmla="*/ 15000 w 21600"/>
                <a:gd name="T9" fmla="*/ 12047 h 21600"/>
                <a:gd name="T10" fmla="*/ 18939 w 21600"/>
                <a:gd name="T11" fmla="*/ 12550 h 21600"/>
                <a:gd name="T12" fmla="*/ 20878 w 21600"/>
                <a:gd name="T13" fmla="*/ 15742 h 21600"/>
                <a:gd name="T14" fmla="*/ 21054 w 21600"/>
                <a:gd name="T15" fmla="*/ 19957 h 21600"/>
                <a:gd name="T16" fmla="*/ 9652 w 21600"/>
                <a:gd name="T17" fmla="*/ 21374 h 21600"/>
                <a:gd name="T18" fmla="*/ 455 w 21600"/>
                <a:gd name="T19" fmla="*/ 19563 h 21600"/>
                <a:gd name="T20" fmla="*/ 2201 w 21600"/>
                <a:gd name="T21" fmla="*/ 13225 h 21600"/>
                <a:gd name="T22" fmla="*/ 6270 w 21600"/>
                <a:gd name="T23" fmla="*/ 12189 h 21600"/>
                <a:gd name="T24" fmla="*/ 7447 w 21600"/>
                <a:gd name="T25" fmla="*/ 10075 h 21600"/>
                <a:gd name="T26" fmla="*/ 5239 w 21600"/>
                <a:gd name="T27" fmla="*/ 4682 h 21600"/>
                <a:gd name="T28" fmla="*/ 8512 w 21600"/>
                <a:gd name="T29" fmla="*/ 603 h 21600"/>
                <a:gd name="T30" fmla="*/ 12963 w 21600"/>
                <a:gd name="T31" fmla="*/ 54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513" y="693"/>
                  </a:moveTo>
                  <a:cubicBezTo>
                    <a:pt x="14488" y="1348"/>
                    <a:pt x="15048" y="1452"/>
                    <a:pt x="15646" y="2743"/>
                  </a:cubicBezTo>
                  <a:cubicBezTo>
                    <a:pt x="16244" y="4034"/>
                    <a:pt x="16241" y="4282"/>
                    <a:pt x="16293" y="5076"/>
                  </a:cubicBezTo>
                  <a:cubicBezTo>
                    <a:pt x="16607" y="8768"/>
                    <a:pt x="14540" y="9197"/>
                    <a:pt x="14013" y="10033"/>
                  </a:cubicBezTo>
                  <a:cubicBezTo>
                    <a:pt x="13983" y="10846"/>
                    <a:pt x="14152" y="11627"/>
                    <a:pt x="15000" y="12047"/>
                  </a:cubicBezTo>
                  <a:cubicBezTo>
                    <a:pt x="15852" y="12466"/>
                    <a:pt x="17732" y="11766"/>
                    <a:pt x="18939" y="12550"/>
                  </a:cubicBezTo>
                  <a:cubicBezTo>
                    <a:pt x="20146" y="13335"/>
                    <a:pt x="20280" y="14170"/>
                    <a:pt x="20878" y="15742"/>
                  </a:cubicBezTo>
                  <a:cubicBezTo>
                    <a:pt x="21476" y="17314"/>
                    <a:pt x="21600" y="19224"/>
                    <a:pt x="21054" y="19957"/>
                  </a:cubicBezTo>
                  <a:cubicBezTo>
                    <a:pt x="17698" y="20802"/>
                    <a:pt x="13826" y="21600"/>
                    <a:pt x="9652" y="21374"/>
                  </a:cubicBezTo>
                  <a:cubicBezTo>
                    <a:pt x="5478" y="21309"/>
                    <a:pt x="1401" y="21306"/>
                    <a:pt x="455" y="19563"/>
                  </a:cubicBezTo>
                  <a:cubicBezTo>
                    <a:pt x="0" y="17398"/>
                    <a:pt x="1278" y="14700"/>
                    <a:pt x="2201" y="13225"/>
                  </a:cubicBezTo>
                  <a:cubicBezTo>
                    <a:pt x="3124" y="11750"/>
                    <a:pt x="5422" y="12308"/>
                    <a:pt x="6270" y="12189"/>
                  </a:cubicBezTo>
                  <a:cubicBezTo>
                    <a:pt x="7119" y="12069"/>
                    <a:pt x="7773" y="11634"/>
                    <a:pt x="7447" y="10075"/>
                  </a:cubicBezTo>
                  <a:cubicBezTo>
                    <a:pt x="6147" y="8565"/>
                    <a:pt x="4854" y="6609"/>
                    <a:pt x="5239" y="4682"/>
                  </a:cubicBezTo>
                  <a:cubicBezTo>
                    <a:pt x="5624" y="2756"/>
                    <a:pt x="6917" y="1368"/>
                    <a:pt x="8512" y="603"/>
                  </a:cubicBezTo>
                  <a:cubicBezTo>
                    <a:pt x="10108" y="0"/>
                    <a:pt x="12186" y="258"/>
                    <a:pt x="12963" y="542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曲线 948"/>
            <p:cNvSpPr>
              <a:spLocks/>
            </p:cNvSpPr>
            <p:nvPr/>
          </p:nvSpPr>
          <p:spPr bwMode="auto">
            <a:xfrm>
              <a:off x="0" y="0"/>
              <a:ext cx="3885" cy="4606"/>
            </a:xfrm>
            <a:custGeom>
              <a:avLst/>
              <a:gdLst>
                <a:gd name="T0" fmla="*/ 13877 w 21600"/>
                <a:gd name="T1" fmla="*/ 647 h 21600"/>
                <a:gd name="T2" fmla="*/ 16040 w 21600"/>
                <a:gd name="T3" fmla="*/ 2715 h 21600"/>
                <a:gd name="T4" fmla="*/ 16690 w 21600"/>
                <a:gd name="T5" fmla="*/ 5069 h 21600"/>
                <a:gd name="T6" fmla="*/ 14383 w 21600"/>
                <a:gd name="T7" fmla="*/ 10068 h 21600"/>
                <a:gd name="T8" fmla="*/ 15495 w 21600"/>
                <a:gd name="T9" fmla="*/ 11986 h 21600"/>
                <a:gd name="T10" fmla="*/ 18725 w 21600"/>
                <a:gd name="T11" fmla="*/ 12460 h 21600"/>
                <a:gd name="T12" fmla="*/ 20932 w 21600"/>
                <a:gd name="T13" fmla="*/ 14790 h 21600"/>
                <a:gd name="T14" fmla="*/ 16796 w 21600"/>
                <a:gd name="T15" fmla="*/ 15475 h 21600"/>
                <a:gd name="T16" fmla="*/ 12020 w 21600"/>
                <a:gd name="T17" fmla="*/ 21529 h 21600"/>
                <a:gd name="T18" fmla="*/ 394 w 21600"/>
                <a:gd name="T19" fmla="*/ 19836 h 21600"/>
                <a:gd name="T20" fmla="*/ 2429 w 21600"/>
                <a:gd name="T21" fmla="*/ 13290 h 21600"/>
                <a:gd name="T22" fmla="*/ 6549 w 21600"/>
                <a:gd name="T23" fmla="*/ 12244 h 21600"/>
                <a:gd name="T24" fmla="*/ 7739 w 21600"/>
                <a:gd name="T25" fmla="*/ 10110 h 21600"/>
                <a:gd name="T26" fmla="*/ 5504 w 21600"/>
                <a:gd name="T27" fmla="*/ 4670 h 21600"/>
                <a:gd name="T28" fmla="*/ 8817 w 21600"/>
                <a:gd name="T29" fmla="*/ 553 h 21600"/>
                <a:gd name="T30" fmla="*/ 13321 w 21600"/>
                <a:gd name="T31" fmla="*/ 49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877" y="647"/>
                  </a:moveTo>
                  <a:cubicBezTo>
                    <a:pt x="14867" y="1308"/>
                    <a:pt x="15434" y="1411"/>
                    <a:pt x="16040" y="2715"/>
                  </a:cubicBezTo>
                  <a:cubicBezTo>
                    <a:pt x="16646" y="4018"/>
                    <a:pt x="16640" y="4267"/>
                    <a:pt x="16690" y="5069"/>
                  </a:cubicBezTo>
                  <a:cubicBezTo>
                    <a:pt x="17013" y="8792"/>
                    <a:pt x="14917" y="9229"/>
                    <a:pt x="14383" y="10068"/>
                  </a:cubicBezTo>
                  <a:cubicBezTo>
                    <a:pt x="14355" y="10889"/>
                    <a:pt x="14639" y="11559"/>
                    <a:pt x="15495" y="11986"/>
                  </a:cubicBezTo>
                  <a:cubicBezTo>
                    <a:pt x="16357" y="12408"/>
                    <a:pt x="17902" y="11906"/>
                    <a:pt x="18725" y="12460"/>
                  </a:cubicBezTo>
                  <a:cubicBezTo>
                    <a:pt x="19948" y="13252"/>
                    <a:pt x="20326" y="13205"/>
                    <a:pt x="20932" y="14790"/>
                  </a:cubicBezTo>
                  <a:cubicBezTo>
                    <a:pt x="21600" y="16375"/>
                    <a:pt x="17352" y="14734"/>
                    <a:pt x="16796" y="15475"/>
                  </a:cubicBezTo>
                  <a:cubicBezTo>
                    <a:pt x="13399" y="16328"/>
                    <a:pt x="13365" y="19349"/>
                    <a:pt x="12020" y="21529"/>
                  </a:cubicBezTo>
                  <a:cubicBezTo>
                    <a:pt x="7794" y="21431"/>
                    <a:pt x="1356" y="21600"/>
                    <a:pt x="394" y="19836"/>
                  </a:cubicBezTo>
                  <a:cubicBezTo>
                    <a:pt x="0" y="17651"/>
                    <a:pt x="1495" y="14781"/>
                    <a:pt x="2429" y="13290"/>
                  </a:cubicBezTo>
                  <a:cubicBezTo>
                    <a:pt x="3363" y="11803"/>
                    <a:pt x="5693" y="12366"/>
                    <a:pt x="6549" y="12244"/>
                  </a:cubicBezTo>
                  <a:cubicBezTo>
                    <a:pt x="7405" y="12127"/>
                    <a:pt x="8067" y="11686"/>
                    <a:pt x="7739" y="10110"/>
                  </a:cubicBezTo>
                  <a:cubicBezTo>
                    <a:pt x="6421" y="8591"/>
                    <a:pt x="5115" y="6616"/>
                    <a:pt x="5504" y="4670"/>
                  </a:cubicBezTo>
                  <a:cubicBezTo>
                    <a:pt x="5893" y="2729"/>
                    <a:pt x="7205" y="1327"/>
                    <a:pt x="8817" y="553"/>
                  </a:cubicBezTo>
                  <a:cubicBezTo>
                    <a:pt x="10435" y="0"/>
                    <a:pt x="12537" y="206"/>
                    <a:pt x="13321" y="492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" name="曲线 950"/>
            <p:cNvSpPr>
              <a:spLocks/>
            </p:cNvSpPr>
            <p:nvPr/>
          </p:nvSpPr>
          <p:spPr bwMode="auto">
            <a:xfrm>
              <a:off x="6721" y="290"/>
              <a:ext cx="3080" cy="4121"/>
            </a:xfrm>
            <a:custGeom>
              <a:avLst/>
              <a:gdLst>
                <a:gd name="T0" fmla="*/ 2749 w 21600"/>
                <a:gd name="T1" fmla="*/ 9083 h 21600"/>
                <a:gd name="T2" fmla="*/ 4130 w 21600"/>
                <a:gd name="T3" fmla="*/ 2148 h 21600"/>
                <a:gd name="T4" fmla="*/ 10743 w 21600"/>
                <a:gd name="T5" fmla="*/ 15 h 21600"/>
                <a:gd name="T6" fmla="*/ 15989 w 21600"/>
                <a:gd name="T7" fmla="*/ 1839 h 21600"/>
                <a:gd name="T8" fmla="*/ 17686 w 21600"/>
                <a:gd name="T9" fmla="*/ 5309 h 21600"/>
                <a:gd name="T10" fmla="*/ 17897 w 21600"/>
                <a:gd name="T11" fmla="*/ 8611 h 21600"/>
                <a:gd name="T12" fmla="*/ 16564 w 21600"/>
                <a:gd name="T13" fmla="*/ 9764 h 21600"/>
                <a:gd name="T14" fmla="*/ 14250 w 21600"/>
                <a:gd name="T15" fmla="*/ 10393 h 21600"/>
                <a:gd name="T16" fmla="*/ 13198 w 21600"/>
                <a:gd name="T17" fmla="*/ 12385 h 21600"/>
                <a:gd name="T18" fmla="*/ 14811 w 21600"/>
                <a:gd name="T19" fmla="*/ 13643 h 21600"/>
                <a:gd name="T20" fmla="*/ 18738 w 21600"/>
                <a:gd name="T21" fmla="*/ 14010 h 21600"/>
                <a:gd name="T22" fmla="*/ 20520 w 21600"/>
                <a:gd name="T23" fmla="*/ 14953 h 21600"/>
                <a:gd name="T24" fmla="*/ 21263 w 21600"/>
                <a:gd name="T25" fmla="*/ 17207 h 21600"/>
                <a:gd name="T26" fmla="*/ 21123 w 21600"/>
                <a:gd name="T27" fmla="*/ 20247 h 21600"/>
                <a:gd name="T28" fmla="*/ 9481 w 21600"/>
                <a:gd name="T29" fmla="*/ 21400 h 21600"/>
                <a:gd name="T30" fmla="*/ 5273 w 21600"/>
                <a:gd name="T31" fmla="*/ 16159 h 21600"/>
                <a:gd name="T32" fmla="*/ 855 w 21600"/>
                <a:gd name="T33" fmla="*/ 15635 h 21600"/>
                <a:gd name="T34" fmla="*/ 715 w 21600"/>
                <a:gd name="T35" fmla="*/ 14534 h 21600"/>
                <a:gd name="T36" fmla="*/ 3352 w 21600"/>
                <a:gd name="T37" fmla="*/ 13779 h 21600"/>
                <a:gd name="T38" fmla="*/ 6480 w 21600"/>
                <a:gd name="T39" fmla="*/ 13538 h 21600"/>
                <a:gd name="T40" fmla="*/ 7307 w 21600"/>
                <a:gd name="T41" fmla="*/ 11651 h 21600"/>
                <a:gd name="T42" fmla="*/ 6255 w 21600"/>
                <a:gd name="T43" fmla="*/ 11180 h 21600"/>
                <a:gd name="T44" fmla="*/ 5414 w 21600"/>
                <a:gd name="T45" fmla="*/ 9922 h 21600"/>
                <a:gd name="T46" fmla="*/ 3590 w 21600"/>
                <a:gd name="T47" fmla="*/ 9712 h 21600"/>
                <a:gd name="T48" fmla="*/ 3029 w 21600"/>
                <a:gd name="T49" fmla="*/ 94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00" h="21600">
                  <a:moveTo>
                    <a:pt x="2749" y="9083"/>
                  </a:moveTo>
                  <a:cubicBezTo>
                    <a:pt x="2959" y="7605"/>
                    <a:pt x="2531" y="3962"/>
                    <a:pt x="4130" y="2148"/>
                  </a:cubicBezTo>
                  <a:cubicBezTo>
                    <a:pt x="5729" y="372"/>
                    <a:pt x="8485" y="0"/>
                    <a:pt x="10743" y="15"/>
                  </a:cubicBezTo>
                  <a:cubicBezTo>
                    <a:pt x="13002" y="36"/>
                    <a:pt x="14601" y="780"/>
                    <a:pt x="15989" y="1839"/>
                  </a:cubicBezTo>
                  <a:cubicBezTo>
                    <a:pt x="17378" y="2898"/>
                    <a:pt x="17280" y="3915"/>
                    <a:pt x="17686" y="5309"/>
                  </a:cubicBezTo>
                  <a:cubicBezTo>
                    <a:pt x="18121" y="6703"/>
                    <a:pt x="18121" y="7720"/>
                    <a:pt x="17897" y="8611"/>
                  </a:cubicBezTo>
                  <a:cubicBezTo>
                    <a:pt x="17672" y="9502"/>
                    <a:pt x="17294" y="9408"/>
                    <a:pt x="16564" y="9764"/>
                  </a:cubicBezTo>
                  <a:cubicBezTo>
                    <a:pt x="15835" y="10121"/>
                    <a:pt x="14923" y="9869"/>
                    <a:pt x="14250" y="10393"/>
                  </a:cubicBezTo>
                  <a:cubicBezTo>
                    <a:pt x="13577" y="10917"/>
                    <a:pt x="13086" y="11735"/>
                    <a:pt x="13198" y="12385"/>
                  </a:cubicBezTo>
                  <a:cubicBezTo>
                    <a:pt x="13310" y="13035"/>
                    <a:pt x="13703" y="13318"/>
                    <a:pt x="14811" y="13643"/>
                  </a:cubicBezTo>
                  <a:cubicBezTo>
                    <a:pt x="15919" y="13968"/>
                    <a:pt x="17609" y="13748"/>
                    <a:pt x="18738" y="14010"/>
                  </a:cubicBezTo>
                  <a:cubicBezTo>
                    <a:pt x="19874" y="14272"/>
                    <a:pt x="19987" y="14314"/>
                    <a:pt x="20520" y="14953"/>
                  </a:cubicBezTo>
                  <a:cubicBezTo>
                    <a:pt x="20996" y="15593"/>
                    <a:pt x="21137" y="16148"/>
                    <a:pt x="21263" y="17207"/>
                  </a:cubicBezTo>
                  <a:cubicBezTo>
                    <a:pt x="21389" y="18266"/>
                    <a:pt x="21600" y="19786"/>
                    <a:pt x="21123" y="20247"/>
                  </a:cubicBezTo>
                  <a:cubicBezTo>
                    <a:pt x="18766" y="21086"/>
                    <a:pt x="13584" y="21600"/>
                    <a:pt x="9481" y="21400"/>
                  </a:cubicBezTo>
                  <a:cubicBezTo>
                    <a:pt x="8738" y="19587"/>
                    <a:pt x="7020" y="17312"/>
                    <a:pt x="5273" y="16159"/>
                  </a:cubicBezTo>
                  <a:cubicBezTo>
                    <a:pt x="3548" y="15006"/>
                    <a:pt x="1767" y="15960"/>
                    <a:pt x="855" y="15635"/>
                  </a:cubicBezTo>
                  <a:cubicBezTo>
                    <a:pt x="0" y="15310"/>
                    <a:pt x="252" y="14922"/>
                    <a:pt x="715" y="14534"/>
                  </a:cubicBezTo>
                  <a:cubicBezTo>
                    <a:pt x="1178" y="14146"/>
                    <a:pt x="2202" y="13978"/>
                    <a:pt x="3352" y="13779"/>
                  </a:cubicBezTo>
                  <a:cubicBezTo>
                    <a:pt x="4502" y="13580"/>
                    <a:pt x="5638" y="13947"/>
                    <a:pt x="6480" y="13538"/>
                  </a:cubicBezTo>
                  <a:cubicBezTo>
                    <a:pt x="7293" y="13129"/>
                    <a:pt x="7349" y="12123"/>
                    <a:pt x="7307" y="11651"/>
                  </a:cubicBezTo>
                  <a:cubicBezTo>
                    <a:pt x="7265" y="11180"/>
                    <a:pt x="6634" y="11525"/>
                    <a:pt x="6255" y="11180"/>
                  </a:cubicBezTo>
                  <a:cubicBezTo>
                    <a:pt x="5876" y="10834"/>
                    <a:pt x="5947" y="10215"/>
                    <a:pt x="5414" y="9922"/>
                  </a:cubicBezTo>
                  <a:cubicBezTo>
                    <a:pt x="4881" y="9628"/>
                    <a:pt x="4067" y="9806"/>
                    <a:pt x="3590" y="9712"/>
                  </a:cubicBezTo>
                  <a:cubicBezTo>
                    <a:pt x="3113" y="9618"/>
                    <a:pt x="3106" y="9497"/>
                    <a:pt x="3029" y="9450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7175501" y="1782394"/>
            <a:ext cx="2124466" cy="1243034"/>
            <a:chOff x="0" y="0"/>
            <a:chExt cx="9801" cy="6692"/>
          </a:xfrm>
          <a:solidFill>
            <a:schemeClr val="accent3">
              <a:lumMod val="75000"/>
            </a:schemeClr>
          </a:solidFill>
        </p:grpSpPr>
        <p:sp>
          <p:nvSpPr>
            <p:cNvPr id="11" name="曲线 948"/>
            <p:cNvSpPr>
              <a:spLocks/>
            </p:cNvSpPr>
            <p:nvPr/>
          </p:nvSpPr>
          <p:spPr bwMode="auto">
            <a:xfrm>
              <a:off x="2263" y="0"/>
              <a:ext cx="5780" cy="6693"/>
            </a:xfrm>
            <a:custGeom>
              <a:avLst/>
              <a:gdLst>
                <a:gd name="T0" fmla="*/ 13513 w 21600"/>
                <a:gd name="T1" fmla="*/ 693 h 21600"/>
                <a:gd name="T2" fmla="*/ 15646 w 21600"/>
                <a:gd name="T3" fmla="*/ 2743 h 21600"/>
                <a:gd name="T4" fmla="*/ 16293 w 21600"/>
                <a:gd name="T5" fmla="*/ 5076 h 21600"/>
                <a:gd name="T6" fmla="*/ 14013 w 21600"/>
                <a:gd name="T7" fmla="*/ 10033 h 21600"/>
                <a:gd name="T8" fmla="*/ 15000 w 21600"/>
                <a:gd name="T9" fmla="*/ 12047 h 21600"/>
                <a:gd name="T10" fmla="*/ 18939 w 21600"/>
                <a:gd name="T11" fmla="*/ 12550 h 21600"/>
                <a:gd name="T12" fmla="*/ 20878 w 21600"/>
                <a:gd name="T13" fmla="*/ 15742 h 21600"/>
                <a:gd name="T14" fmla="*/ 21054 w 21600"/>
                <a:gd name="T15" fmla="*/ 19957 h 21600"/>
                <a:gd name="T16" fmla="*/ 9652 w 21600"/>
                <a:gd name="T17" fmla="*/ 21374 h 21600"/>
                <a:gd name="T18" fmla="*/ 455 w 21600"/>
                <a:gd name="T19" fmla="*/ 19563 h 21600"/>
                <a:gd name="T20" fmla="*/ 2201 w 21600"/>
                <a:gd name="T21" fmla="*/ 13225 h 21600"/>
                <a:gd name="T22" fmla="*/ 6270 w 21600"/>
                <a:gd name="T23" fmla="*/ 12189 h 21600"/>
                <a:gd name="T24" fmla="*/ 7447 w 21600"/>
                <a:gd name="T25" fmla="*/ 10075 h 21600"/>
                <a:gd name="T26" fmla="*/ 5239 w 21600"/>
                <a:gd name="T27" fmla="*/ 4682 h 21600"/>
                <a:gd name="T28" fmla="*/ 8512 w 21600"/>
                <a:gd name="T29" fmla="*/ 603 h 21600"/>
                <a:gd name="T30" fmla="*/ 12963 w 21600"/>
                <a:gd name="T31" fmla="*/ 54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513" y="693"/>
                  </a:moveTo>
                  <a:cubicBezTo>
                    <a:pt x="14488" y="1348"/>
                    <a:pt x="15048" y="1452"/>
                    <a:pt x="15646" y="2743"/>
                  </a:cubicBezTo>
                  <a:cubicBezTo>
                    <a:pt x="16244" y="4034"/>
                    <a:pt x="16241" y="4282"/>
                    <a:pt x="16293" y="5076"/>
                  </a:cubicBezTo>
                  <a:cubicBezTo>
                    <a:pt x="16607" y="8768"/>
                    <a:pt x="14540" y="9197"/>
                    <a:pt x="14013" y="10033"/>
                  </a:cubicBezTo>
                  <a:cubicBezTo>
                    <a:pt x="13983" y="10846"/>
                    <a:pt x="14152" y="11627"/>
                    <a:pt x="15000" y="12047"/>
                  </a:cubicBezTo>
                  <a:cubicBezTo>
                    <a:pt x="15852" y="12466"/>
                    <a:pt x="17732" y="11766"/>
                    <a:pt x="18939" y="12550"/>
                  </a:cubicBezTo>
                  <a:cubicBezTo>
                    <a:pt x="20146" y="13335"/>
                    <a:pt x="20280" y="14170"/>
                    <a:pt x="20878" y="15742"/>
                  </a:cubicBezTo>
                  <a:cubicBezTo>
                    <a:pt x="21476" y="17314"/>
                    <a:pt x="21600" y="19224"/>
                    <a:pt x="21054" y="19957"/>
                  </a:cubicBezTo>
                  <a:cubicBezTo>
                    <a:pt x="17698" y="20802"/>
                    <a:pt x="13826" y="21600"/>
                    <a:pt x="9652" y="21374"/>
                  </a:cubicBezTo>
                  <a:cubicBezTo>
                    <a:pt x="5478" y="21309"/>
                    <a:pt x="1401" y="21306"/>
                    <a:pt x="455" y="19563"/>
                  </a:cubicBezTo>
                  <a:cubicBezTo>
                    <a:pt x="0" y="17398"/>
                    <a:pt x="1278" y="14700"/>
                    <a:pt x="2201" y="13225"/>
                  </a:cubicBezTo>
                  <a:cubicBezTo>
                    <a:pt x="3124" y="11750"/>
                    <a:pt x="5422" y="12308"/>
                    <a:pt x="6270" y="12189"/>
                  </a:cubicBezTo>
                  <a:cubicBezTo>
                    <a:pt x="7119" y="12069"/>
                    <a:pt x="7773" y="11634"/>
                    <a:pt x="7447" y="10075"/>
                  </a:cubicBezTo>
                  <a:cubicBezTo>
                    <a:pt x="6147" y="8565"/>
                    <a:pt x="4854" y="6609"/>
                    <a:pt x="5239" y="4682"/>
                  </a:cubicBezTo>
                  <a:cubicBezTo>
                    <a:pt x="5624" y="2756"/>
                    <a:pt x="6917" y="1368"/>
                    <a:pt x="8512" y="603"/>
                  </a:cubicBezTo>
                  <a:cubicBezTo>
                    <a:pt x="10108" y="0"/>
                    <a:pt x="12186" y="258"/>
                    <a:pt x="12963" y="542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2000" b="1">
                <a:solidFill>
                  <a:srgbClr val="F8F8F8"/>
                </a:solidFill>
                <a:ea typeface="微软雅黑" pitchFamily="34" charset="-122"/>
              </a:endParaRPr>
            </a:p>
          </p:txBody>
        </p:sp>
        <p:sp>
          <p:nvSpPr>
            <p:cNvPr id="12" name="曲线 948"/>
            <p:cNvSpPr>
              <a:spLocks/>
            </p:cNvSpPr>
            <p:nvPr/>
          </p:nvSpPr>
          <p:spPr bwMode="auto">
            <a:xfrm>
              <a:off x="0" y="0"/>
              <a:ext cx="3885" cy="4606"/>
            </a:xfrm>
            <a:custGeom>
              <a:avLst/>
              <a:gdLst>
                <a:gd name="T0" fmla="*/ 13877 w 21600"/>
                <a:gd name="T1" fmla="*/ 647 h 21600"/>
                <a:gd name="T2" fmla="*/ 16040 w 21600"/>
                <a:gd name="T3" fmla="*/ 2715 h 21600"/>
                <a:gd name="T4" fmla="*/ 16690 w 21600"/>
                <a:gd name="T5" fmla="*/ 5069 h 21600"/>
                <a:gd name="T6" fmla="*/ 14383 w 21600"/>
                <a:gd name="T7" fmla="*/ 10068 h 21600"/>
                <a:gd name="T8" fmla="*/ 15495 w 21600"/>
                <a:gd name="T9" fmla="*/ 11986 h 21600"/>
                <a:gd name="T10" fmla="*/ 18725 w 21600"/>
                <a:gd name="T11" fmla="*/ 12460 h 21600"/>
                <a:gd name="T12" fmla="*/ 20932 w 21600"/>
                <a:gd name="T13" fmla="*/ 14790 h 21600"/>
                <a:gd name="T14" fmla="*/ 16796 w 21600"/>
                <a:gd name="T15" fmla="*/ 15475 h 21600"/>
                <a:gd name="T16" fmla="*/ 12020 w 21600"/>
                <a:gd name="T17" fmla="*/ 21529 h 21600"/>
                <a:gd name="T18" fmla="*/ 394 w 21600"/>
                <a:gd name="T19" fmla="*/ 19836 h 21600"/>
                <a:gd name="T20" fmla="*/ 2429 w 21600"/>
                <a:gd name="T21" fmla="*/ 13290 h 21600"/>
                <a:gd name="T22" fmla="*/ 6549 w 21600"/>
                <a:gd name="T23" fmla="*/ 12244 h 21600"/>
                <a:gd name="T24" fmla="*/ 7739 w 21600"/>
                <a:gd name="T25" fmla="*/ 10110 h 21600"/>
                <a:gd name="T26" fmla="*/ 5504 w 21600"/>
                <a:gd name="T27" fmla="*/ 4670 h 21600"/>
                <a:gd name="T28" fmla="*/ 8817 w 21600"/>
                <a:gd name="T29" fmla="*/ 553 h 21600"/>
                <a:gd name="T30" fmla="*/ 13321 w 21600"/>
                <a:gd name="T31" fmla="*/ 49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877" y="647"/>
                  </a:moveTo>
                  <a:cubicBezTo>
                    <a:pt x="14867" y="1308"/>
                    <a:pt x="15434" y="1411"/>
                    <a:pt x="16040" y="2715"/>
                  </a:cubicBezTo>
                  <a:cubicBezTo>
                    <a:pt x="16646" y="4018"/>
                    <a:pt x="16640" y="4267"/>
                    <a:pt x="16690" y="5069"/>
                  </a:cubicBezTo>
                  <a:cubicBezTo>
                    <a:pt x="17013" y="8792"/>
                    <a:pt x="14917" y="9229"/>
                    <a:pt x="14383" y="10068"/>
                  </a:cubicBezTo>
                  <a:cubicBezTo>
                    <a:pt x="14355" y="10889"/>
                    <a:pt x="14639" y="11559"/>
                    <a:pt x="15495" y="11986"/>
                  </a:cubicBezTo>
                  <a:cubicBezTo>
                    <a:pt x="16357" y="12408"/>
                    <a:pt x="17902" y="11906"/>
                    <a:pt x="18725" y="12460"/>
                  </a:cubicBezTo>
                  <a:cubicBezTo>
                    <a:pt x="19948" y="13252"/>
                    <a:pt x="20326" y="13205"/>
                    <a:pt x="20932" y="14790"/>
                  </a:cubicBezTo>
                  <a:cubicBezTo>
                    <a:pt x="21600" y="16375"/>
                    <a:pt x="17352" y="14734"/>
                    <a:pt x="16796" y="15475"/>
                  </a:cubicBezTo>
                  <a:cubicBezTo>
                    <a:pt x="13399" y="16328"/>
                    <a:pt x="13365" y="19349"/>
                    <a:pt x="12020" y="21529"/>
                  </a:cubicBezTo>
                  <a:cubicBezTo>
                    <a:pt x="7794" y="21431"/>
                    <a:pt x="1356" y="21600"/>
                    <a:pt x="394" y="19836"/>
                  </a:cubicBezTo>
                  <a:cubicBezTo>
                    <a:pt x="0" y="17651"/>
                    <a:pt x="1495" y="14781"/>
                    <a:pt x="2429" y="13290"/>
                  </a:cubicBezTo>
                  <a:cubicBezTo>
                    <a:pt x="3363" y="11803"/>
                    <a:pt x="5693" y="12366"/>
                    <a:pt x="6549" y="12244"/>
                  </a:cubicBezTo>
                  <a:cubicBezTo>
                    <a:pt x="7405" y="12127"/>
                    <a:pt x="8067" y="11686"/>
                    <a:pt x="7739" y="10110"/>
                  </a:cubicBezTo>
                  <a:cubicBezTo>
                    <a:pt x="6421" y="8591"/>
                    <a:pt x="5115" y="6616"/>
                    <a:pt x="5504" y="4670"/>
                  </a:cubicBezTo>
                  <a:cubicBezTo>
                    <a:pt x="5893" y="2729"/>
                    <a:pt x="7205" y="1327"/>
                    <a:pt x="8817" y="553"/>
                  </a:cubicBezTo>
                  <a:cubicBezTo>
                    <a:pt x="10435" y="0"/>
                    <a:pt x="12537" y="206"/>
                    <a:pt x="13321" y="492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2000" b="1">
                <a:solidFill>
                  <a:srgbClr val="F8F8F8"/>
                </a:solidFill>
                <a:ea typeface="微软雅黑" pitchFamily="34" charset="-122"/>
              </a:endParaRPr>
            </a:p>
          </p:txBody>
        </p:sp>
        <p:sp>
          <p:nvSpPr>
            <p:cNvPr id="13" name="曲线 950"/>
            <p:cNvSpPr>
              <a:spLocks/>
            </p:cNvSpPr>
            <p:nvPr/>
          </p:nvSpPr>
          <p:spPr bwMode="auto">
            <a:xfrm>
              <a:off x="6721" y="290"/>
              <a:ext cx="3080" cy="4121"/>
            </a:xfrm>
            <a:custGeom>
              <a:avLst/>
              <a:gdLst>
                <a:gd name="T0" fmla="*/ 2749 w 21600"/>
                <a:gd name="T1" fmla="*/ 9083 h 21600"/>
                <a:gd name="T2" fmla="*/ 4130 w 21600"/>
                <a:gd name="T3" fmla="*/ 2148 h 21600"/>
                <a:gd name="T4" fmla="*/ 10743 w 21600"/>
                <a:gd name="T5" fmla="*/ 15 h 21600"/>
                <a:gd name="T6" fmla="*/ 15989 w 21600"/>
                <a:gd name="T7" fmla="*/ 1839 h 21600"/>
                <a:gd name="T8" fmla="*/ 17686 w 21600"/>
                <a:gd name="T9" fmla="*/ 5309 h 21600"/>
                <a:gd name="T10" fmla="*/ 17897 w 21600"/>
                <a:gd name="T11" fmla="*/ 8611 h 21600"/>
                <a:gd name="T12" fmla="*/ 16564 w 21600"/>
                <a:gd name="T13" fmla="*/ 9764 h 21600"/>
                <a:gd name="T14" fmla="*/ 14250 w 21600"/>
                <a:gd name="T15" fmla="*/ 10393 h 21600"/>
                <a:gd name="T16" fmla="*/ 13198 w 21600"/>
                <a:gd name="T17" fmla="*/ 12385 h 21600"/>
                <a:gd name="T18" fmla="*/ 14811 w 21600"/>
                <a:gd name="T19" fmla="*/ 13643 h 21600"/>
                <a:gd name="T20" fmla="*/ 18738 w 21600"/>
                <a:gd name="T21" fmla="*/ 14010 h 21600"/>
                <a:gd name="T22" fmla="*/ 20520 w 21600"/>
                <a:gd name="T23" fmla="*/ 14953 h 21600"/>
                <a:gd name="T24" fmla="*/ 21263 w 21600"/>
                <a:gd name="T25" fmla="*/ 17207 h 21600"/>
                <a:gd name="T26" fmla="*/ 21123 w 21600"/>
                <a:gd name="T27" fmla="*/ 20247 h 21600"/>
                <a:gd name="T28" fmla="*/ 9481 w 21600"/>
                <a:gd name="T29" fmla="*/ 21400 h 21600"/>
                <a:gd name="T30" fmla="*/ 5273 w 21600"/>
                <a:gd name="T31" fmla="*/ 16159 h 21600"/>
                <a:gd name="T32" fmla="*/ 855 w 21600"/>
                <a:gd name="T33" fmla="*/ 15635 h 21600"/>
                <a:gd name="T34" fmla="*/ 715 w 21600"/>
                <a:gd name="T35" fmla="*/ 14534 h 21600"/>
                <a:gd name="T36" fmla="*/ 3352 w 21600"/>
                <a:gd name="T37" fmla="*/ 13779 h 21600"/>
                <a:gd name="T38" fmla="*/ 6480 w 21600"/>
                <a:gd name="T39" fmla="*/ 13538 h 21600"/>
                <a:gd name="T40" fmla="*/ 7307 w 21600"/>
                <a:gd name="T41" fmla="*/ 11651 h 21600"/>
                <a:gd name="T42" fmla="*/ 6255 w 21600"/>
                <a:gd name="T43" fmla="*/ 11180 h 21600"/>
                <a:gd name="T44" fmla="*/ 5414 w 21600"/>
                <a:gd name="T45" fmla="*/ 9922 h 21600"/>
                <a:gd name="T46" fmla="*/ 3590 w 21600"/>
                <a:gd name="T47" fmla="*/ 9712 h 21600"/>
                <a:gd name="T48" fmla="*/ 3029 w 21600"/>
                <a:gd name="T49" fmla="*/ 94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00" h="21600">
                  <a:moveTo>
                    <a:pt x="2749" y="9083"/>
                  </a:moveTo>
                  <a:cubicBezTo>
                    <a:pt x="2959" y="7605"/>
                    <a:pt x="2531" y="3962"/>
                    <a:pt x="4130" y="2148"/>
                  </a:cubicBezTo>
                  <a:cubicBezTo>
                    <a:pt x="5729" y="372"/>
                    <a:pt x="8485" y="0"/>
                    <a:pt x="10743" y="15"/>
                  </a:cubicBezTo>
                  <a:cubicBezTo>
                    <a:pt x="13002" y="36"/>
                    <a:pt x="14601" y="780"/>
                    <a:pt x="15989" y="1839"/>
                  </a:cubicBezTo>
                  <a:cubicBezTo>
                    <a:pt x="17378" y="2898"/>
                    <a:pt x="17280" y="3915"/>
                    <a:pt x="17686" y="5309"/>
                  </a:cubicBezTo>
                  <a:cubicBezTo>
                    <a:pt x="18121" y="6703"/>
                    <a:pt x="18121" y="7720"/>
                    <a:pt x="17897" y="8611"/>
                  </a:cubicBezTo>
                  <a:cubicBezTo>
                    <a:pt x="17672" y="9502"/>
                    <a:pt x="17294" y="9408"/>
                    <a:pt x="16564" y="9764"/>
                  </a:cubicBezTo>
                  <a:cubicBezTo>
                    <a:pt x="15835" y="10121"/>
                    <a:pt x="14923" y="9869"/>
                    <a:pt x="14250" y="10393"/>
                  </a:cubicBezTo>
                  <a:cubicBezTo>
                    <a:pt x="13577" y="10917"/>
                    <a:pt x="13086" y="11735"/>
                    <a:pt x="13198" y="12385"/>
                  </a:cubicBezTo>
                  <a:cubicBezTo>
                    <a:pt x="13310" y="13035"/>
                    <a:pt x="13703" y="13318"/>
                    <a:pt x="14811" y="13643"/>
                  </a:cubicBezTo>
                  <a:cubicBezTo>
                    <a:pt x="15919" y="13968"/>
                    <a:pt x="17609" y="13748"/>
                    <a:pt x="18738" y="14010"/>
                  </a:cubicBezTo>
                  <a:cubicBezTo>
                    <a:pt x="19874" y="14272"/>
                    <a:pt x="19987" y="14314"/>
                    <a:pt x="20520" y="14953"/>
                  </a:cubicBezTo>
                  <a:cubicBezTo>
                    <a:pt x="20996" y="15593"/>
                    <a:pt x="21137" y="16148"/>
                    <a:pt x="21263" y="17207"/>
                  </a:cubicBezTo>
                  <a:cubicBezTo>
                    <a:pt x="21389" y="18266"/>
                    <a:pt x="21600" y="19786"/>
                    <a:pt x="21123" y="20247"/>
                  </a:cubicBezTo>
                  <a:cubicBezTo>
                    <a:pt x="18766" y="21086"/>
                    <a:pt x="13584" y="21600"/>
                    <a:pt x="9481" y="21400"/>
                  </a:cubicBezTo>
                  <a:cubicBezTo>
                    <a:pt x="8738" y="19587"/>
                    <a:pt x="7020" y="17312"/>
                    <a:pt x="5273" y="16159"/>
                  </a:cubicBezTo>
                  <a:cubicBezTo>
                    <a:pt x="3548" y="15006"/>
                    <a:pt x="1767" y="15960"/>
                    <a:pt x="855" y="15635"/>
                  </a:cubicBezTo>
                  <a:cubicBezTo>
                    <a:pt x="0" y="15310"/>
                    <a:pt x="252" y="14922"/>
                    <a:pt x="715" y="14534"/>
                  </a:cubicBezTo>
                  <a:cubicBezTo>
                    <a:pt x="1178" y="14146"/>
                    <a:pt x="2202" y="13978"/>
                    <a:pt x="3352" y="13779"/>
                  </a:cubicBezTo>
                  <a:cubicBezTo>
                    <a:pt x="4502" y="13580"/>
                    <a:pt x="5638" y="13947"/>
                    <a:pt x="6480" y="13538"/>
                  </a:cubicBezTo>
                  <a:cubicBezTo>
                    <a:pt x="7293" y="13129"/>
                    <a:pt x="7349" y="12123"/>
                    <a:pt x="7307" y="11651"/>
                  </a:cubicBezTo>
                  <a:cubicBezTo>
                    <a:pt x="7265" y="11180"/>
                    <a:pt x="6634" y="11525"/>
                    <a:pt x="6255" y="11180"/>
                  </a:cubicBezTo>
                  <a:cubicBezTo>
                    <a:pt x="5876" y="10834"/>
                    <a:pt x="5947" y="10215"/>
                    <a:pt x="5414" y="9922"/>
                  </a:cubicBezTo>
                  <a:cubicBezTo>
                    <a:pt x="4881" y="9628"/>
                    <a:pt x="4067" y="9806"/>
                    <a:pt x="3590" y="9712"/>
                  </a:cubicBezTo>
                  <a:cubicBezTo>
                    <a:pt x="3113" y="9618"/>
                    <a:pt x="3106" y="9497"/>
                    <a:pt x="3029" y="9450"/>
                  </a:cubicBezTo>
                </a:path>
              </a:pathLst>
            </a:custGeom>
            <a:grpFill/>
            <a:ln w="3175" cap="flat" cmpd="sng">
              <a:noFill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2000" b="1">
                <a:solidFill>
                  <a:srgbClr val="F8F8F8"/>
                </a:solidFill>
                <a:ea typeface="微软雅黑" pitchFamily="34" charset="-122"/>
              </a:endParaRPr>
            </a:p>
          </p:txBody>
        </p:sp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121026" y="3193640"/>
            <a:ext cx="237331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</a:lstStyle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团队</a:t>
            </a:r>
            <a:endParaRPr lang="zh-CN" altLang="en-US" sz="16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121026" y="3625440"/>
            <a:ext cx="2374900" cy="15393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173913" y="3193640"/>
            <a:ext cx="237490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600" dirty="0" smtClean="0">
                <a:latin typeface="微软雅黑" pitchFamily="34" charset="-122"/>
              </a:rPr>
              <a:t>B</a:t>
            </a:r>
            <a:r>
              <a:rPr lang="zh-CN" altLang="en-US" sz="1600" dirty="0" smtClean="0">
                <a:latin typeface="微软雅黑" pitchFamily="34" charset="-122"/>
              </a:rPr>
              <a:t>团队</a:t>
            </a:r>
            <a:endParaRPr lang="zh-CN" altLang="en-US" sz="1600" dirty="0">
              <a:latin typeface="微软雅黑" pitchFamily="34" charset="-122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173913" y="3625440"/>
            <a:ext cx="2374900" cy="153933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297238" y="3768340"/>
            <a:ext cx="2063750" cy="11853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351713" y="3768340"/>
            <a:ext cx="2063750" cy="1185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5819986" y="3067289"/>
            <a:ext cx="1079500" cy="1079500"/>
            <a:chOff x="0" y="0"/>
            <a:chExt cx="1700" cy="1700"/>
          </a:xfrm>
          <a:solidFill>
            <a:schemeClr val="bg1">
              <a:lumMod val="65000"/>
            </a:schemeClr>
          </a:solidFill>
        </p:grpSpPr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0" y="0"/>
              <a:ext cx="1700" cy="17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130000"/>
                </a:lnSpc>
              </a:pPr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WordArt 24"/>
            <p:cNvSpPr>
              <a:spLocks noChangeArrowheads="1" noChangeShapeType="1"/>
            </p:cNvSpPr>
            <p:nvPr/>
          </p:nvSpPr>
          <p:spPr bwMode="auto">
            <a:xfrm>
              <a:off x="215" y="350"/>
              <a:ext cx="1245" cy="95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VS</a:t>
              </a:r>
              <a:endParaRPr lang="zh-CN" altLang="en-US" sz="1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Rectangle 269"/>
          <p:cNvSpPr/>
          <p:nvPr/>
        </p:nvSpPr>
        <p:spPr>
          <a:xfrm>
            <a:off x="2031455" y="5603690"/>
            <a:ext cx="9107827" cy="6664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217107" y="5636008"/>
            <a:ext cx="8814688" cy="57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 Semibold" pitchFamily="34" charset="0"/>
              </a:rPr>
              <a:t>您的内容打在这里，或者通过复制您的文本后，在此框中选择粘贴，并选择只保留文字。在此录入上述图表的综合描述说明，在此录入上述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 Semibold" pitchFamily="34" charset="0"/>
              </a:rPr>
              <a:t>图表的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 Semibold" pitchFamily="34" charset="0"/>
              </a:rPr>
              <a:t>综合描述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 Semibold" pitchFamily="34" charset="0"/>
              </a:rPr>
              <a:t>说明。</a:t>
            </a:r>
            <a:endParaRPr lang="en-US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112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ldLvl="0" animBg="1" autoUpdateAnimBg="0"/>
      <p:bldP spid="15" grpId="0" animBg="1"/>
      <p:bldP spid="16" grpId="0" bldLvl="0" animBg="1" autoUpdateAnimBg="0"/>
      <p:bldP spid="17" grpId="0" animBg="1"/>
      <p:bldP spid="18" grpId="0" bldLvl="0" animBg="1" autoUpdateAnimBg="0"/>
      <p:bldP spid="19" grpId="0" animBg="1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任意多边形 31"/>
          <p:cNvSpPr/>
          <p:nvPr/>
        </p:nvSpPr>
        <p:spPr>
          <a:xfrm>
            <a:off x="2712816" y="2434941"/>
            <a:ext cx="1293746" cy="1331728"/>
          </a:xfrm>
          <a:custGeom>
            <a:avLst/>
            <a:gdLst>
              <a:gd name="connsiteX0" fmla="*/ 0 w 1189661"/>
              <a:gd name="connsiteY0" fmla="*/ 594831 h 1189661"/>
              <a:gd name="connsiteX1" fmla="*/ 594831 w 1189661"/>
              <a:gd name="connsiteY1" fmla="*/ 0 h 1189661"/>
              <a:gd name="connsiteX2" fmla="*/ 1189662 w 1189661"/>
              <a:gd name="connsiteY2" fmla="*/ 594831 h 1189661"/>
              <a:gd name="connsiteX3" fmla="*/ 594831 w 1189661"/>
              <a:gd name="connsiteY3" fmla="*/ 1189662 h 1189661"/>
              <a:gd name="connsiteX4" fmla="*/ 0 w 1189661"/>
              <a:gd name="connsiteY4" fmla="*/ 594831 h 118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61" h="1189661">
                <a:moveTo>
                  <a:pt x="0" y="594831"/>
                </a:moveTo>
                <a:cubicBezTo>
                  <a:pt x="0" y="266315"/>
                  <a:pt x="266315" y="0"/>
                  <a:pt x="594831" y="0"/>
                </a:cubicBezTo>
                <a:cubicBezTo>
                  <a:pt x="923347" y="0"/>
                  <a:pt x="1189662" y="266315"/>
                  <a:pt x="1189662" y="594831"/>
                </a:cubicBezTo>
                <a:cubicBezTo>
                  <a:pt x="1189662" y="923347"/>
                  <a:pt x="923347" y="1189662"/>
                  <a:pt x="594831" y="1189662"/>
                </a:cubicBezTo>
                <a:cubicBezTo>
                  <a:pt x="266315" y="1189662"/>
                  <a:pt x="0" y="923347"/>
                  <a:pt x="0" y="5948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822" tIns="184382" rIns="184382" bIns="18438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kern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sz="1400" b="1" kern="12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4111615" y="2714604"/>
            <a:ext cx="750373" cy="772402"/>
          </a:xfrm>
          <a:custGeom>
            <a:avLst/>
            <a:gdLst>
              <a:gd name="connsiteX0" fmla="*/ 91460 w 690003"/>
              <a:gd name="connsiteY0" fmla="*/ 263857 h 690003"/>
              <a:gd name="connsiteX1" fmla="*/ 263857 w 690003"/>
              <a:gd name="connsiteY1" fmla="*/ 263857 h 690003"/>
              <a:gd name="connsiteX2" fmla="*/ 263857 w 690003"/>
              <a:gd name="connsiteY2" fmla="*/ 91460 h 690003"/>
              <a:gd name="connsiteX3" fmla="*/ 426146 w 690003"/>
              <a:gd name="connsiteY3" fmla="*/ 91460 h 690003"/>
              <a:gd name="connsiteX4" fmla="*/ 426146 w 690003"/>
              <a:gd name="connsiteY4" fmla="*/ 263857 h 690003"/>
              <a:gd name="connsiteX5" fmla="*/ 598543 w 690003"/>
              <a:gd name="connsiteY5" fmla="*/ 263857 h 690003"/>
              <a:gd name="connsiteX6" fmla="*/ 598543 w 690003"/>
              <a:gd name="connsiteY6" fmla="*/ 426146 h 690003"/>
              <a:gd name="connsiteX7" fmla="*/ 426146 w 690003"/>
              <a:gd name="connsiteY7" fmla="*/ 426146 h 690003"/>
              <a:gd name="connsiteX8" fmla="*/ 426146 w 690003"/>
              <a:gd name="connsiteY8" fmla="*/ 598543 h 690003"/>
              <a:gd name="connsiteX9" fmla="*/ 263857 w 690003"/>
              <a:gd name="connsiteY9" fmla="*/ 598543 h 690003"/>
              <a:gd name="connsiteX10" fmla="*/ 263857 w 690003"/>
              <a:gd name="connsiteY10" fmla="*/ 426146 h 690003"/>
              <a:gd name="connsiteX11" fmla="*/ 91460 w 690003"/>
              <a:gd name="connsiteY11" fmla="*/ 426146 h 690003"/>
              <a:gd name="connsiteX12" fmla="*/ 91460 w 690003"/>
              <a:gd name="connsiteY12" fmla="*/ 263857 h 69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0003" h="690003">
                <a:moveTo>
                  <a:pt x="91460" y="263857"/>
                </a:moveTo>
                <a:lnTo>
                  <a:pt x="263857" y="263857"/>
                </a:lnTo>
                <a:lnTo>
                  <a:pt x="263857" y="91460"/>
                </a:lnTo>
                <a:lnTo>
                  <a:pt x="426146" y="91460"/>
                </a:lnTo>
                <a:lnTo>
                  <a:pt x="426146" y="263857"/>
                </a:lnTo>
                <a:lnTo>
                  <a:pt x="598543" y="263857"/>
                </a:lnTo>
                <a:lnTo>
                  <a:pt x="598543" y="426146"/>
                </a:lnTo>
                <a:lnTo>
                  <a:pt x="426146" y="426146"/>
                </a:lnTo>
                <a:lnTo>
                  <a:pt x="426146" y="598543"/>
                </a:lnTo>
                <a:lnTo>
                  <a:pt x="263857" y="598543"/>
                </a:lnTo>
                <a:lnTo>
                  <a:pt x="263857" y="426146"/>
                </a:lnTo>
                <a:lnTo>
                  <a:pt x="91460" y="426146"/>
                </a:lnTo>
                <a:lnTo>
                  <a:pt x="91460" y="26385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60" tIns="263857" rIns="91460" bIns="26385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967041" y="2434941"/>
            <a:ext cx="1293746" cy="1331728"/>
          </a:xfrm>
          <a:custGeom>
            <a:avLst/>
            <a:gdLst>
              <a:gd name="connsiteX0" fmla="*/ 0 w 1189661"/>
              <a:gd name="connsiteY0" fmla="*/ 594831 h 1189661"/>
              <a:gd name="connsiteX1" fmla="*/ 594831 w 1189661"/>
              <a:gd name="connsiteY1" fmla="*/ 0 h 1189661"/>
              <a:gd name="connsiteX2" fmla="*/ 1189662 w 1189661"/>
              <a:gd name="connsiteY2" fmla="*/ 594831 h 1189661"/>
              <a:gd name="connsiteX3" fmla="*/ 594831 w 1189661"/>
              <a:gd name="connsiteY3" fmla="*/ 1189662 h 1189661"/>
              <a:gd name="connsiteX4" fmla="*/ 0 w 1189661"/>
              <a:gd name="connsiteY4" fmla="*/ 594831 h 118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61" h="1189661">
                <a:moveTo>
                  <a:pt x="0" y="594831"/>
                </a:moveTo>
                <a:cubicBezTo>
                  <a:pt x="0" y="266315"/>
                  <a:pt x="266315" y="0"/>
                  <a:pt x="594831" y="0"/>
                </a:cubicBezTo>
                <a:cubicBezTo>
                  <a:pt x="923347" y="0"/>
                  <a:pt x="1189662" y="266315"/>
                  <a:pt x="1189662" y="594831"/>
                </a:cubicBezTo>
                <a:cubicBezTo>
                  <a:pt x="1189662" y="923347"/>
                  <a:pt x="923347" y="1189662"/>
                  <a:pt x="594831" y="1189662"/>
                </a:cubicBezTo>
                <a:cubicBezTo>
                  <a:pt x="266315" y="1189662"/>
                  <a:pt x="0" y="923347"/>
                  <a:pt x="0" y="5948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822" tIns="184382" rIns="184382" bIns="18438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6365840" y="2714604"/>
            <a:ext cx="750373" cy="772402"/>
          </a:xfrm>
          <a:custGeom>
            <a:avLst/>
            <a:gdLst>
              <a:gd name="connsiteX0" fmla="*/ 91460 w 690003"/>
              <a:gd name="connsiteY0" fmla="*/ 263857 h 690003"/>
              <a:gd name="connsiteX1" fmla="*/ 263857 w 690003"/>
              <a:gd name="connsiteY1" fmla="*/ 263857 h 690003"/>
              <a:gd name="connsiteX2" fmla="*/ 263857 w 690003"/>
              <a:gd name="connsiteY2" fmla="*/ 91460 h 690003"/>
              <a:gd name="connsiteX3" fmla="*/ 426146 w 690003"/>
              <a:gd name="connsiteY3" fmla="*/ 91460 h 690003"/>
              <a:gd name="connsiteX4" fmla="*/ 426146 w 690003"/>
              <a:gd name="connsiteY4" fmla="*/ 263857 h 690003"/>
              <a:gd name="connsiteX5" fmla="*/ 598543 w 690003"/>
              <a:gd name="connsiteY5" fmla="*/ 263857 h 690003"/>
              <a:gd name="connsiteX6" fmla="*/ 598543 w 690003"/>
              <a:gd name="connsiteY6" fmla="*/ 426146 h 690003"/>
              <a:gd name="connsiteX7" fmla="*/ 426146 w 690003"/>
              <a:gd name="connsiteY7" fmla="*/ 426146 h 690003"/>
              <a:gd name="connsiteX8" fmla="*/ 426146 w 690003"/>
              <a:gd name="connsiteY8" fmla="*/ 598543 h 690003"/>
              <a:gd name="connsiteX9" fmla="*/ 263857 w 690003"/>
              <a:gd name="connsiteY9" fmla="*/ 598543 h 690003"/>
              <a:gd name="connsiteX10" fmla="*/ 263857 w 690003"/>
              <a:gd name="connsiteY10" fmla="*/ 426146 h 690003"/>
              <a:gd name="connsiteX11" fmla="*/ 91460 w 690003"/>
              <a:gd name="connsiteY11" fmla="*/ 426146 h 690003"/>
              <a:gd name="connsiteX12" fmla="*/ 91460 w 690003"/>
              <a:gd name="connsiteY12" fmla="*/ 263857 h 69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0003" h="690003">
                <a:moveTo>
                  <a:pt x="91460" y="263857"/>
                </a:moveTo>
                <a:lnTo>
                  <a:pt x="263857" y="263857"/>
                </a:lnTo>
                <a:lnTo>
                  <a:pt x="263857" y="91460"/>
                </a:lnTo>
                <a:lnTo>
                  <a:pt x="426146" y="91460"/>
                </a:lnTo>
                <a:lnTo>
                  <a:pt x="426146" y="263857"/>
                </a:lnTo>
                <a:lnTo>
                  <a:pt x="598543" y="263857"/>
                </a:lnTo>
                <a:lnTo>
                  <a:pt x="598543" y="426146"/>
                </a:lnTo>
                <a:lnTo>
                  <a:pt x="426146" y="426146"/>
                </a:lnTo>
                <a:lnTo>
                  <a:pt x="426146" y="598543"/>
                </a:lnTo>
                <a:lnTo>
                  <a:pt x="263857" y="598543"/>
                </a:lnTo>
                <a:lnTo>
                  <a:pt x="263857" y="426146"/>
                </a:lnTo>
                <a:lnTo>
                  <a:pt x="91460" y="426146"/>
                </a:lnTo>
                <a:lnTo>
                  <a:pt x="91460" y="26385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60" tIns="263857" rIns="91460" bIns="26385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7221265" y="2434941"/>
            <a:ext cx="1293746" cy="1331728"/>
          </a:xfrm>
          <a:custGeom>
            <a:avLst/>
            <a:gdLst>
              <a:gd name="connsiteX0" fmla="*/ 0 w 1189661"/>
              <a:gd name="connsiteY0" fmla="*/ 594831 h 1189661"/>
              <a:gd name="connsiteX1" fmla="*/ 594831 w 1189661"/>
              <a:gd name="connsiteY1" fmla="*/ 0 h 1189661"/>
              <a:gd name="connsiteX2" fmla="*/ 1189662 w 1189661"/>
              <a:gd name="connsiteY2" fmla="*/ 594831 h 1189661"/>
              <a:gd name="connsiteX3" fmla="*/ 594831 w 1189661"/>
              <a:gd name="connsiteY3" fmla="*/ 1189662 h 1189661"/>
              <a:gd name="connsiteX4" fmla="*/ 0 w 1189661"/>
              <a:gd name="connsiteY4" fmla="*/ 594831 h 118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61" h="1189661">
                <a:moveTo>
                  <a:pt x="0" y="594831"/>
                </a:moveTo>
                <a:cubicBezTo>
                  <a:pt x="0" y="266315"/>
                  <a:pt x="266315" y="0"/>
                  <a:pt x="594831" y="0"/>
                </a:cubicBezTo>
                <a:cubicBezTo>
                  <a:pt x="923347" y="0"/>
                  <a:pt x="1189662" y="266315"/>
                  <a:pt x="1189662" y="594831"/>
                </a:cubicBezTo>
                <a:cubicBezTo>
                  <a:pt x="1189662" y="923347"/>
                  <a:pt x="923347" y="1189662"/>
                  <a:pt x="594831" y="1189662"/>
                </a:cubicBezTo>
                <a:cubicBezTo>
                  <a:pt x="266315" y="1189662"/>
                  <a:pt x="0" y="923347"/>
                  <a:pt x="0" y="5948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822" tIns="184382" rIns="184382" bIns="18438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8620064" y="2714604"/>
            <a:ext cx="750373" cy="772402"/>
          </a:xfrm>
          <a:custGeom>
            <a:avLst/>
            <a:gdLst>
              <a:gd name="connsiteX0" fmla="*/ 91460 w 690003"/>
              <a:gd name="connsiteY0" fmla="*/ 142141 h 690003"/>
              <a:gd name="connsiteX1" fmla="*/ 598543 w 690003"/>
              <a:gd name="connsiteY1" fmla="*/ 142141 h 690003"/>
              <a:gd name="connsiteX2" fmla="*/ 598543 w 690003"/>
              <a:gd name="connsiteY2" fmla="*/ 304429 h 690003"/>
              <a:gd name="connsiteX3" fmla="*/ 91460 w 690003"/>
              <a:gd name="connsiteY3" fmla="*/ 304429 h 690003"/>
              <a:gd name="connsiteX4" fmla="*/ 91460 w 690003"/>
              <a:gd name="connsiteY4" fmla="*/ 142141 h 690003"/>
              <a:gd name="connsiteX5" fmla="*/ 91460 w 690003"/>
              <a:gd name="connsiteY5" fmla="*/ 385574 h 690003"/>
              <a:gd name="connsiteX6" fmla="*/ 598543 w 690003"/>
              <a:gd name="connsiteY6" fmla="*/ 385574 h 690003"/>
              <a:gd name="connsiteX7" fmla="*/ 598543 w 690003"/>
              <a:gd name="connsiteY7" fmla="*/ 547862 h 690003"/>
              <a:gd name="connsiteX8" fmla="*/ 91460 w 690003"/>
              <a:gd name="connsiteY8" fmla="*/ 547862 h 690003"/>
              <a:gd name="connsiteX9" fmla="*/ 91460 w 690003"/>
              <a:gd name="connsiteY9" fmla="*/ 385574 h 69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3" h="690003">
                <a:moveTo>
                  <a:pt x="91460" y="142141"/>
                </a:moveTo>
                <a:lnTo>
                  <a:pt x="598543" y="142141"/>
                </a:lnTo>
                <a:lnTo>
                  <a:pt x="598543" y="304429"/>
                </a:lnTo>
                <a:lnTo>
                  <a:pt x="91460" y="304429"/>
                </a:lnTo>
                <a:lnTo>
                  <a:pt x="91460" y="142141"/>
                </a:lnTo>
                <a:close/>
                <a:moveTo>
                  <a:pt x="91460" y="385574"/>
                </a:moveTo>
                <a:lnTo>
                  <a:pt x="598543" y="385574"/>
                </a:lnTo>
                <a:lnTo>
                  <a:pt x="598543" y="547862"/>
                </a:lnTo>
                <a:lnTo>
                  <a:pt x="91460" y="547862"/>
                </a:lnTo>
                <a:lnTo>
                  <a:pt x="91460" y="38557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60" tIns="142141" rIns="91460" bIns="142141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9475490" y="2434941"/>
            <a:ext cx="1293746" cy="1331728"/>
          </a:xfrm>
          <a:custGeom>
            <a:avLst/>
            <a:gdLst>
              <a:gd name="connsiteX0" fmla="*/ 0 w 1189661"/>
              <a:gd name="connsiteY0" fmla="*/ 594831 h 1189661"/>
              <a:gd name="connsiteX1" fmla="*/ 594831 w 1189661"/>
              <a:gd name="connsiteY1" fmla="*/ 0 h 1189661"/>
              <a:gd name="connsiteX2" fmla="*/ 1189662 w 1189661"/>
              <a:gd name="connsiteY2" fmla="*/ 594831 h 1189661"/>
              <a:gd name="connsiteX3" fmla="*/ 594831 w 1189661"/>
              <a:gd name="connsiteY3" fmla="*/ 1189662 h 1189661"/>
              <a:gd name="connsiteX4" fmla="*/ 0 w 1189661"/>
              <a:gd name="connsiteY4" fmla="*/ 594831 h 118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61" h="1189661">
                <a:moveTo>
                  <a:pt x="0" y="594831"/>
                </a:moveTo>
                <a:cubicBezTo>
                  <a:pt x="0" y="266315"/>
                  <a:pt x="266315" y="0"/>
                  <a:pt x="594831" y="0"/>
                </a:cubicBezTo>
                <a:cubicBezTo>
                  <a:pt x="923347" y="0"/>
                  <a:pt x="1189662" y="266315"/>
                  <a:pt x="1189662" y="594831"/>
                </a:cubicBezTo>
                <a:cubicBezTo>
                  <a:pt x="1189662" y="923347"/>
                  <a:pt x="923347" y="1189662"/>
                  <a:pt x="594831" y="1189662"/>
                </a:cubicBezTo>
                <a:cubicBezTo>
                  <a:pt x="266315" y="1189662"/>
                  <a:pt x="0" y="923347"/>
                  <a:pt x="0" y="5948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822" tIns="184382" rIns="184382" bIns="18438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Group 2"/>
          <p:cNvGrpSpPr/>
          <p:nvPr/>
        </p:nvGrpSpPr>
        <p:grpSpPr>
          <a:xfrm>
            <a:off x="2307371" y="3868587"/>
            <a:ext cx="2054384" cy="1482084"/>
            <a:chOff x="771071" y="2812811"/>
            <a:chExt cx="1409434" cy="856676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808605" y="3042160"/>
              <a:ext cx="1371900" cy="6273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771071" y="2812811"/>
              <a:ext cx="1368815" cy="4586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91,453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9" name="Group 3"/>
          <p:cNvGrpSpPr/>
          <p:nvPr/>
        </p:nvGrpSpPr>
        <p:grpSpPr>
          <a:xfrm>
            <a:off x="4601817" y="3868589"/>
            <a:ext cx="2001846" cy="1511121"/>
            <a:chOff x="2832696" y="2812811"/>
            <a:chExt cx="1373390" cy="753299"/>
          </a:xfrm>
        </p:grpSpPr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2832696" y="3015083"/>
              <a:ext cx="1371900" cy="5510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2837271" y="2812811"/>
              <a:ext cx="1368815" cy="4586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6,453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4" name="Group 5"/>
          <p:cNvGrpSpPr/>
          <p:nvPr/>
        </p:nvGrpSpPr>
        <p:grpSpPr>
          <a:xfrm>
            <a:off x="6869667" y="3873647"/>
            <a:ext cx="1999674" cy="1506063"/>
            <a:chOff x="4930513" y="2758155"/>
            <a:chExt cx="1371900" cy="733105"/>
          </a:xfrm>
        </p:grpSpPr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4930513" y="2940233"/>
              <a:ext cx="1371900" cy="5510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4930513" y="2758155"/>
              <a:ext cx="1368815" cy="4586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30,128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Group 6"/>
          <p:cNvGrpSpPr/>
          <p:nvPr/>
        </p:nvGrpSpPr>
        <p:grpSpPr>
          <a:xfrm>
            <a:off x="9158396" y="3868586"/>
            <a:ext cx="1999674" cy="1482086"/>
            <a:chOff x="6984401" y="2812811"/>
            <a:chExt cx="1371900" cy="819836"/>
          </a:xfrm>
        </p:grpSpPr>
        <p:sp>
          <p:nvSpPr>
            <p:cNvPr id="60" name="Content Placeholder 2"/>
            <p:cNvSpPr txBox="1">
              <a:spLocks/>
            </p:cNvSpPr>
            <p:nvPr/>
          </p:nvSpPr>
          <p:spPr>
            <a:xfrm>
              <a:off x="6984401" y="3030490"/>
              <a:ext cx="1371900" cy="6021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Content Placeholder 2"/>
            <p:cNvSpPr txBox="1">
              <a:spLocks/>
            </p:cNvSpPr>
            <p:nvPr/>
          </p:nvSpPr>
          <p:spPr>
            <a:xfrm>
              <a:off x="6984401" y="2812811"/>
              <a:ext cx="1368815" cy="4586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00,000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998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3060524" y="2084587"/>
            <a:ext cx="7034350" cy="3383326"/>
          </a:xfrm>
          <a:prstGeom prst="rect">
            <a:avLst/>
          </a:prstGeom>
          <a:noFill/>
          <a:ln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椭圆 17"/>
          <p:cNvSpPr/>
          <p:nvPr/>
        </p:nvSpPr>
        <p:spPr>
          <a:xfrm>
            <a:off x="2341992" y="3093649"/>
            <a:ext cx="1369549" cy="13652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19" name="椭圆 18"/>
          <p:cNvSpPr/>
          <p:nvPr/>
        </p:nvSpPr>
        <p:spPr>
          <a:xfrm>
            <a:off x="9376342" y="3093649"/>
            <a:ext cx="1369549" cy="136520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5928698" y="3085990"/>
            <a:ext cx="1229733" cy="291701"/>
          </a:xfrm>
          <a:prstGeom prst="rect">
            <a:avLst/>
          </a:prstGeom>
        </p:spPr>
        <p:txBody>
          <a:bodyPr wrap="none" lIns="75520" tIns="37760" rIns="75520" bIns="37760">
            <a:spAutoFit/>
          </a:bodyPr>
          <a:lstStyle/>
          <a:p>
            <a:r>
              <a:rPr lang="zh-CN" alt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1400"/>
          </a:p>
        </p:txBody>
      </p:sp>
      <p:sp>
        <p:nvSpPr>
          <p:cNvPr id="21" name="矩形 20"/>
          <p:cNvSpPr/>
          <p:nvPr/>
        </p:nvSpPr>
        <p:spPr>
          <a:xfrm>
            <a:off x="5928698" y="4162069"/>
            <a:ext cx="1229733" cy="291701"/>
          </a:xfrm>
          <a:prstGeom prst="rect">
            <a:avLst/>
          </a:prstGeom>
        </p:spPr>
        <p:txBody>
          <a:bodyPr wrap="none" lIns="75520" tIns="37760" rIns="75520" bIns="37760">
            <a:spAutoFit/>
          </a:bodyPr>
          <a:lstStyle/>
          <a:p>
            <a:r>
              <a:rPr lang="zh-CN" alt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1400"/>
          </a:p>
        </p:txBody>
      </p:sp>
      <p:sp>
        <p:nvSpPr>
          <p:cNvPr id="22" name="上箭头 21"/>
          <p:cNvSpPr/>
          <p:nvPr/>
        </p:nvSpPr>
        <p:spPr>
          <a:xfrm>
            <a:off x="6073958" y="2291042"/>
            <a:ext cx="1007480" cy="739723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chemeClr val="bg1">
                  <a:lumMod val="50000"/>
                  <a:alpha val="70000"/>
                </a:schemeClr>
              </a:gs>
              <a:gs pos="81000">
                <a:srgbClr val="7F7F7F">
                  <a:alpha val="20000"/>
                </a:srgb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/>
          </a:p>
        </p:txBody>
      </p:sp>
      <p:sp>
        <p:nvSpPr>
          <p:cNvPr id="23" name="矩形 22"/>
          <p:cNvSpPr/>
          <p:nvPr/>
        </p:nvSpPr>
        <p:spPr>
          <a:xfrm>
            <a:off x="4672238" y="5289844"/>
            <a:ext cx="3751374" cy="3561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smtClean="0">
                <a:latin typeface="微软雅黑" pitchFamily="34" charset="-122"/>
                <a:ea typeface="微软雅黑" pitchFamily="34" charset="-122"/>
              </a:rPr>
              <a:t>点击添加文本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72238" y="1906517"/>
            <a:ext cx="3751374" cy="3561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25" name="五边形 2"/>
          <p:cNvSpPr/>
          <p:nvPr/>
        </p:nvSpPr>
        <p:spPr>
          <a:xfrm>
            <a:off x="4128885" y="3820768"/>
            <a:ext cx="4897627" cy="267105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/>
          </a:p>
        </p:txBody>
      </p:sp>
      <p:sp>
        <p:nvSpPr>
          <p:cNvPr id="26" name="五边形 2"/>
          <p:cNvSpPr/>
          <p:nvPr/>
        </p:nvSpPr>
        <p:spPr>
          <a:xfrm flipH="1">
            <a:off x="4128885" y="3464628"/>
            <a:ext cx="4897627" cy="267105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/>
          </a:p>
        </p:txBody>
      </p:sp>
      <p:sp>
        <p:nvSpPr>
          <p:cNvPr id="27" name="上箭头 26"/>
          <p:cNvSpPr/>
          <p:nvPr/>
        </p:nvSpPr>
        <p:spPr>
          <a:xfrm flipV="1">
            <a:off x="6073958" y="4510925"/>
            <a:ext cx="1007480" cy="739723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chemeClr val="bg1">
                  <a:lumMod val="50000"/>
                  <a:alpha val="70000"/>
                </a:schemeClr>
              </a:gs>
              <a:gs pos="81000">
                <a:srgbClr val="7F7F7F">
                  <a:alpha val="20000"/>
                </a:srgb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1596402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-2820000">
            <a:off x="3084064" y="1596176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5" name="椭圆 74"/>
          <p:cNvSpPr>
            <a:spLocks noChangeAspect="1"/>
          </p:cNvSpPr>
          <p:nvPr/>
        </p:nvSpPr>
        <p:spPr bwMode="auto">
          <a:xfrm>
            <a:off x="3977132" y="808412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6" name="椭圆 75"/>
          <p:cNvSpPr>
            <a:spLocks noChangeAspect="1"/>
          </p:cNvSpPr>
          <p:nvPr/>
        </p:nvSpPr>
        <p:spPr bwMode="auto">
          <a:xfrm>
            <a:off x="4683558" y="1724102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7" name="椭圆 76"/>
          <p:cNvSpPr>
            <a:spLocks noChangeAspect="1"/>
          </p:cNvSpPr>
          <p:nvPr/>
        </p:nvSpPr>
        <p:spPr bwMode="auto">
          <a:xfrm>
            <a:off x="4884971" y="2604546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8" name="椭圆 77"/>
          <p:cNvSpPr>
            <a:spLocks noChangeAspect="1"/>
          </p:cNvSpPr>
          <p:nvPr/>
        </p:nvSpPr>
        <p:spPr bwMode="auto">
          <a:xfrm>
            <a:off x="4863136" y="3506582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9" name="椭圆 78"/>
          <p:cNvSpPr>
            <a:spLocks noChangeAspect="1"/>
          </p:cNvSpPr>
          <p:nvPr/>
        </p:nvSpPr>
        <p:spPr bwMode="auto">
          <a:xfrm>
            <a:off x="4692936" y="4398646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0" name="椭圆 79"/>
          <p:cNvSpPr>
            <a:spLocks noChangeAspect="1"/>
          </p:cNvSpPr>
          <p:nvPr/>
        </p:nvSpPr>
        <p:spPr bwMode="auto">
          <a:xfrm>
            <a:off x="3985123" y="5299051"/>
            <a:ext cx="767867" cy="7295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1" name="圆角矩形 80"/>
          <p:cNvSpPr/>
          <p:nvPr/>
        </p:nvSpPr>
        <p:spPr bwMode="auto">
          <a:xfrm>
            <a:off x="4937646" y="867652"/>
            <a:ext cx="5222244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2" name="圆角矩形 81"/>
          <p:cNvSpPr/>
          <p:nvPr/>
        </p:nvSpPr>
        <p:spPr bwMode="auto">
          <a:xfrm>
            <a:off x="5615950" y="1783610"/>
            <a:ext cx="4556749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3" name="圆角矩形 82"/>
          <p:cNvSpPr/>
          <p:nvPr/>
        </p:nvSpPr>
        <p:spPr bwMode="auto">
          <a:xfrm>
            <a:off x="5859531" y="2671474"/>
            <a:ext cx="4300360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4" name="圆角矩形 83"/>
          <p:cNvSpPr/>
          <p:nvPr/>
        </p:nvSpPr>
        <p:spPr bwMode="auto">
          <a:xfrm>
            <a:off x="5856700" y="3564990"/>
            <a:ext cx="4303190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5" name="圆角矩形 84"/>
          <p:cNvSpPr/>
          <p:nvPr/>
        </p:nvSpPr>
        <p:spPr bwMode="auto">
          <a:xfrm>
            <a:off x="5616516" y="4457098"/>
            <a:ext cx="4556184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6" name="圆角矩形 85"/>
          <p:cNvSpPr/>
          <p:nvPr/>
        </p:nvSpPr>
        <p:spPr bwMode="auto">
          <a:xfrm>
            <a:off x="4929790" y="5362947"/>
            <a:ext cx="5230100" cy="60849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816" tIns="54408" rIns="108816" bIns="54408" numCol="1" rtlCol="0" anchor="t" anchorCtr="0" compatLnSpc="1">
            <a:prstTxWarp prst="textNoShape">
              <a:avLst/>
            </a:prstTxWarp>
          </a:bodyPr>
          <a:lstStyle/>
          <a:p>
            <a:pPr defTabSz="1088163"/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65958" y="902124"/>
            <a:ext cx="2605026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sz="28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030781" y="1823405"/>
            <a:ext cx="2605026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sz="28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42233" y="2700635"/>
            <a:ext cx="2605026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成功</a:t>
            </a:r>
            <a:r>
              <a: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展示</a:t>
            </a:r>
            <a:endParaRPr lang="zh-CN" altLang="en-US" sz="28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81716" y="3606179"/>
            <a:ext cx="3002570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经验总结与不足</a:t>
            </a:r>
            <a:endParaRPr lang="zh-CN" altLang="en-US" sz="28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051430" y="4496891"/>
            <a:ext cx="2605026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当前形势分析</a:t>
            </a:r>
            <a:endParaRPr lang="zh-CN" altLang="en-US" sz="28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65412" y="5396811"/>
            <a:ext cx="3002570" cy="54076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明年目标与</a:t>
            </a:r>
            <a:r>
              <a: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计划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126044" y="839961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819493" y="1749343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012065" y="2654209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89319" y="3538139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824589" y="4463786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097848" y="5336595"/>
            <a:ext cx="505092" cy="663876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82157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321 L 4.44444E-6 4.75486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660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4427 0.2174 L 2.22222E-6 -3.84829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-108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16632 0.09506 L 3.61111E-6 -4.27382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4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16632 -0.02752 L 1.11111E-6 4.0333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13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467 -0.15171 L 1.66667E-6 3.46901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75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24 -0.27127 L -2.5E-6 -1.74838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13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80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9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40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7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3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3 0.11273 L -9.06014E-7 2.96296E-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75" grpId="0" animBg="1"/>
      <p:bldP spid="75" grpId="1" animBg="1"/>
      <p:bldP spid="75" grpId="2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7" grpId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 animBg="1"/>
      <p:bldP spid="101" grpId="0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utoShape 2"/>
          <p:cNvSpPr>
            <a:spLocks noChangeArrowheads="1"/>
          </p:cNvSpPr>
          <p:nvPr/>
        </p:nvSpPr>
        <p:spPr bwMode="gray">
          <a:xfrm>
            <a:off x="8221447" y="2473282"/>
            <a:ext cx="2977753" cy="2795587"/>
          </a:xfrm>
          <a:prstGeom prst="roundRect">
            <a:avLst>
              <a:gd name="adj" fmla="val 2259"/>
            </a:avLst>
          </a:prstGeom>
          <a:solidFill>
            <a:schemeClr val="bg1"/>
          </a:solidFill>
          <a:ln w="19050" cap="flat" cmpd="sng" algn="ctr">
            <a:solidFill>
              <a:srgbClr val="D7D7D7"/>
            </a:solidFill>
            <a:prstDash val="solid"/>
          </a:ln>
          <a:effectLst/>
          <a:extLst/>
        </p:spPr>
        <p:txBody>
          <a:bodyPr lIns="135000" anchor="ctr"/>
          <a:lstStyle/>
          <a:p>
            <a:pPr>
              <a:lnSpc>
                <a:spcPct val="150000"/>
              </a:lnSpc>
              <a:defRPr/>
            </a:pPr>
            <a:endParaRPr lang="zh-CN" altLang="en-US" sz="9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AutoShape 22"/>
          <p:cNvSpPr>
            <a:spLocks noChangeArrowheads="1"/>
          </p:cNvSpPr>
          <p:nvPr/>
        </p:nvSpPr>
        <p:spPr bwMode="gray">
          <a:xfrm>
            <a:off x="8327413" y="2165569"/>
            <a:ext cx="2764631" cy="47559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3175" cap="flat" cmpd="sng" algn="ctr">
            <a:solidFill>
              <a:srgbClr val="D7D7D7"/>
            </a:solidFill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gray">
          <a:xfrm>
            <a:off x="4245357" y="3206781"/>
            <a:ext cx="1419997" cy="1395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b="1" kern="0" dirty="0" smtClean="0">
                <a:solidFill>
                  <a:srgbClr val="FFFFFF"/>
                </a:solidFill>
                <a:latin typeface="Impact" pitchFamily="34" charset="0"/>
                <a:ea typeface="微软雅黑" pitchFamily="34" charset="-122"/>
              </a:rPr>
              <a:t>主要缺点</a:t>
            </a:r>
            <a:endParaRPr lang="zh-CN" altLang="en-US" b="1" kern="0" dirty="0">
              <a:solidFill>
                <a:srgbClr val="FFFFFF"/>
              </a:solidFill>
              <a:latin typeface="Impact" pitchFamily="34" charset="0"/>
              <a:ea typeface="微软雅黑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762246" y="1757548"/>
            <a:ext cx="4380920" cy="4631377"/>
            <a:chOff x="1655676" y="1113589"/>
            <a:chExt cx="2953941" cy="3183731"/>
          </a:xfrm>
        </p:grpSpPr>
        <p:grpSp>
          <p:nvGrpSpPr>
            <p:cNvPr id="37" name="组合 36"/>
            <p:cNvGrpSpPr/>
            <p:nvPr/>
          </p:nvGrpSpPr>
          <p:grpSpPr>
            <a:xfrm>
              <a:off x="1655676" y="1113589"/>
              <a:ext cx="2953941" cy="2772965"/>
              <a:chOff x="1655676" y="1113589"/>
              <a:chExt cx="2953941" cy="2772965"/>
            </a:xfrm>
          </p:grpSpPr>
          <p:sp>
            <p:nvSpPr>
              <p:cNvPr id="39" name="Oval 4"/>
              <p:cNvSpPr>
                <a:spLocks noChangeArrowheads="1"/>
              </p:cNvSpPr>
              <p:nvPr/>
            </p:nvSpPr>
            <p:spPr bwMode="gray">
              <a:xfrm>
                <a:off x="1890230" y="1369573"/>
                <a:ext cx="2516981" cy="2516981"/>
              </a:xfrm>
              <a:prstGeom prst="ellipse">
                <a:avLst/>
              </a:prstGeom>
              <a:noFill/>
              <a:ln w="38100" algn="ctr">
                <a:solidFill>
                  <a:srgbClr val="2B2E3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0" name="Oval 5"/>
              <p:cNvSpPr>
                <a:spLocks noChangeArrowheads="1"/>
              </p:cNvSpPr>
              <p:nvPr/>
            </p:nvSpPr>
            <p:spPr bwMode="gray">
              <a:xfrm>
                <a:off x="1655676" y="1555310"/>
                <a:ext cx="857250" cy="85725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square" anchor="ctr"/>
              <a:lstStyle/>
              <a:p>
                <a:pPr algn="ctr">
                  <a:defRPr/>
                </a:pPr>
                <a:r>
                  <a:rPr lang="zh-CN" altLang="en-US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添加文本</a:t>
                </a:r>
                <a:r>
                  <a:rPr lang="en-US" altLang="zh-CN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3</a:t>
                </a:r>
                <a:endPara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1" name="Oval 6"/>
              <p:cNvSpPr>
                <a:spLocks noChangeArrowheads="1"/>
              </p:cNvSpPr>
              <p:nvPr/>
            </p:nvSpPr>
            <p:spPr bwMode="gray">
              <a:xfrm>
                <a:off x="3752367" y="1555310"/>
                <a:ext cx="857250" cy="85725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square" anchor="ctr"/>
              <a:lstStyle/>
              <a:p>
                <a:pPr algn="ctr"/>
                <a:r>
                  <a:rPr lang="zh-CN" altLang="en-US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添加文本</a:t>
                </a:r>
                <a:r>
                  <a:rPr lang="en-US" altLang="zh-CN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1</a:t>
                </a:r>
                <a:endPara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gray">
              <a:xfrm>
                <a:off x="2842730" y="1113589"/>
                <a:ext cx="583406" cy="58340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zh-CN" altLang="en-US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文本</a:t>
                </a:r>
                <a:r>
                  <a:rPr lang="en-US" altLang="zh-CN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1</a:t>
                </a:r>
                <a:endPara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3" name="Oval 9"/>
              <p:cNvSpPr>
                <a:spLocks noChangeArrowheads="1"/>
              </p:cNvSpPr>
              <p:nvPr/>
            </p:nvSpPr>
            <p:spPr bwMode="gray">
              <a:xfrm>
                <a:off x="3935723" y="2892383"/>
                <a:ext cx="583406" cy="58340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zh-CN" altLang="en-US" sz="1400" kern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文本</a:t>
                </a:r>
                <a:r>
                  <a:rPr lang="en-US" altLang="zh-CN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2</a:t>
                </a:r>
                <a:endPara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4" name="Oval 10"/>
              <p:cNvSpPr>
                <a:spLocks noChangeArrowheads="1"/>
              </p:cNvSpPr>
              <p:nvPr/>
            </p:nvSpPr>
            <p:spPr bwMode="gray">
              <a:xfrm>
                <a:off x="1743782" y="2920958"/>
                <a:ext cx="583406" cy="58340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zh-CN" altLang="en-US" sz="1400" kern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文本</a:t>
                </a:r>
                <a:r>
                  <a:rPr lang="en-US" altLang="zh-CN" sz="1400" kern="0" dirty="0">
                    <a:solidFill>
                      <a:srgbClr val="FFFFFF"/>
                    </a:solidFill>
                    <a:latin typeface="Impact" pitchFamily="34" charset="0"/>
                    <a:ea typeface="微软雅黑" pitchFamily="34" charset="-122"/>
                  </a:rPr>
                  <a:t>3</a:t>
                </a:r>
                <a:endPara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</p:grpSp>
        <p:sp>
          <p:nvSpPr>
            <p:cNvPr id="38" name="Oval 7"/>
            <p:cNvSpPr>
              <a:spLocks noChangeArrowheads="1"/>
            </p:cNvSpPr>
            <p:nvPr/>
          </p:nvSpPr>
          <p:spPr bwMode="gray">
            <a:xfrm>
              <a:off x="2742717" y="3440070"/>
              <a:ext cx="857250" cy="85725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/>
            <a:lstStyle/>
            <a:p>
              <a:pPr algn="ctr"/>
              <a:r>
                <a:rPr lang="zh-CN" altLang="en-US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rPr>
                <a:t>添加文本</a:t>
              </a:r>
              <a:r>
                <a:rPr lang="en-US" altLang="zh-CN" sz="1400" kern="0" dirty="0">
                  <a:solidFill>
                    <a:srgbClr val="FFFFFF"/>
                  </a:solidFill>
                  <a:latin typeface="Impact" pitchFamily="34" charset="0"/>
                  <a:ea typeface="微软雅黑" pitchFamily="34" charset="-122"/>
                </a:rPr>
                <a:t>2</a:t>
              </a:r>
              <a:endParaRPr lang="zh-CN" altLang="en-US" sz="1400" kern="0" dirty="0">
                <a:solidFill>
                  <a:srgbClr val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8327413" y="2738285"/>
            <a:ext cx="2764631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830255" y="3195224"/>
            <a:ext cx="2246211" cy="2012904"/>
            <a:chOff x="3830255" y="3195224"/>
            <a:chExt cx="2246211" cy="2012904"/>
          </a:xfrm>
        </p:grpSpPr>
        <p:sp>
          <p:nvSpPr>
            <p:cNvPr id="63" name="右箭头 62"/>
            <p:cNvSpPr/>
            <p:nvPr/>
          </p:nvSpPr>
          <p:spPr>
            <a:xfrm rot="8820000">
              <a:off x="5517751" y="3195224"/>
              <a:ext cx="558715" cy="403761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右箭头 63"/>
            <p:cNvSpPr/>
            <p:nvPr/>
          </p:nvSpPr>
          <p:spPr>
            <a:xfrm rot="-5400000">
              <a:off x="4667912" y="4704756"/>
              <a:ext cx="602982" cy="403761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右箭头 64"/>
            <p:cNvSpPr/>
            <p:nvPr/>
          </p:nvSpPr>
          <p:spPr>
            <a:xfrm rot="1860000">
              <a:off x="3830255" y="3216312"/>
              <a:ext cx="547434" cy="403761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3367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4" grpId="0" animBg="1"/>
      <p:bldP spid="35" grpId="0" animBg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38"/>
          <p:cNvGrpSpPr>
            <a:grpSpLocks/>
          </p:cNvGrpSpPr>
          <p:nvPr/>
        </p:nvGrpSpPr>
        <p:grpSpPr bwMode="auto">
          <a:xfrm>
            <a:off x="2236465" y="1903909"/>
            <a:ext cx="1797814" cy="2792008"/>
            <a:chOff x="91993" y="2371460"/>
            <a:chExt cx="1743511" cy="2641716"/>
          </a:xfrm>
        </p:grpSpPr>
        <p:grpSp>
          <p:nvGrpSpPr>
            <p:cNvPr id="47" name="组合 12"/>
            <p:cNvGrpSpPr>
              <a:grpSpLocks/>
            </p:cNvGrpSpPr>
            <p:nvPr/>
          </p:nvGrpSpPr>
          <p:grpSpPr bwMode="auto">
            <a:xfrm>
              <a:off x="91993" y="2371460"/>
              <a:ext cx="1743511" cy="2641716"/>
              <a:chOff x="91993" y="2371460"/>
              <a:chExt cx="1743511" cy="2641716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107871" y="2371460"/>
                <a:ext cx="1727633" cy="264171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175" cap="flat" cmpd="sng" algn="ctr">
                <a:solidFill>
                  <a:srgbClr val="EAEAEA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sz="1400" kern="0" dirty="0">
                  <a:solidFill>
                    <a:srgbClr val="4D4D4D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725041" y="4437112"/>
                <a:ext cx="492927" cy="492927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D7D7D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kern="0">
                  <a:solidFill>
                    <a:srgbClr val="4D4D4D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51" name="TextBox 9"/>
              <p:cNvSpPr txBox="1">
                <a:spLocks noChangeArrowheads="1"/>
              </p:cNvSpPr>
              <p:nvPr/>
            </p:nvSpPr>
            <p:spPr bwMode="auto">
              <a:xfrm>
                <a:off x="91993" y="2478038"/>
                <a:ext cx="1728000" cy="325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单击此处添加标题</a:t>
                </a:r>
              </a:p>
            </p:txBody>
          </p:sp>
          <p:sp>
            <p:nvSpPr>
              <p:cNvPr id="52" name="TextBox 19"/>
              <p:cNvSpPr txBox="1"/>
              <p:nvPr/>
            </p:nvSpPr>
            <p:spPr>
              <a:xfrm>
                <a:off x="191588" y="2801692"/>
                <a:ext cx="1617725" cy="1616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您的内容打在这里，或者通过复制您的文本后，在此框中选择粘贴，并选择只保留文字。</a:t>
                </a:r>
              </a:p>
            </p:txBody>
          </p:sp>
        </p:grpSp>
        <p:sp>
          <p:nvSpPr>
            <p:cNvPr id="48" name="任意多边形 47"/>
            <p:cNvSpPr/>
            <p:nvPr/>
          </p:nvSpPr>
          <p:spPr>
            <a:xfrm>
              <a:off x="817662" y="4557544"/>
              <a:ext cx="308052" cy="252423"/>
            </a:xfrm>
            <a:custGeom>
              <a:avLst/>
              <a:gdLst>
                <a:gd name="connsiteX0" fmla="*/ 0 w 514350"/>
                <a:gd name="connsiteY0" fmla="*/ 219075 h 342900"/>
                <a:gd name="connsiteX1" fmla="*/ 57150 w 514350"/>
                <a:gd name="connsiteY1" fmla="*/ 209550 h 342900"/>
                <a:gd name="connsiteX2" fmla="*/ 228600 w 514350"/>
                <a:gd name="connsiteY2" fmla="*/ 342900 h 342900"/>
                <a:gd name="connsiteX3" fmla="*/ 514350 w 514350"/>
                <a:gd name="connsiteY3" fmla="*/ 9525 h 342900"/>
                <a:gd name="connsiteX4" fmla="*/ 466725 w 514350"/>
                <a:gd name="connsiteY4" fmla="*/ 0 h 342900"/>
                <a:gd name="connsiteX5" fmla="*/ 247650 w 514350"/>
                <a:gd name="connsiteY5" fmla="*/ 285750 h 342900"/>
                <a:gd name="connsiteX6" fmla="*/ 66675 w 514350"/>
                <a:gd name="connsiteY6" fmla="*/ 171450 h 342900"/>
                <a:gd name="connsiteX7" fmla="*/ 0 w 514350"/>
                <a:gd name="connsiteY7" fmla="*/ 219075 h 342900"/>
                <a:gd name="connsiteX0" fmla="*/ 0 w 514350"/>
                <a:gd name="connsiteY0" fmla="*/ 219075 h 342900"/>
                <a:gd name="connsiteX1" fmla="*/ 57150 w 514350"/>
                <a:gd name="connsiteY1" fmla="*/ 209550 h 342900"/>
                <a:gd name="connsiteX2" fmla="*/ 228600 w 514350"/>
                <a:gd name="connsiteY2" fmla="*/ 342900 h 342900"/>
                <a:gd name="connsiteX3" fmla="*/ 514350 w 514350"/>
                <a:gd name="connsiteY3" fmla="*/ 9525 h 342900"/>
                <a:gd name="connsiteX4" fmla="*/ 466725 w 514350"/>
                <a:gd name="connsiteY4" fmla="*/ 0 h 342900"/>
                <a:gd name="connsiteX5" fmla="*/ 223837 w 514350"/>
                <a:gd name="connsiteY5" fmla="*/ 302418 h 342900"/>
                <a:gd name="connsiteX6" fmla="*/ 66675 w 514350"/>
                <a:gd name="connsiteY6" fmla="*/ 171450 h 342900"/>
                <a:gd name="connsiteX7" fmla="*/ 0 w 514350"/>
                <a:gd name="connsiteY7" fmla="*/ 219075 h 342900"/>
                <a:gd name="connsiteX0" fmla="*/ 0 w 514350"/>
                <a:gd name="connsiteY0" fmla="*/ 228600 h 352425"/>
                <a:gd name="connsiteX1" fmla="*/ 57150 w 514350"/>
                <a:gd name="connsiteY1" fmla="*/ 219075 h 352425"/>
                <a:gd name="connsiteX2" fmla="*/ 228600 w 514350"/>
                <a:gd name="connsiteY2" fmla="*/ 352425 h 352425"/>
                <a:gd name="connsiteX3" fmla="*/ 514350 w 514350"/>
                <a:gd name="connsiteY3" fmla="*/ 19050 h 352425"/>
                <a:gd name="connsiteX4" fmla="*/ 483394 w 514350"/>
                <a:gd name="connsiteY4" fmla="*/ 0 h 352425"/>
                <a:gd name="connsiteX5" fmla="*/ 223837 w 514350"/>
                <a:gd name="connsiteY5" fmla="*/ 311943 h 352425"/>
                <a:gd name="connsiteX6" fmla="*/ 66675 w 514350"/>
                <a:gd name="connsiteY6" fmla="*/ 180975 h 352425"/>
                <a:gd name="connsiteX7" fmla="*/ 0 w 514350"/>
                <a:gd name="connsiteY7" fmla="*/ 228600 h 352425"/>
                <a:gd name="connsiteX0" fmla="*/ 0 w 514350"/>
                <a:gd name="connsiteY0" fmla="*/ 230981 h 354806"/>
                <a:gd name="connsiteX1" fmla="*/ 57150 w 514350"/>
                <a:gd name="connsiteY1" fmla="*/ 221456 h 354806"/>
                <a:gd name="connsiteX2" fmla="*/ 228600 w 514350"/>
                <a:gd name="connsiteY2" fmla="*/ 354806 h 354806"/>
                <a:gd name="connsiteX3" fmla="*/ 514350 w 514350"/>
                <a:gd name="connsiteY3" fmla="*/ 21431 h 354806"/>
                <a:gd name="connsiteX4" fmla="*/ 495300 w 514350"/>
                <a:gd name="connsiteY4" fmla="*/ 0 h 354806"/>
                <a:gd name="connsiteX5" fmla="*/ 223837 w 514350"/>
                <a:gd name="connsiteY5" fmla="*/ 314324 h 354806"/>
                <a:gd name="connsiteX6" fmla="*/ 66675 w 514350"/>
                <a:gd name="connsiteY6" fmla="*/ 183356 h 354806"/>
                <a:gd name="connsiteX7" fmla="*/ 0 w 514350"/>
                <a:gd name="connsiteY7" fmla="*/ 230981 h 354806"/>
                <a:gd name="connsiteX0" fmla="*/ 9525 w 457200"/>
                <a:gd name="connsiteY0" fmla="*/ 183356 h 354806"/>
                <a:gd name="connsiteX1" fmla="*/ 0 w 457200"/>
                <a:gd name="connsiteY1" fmla="*/ 221456 h 354806"/>
                <a:gd name="connsiteX2" fmla="*/ 171450 w 457200"/>
                <a:gd name="connsiteY2" fmla="*/ 354806 h 354806"/>
                <a:gd name="connsiteX3" fmla="*/ 457200 w 457200"/>
                <a:gd name="connsiteY3" fmla="*/ 21431 h 354806"/>
                <a:gd name="connsiteX4" fmla="*/ 438150 w 457200"/>
                <a:gd name="connsiteY4" fmla="*/ 0 h 354806"/>
                <a:gd name="connsiteX5" fmla="*/ 166687 w 457200"/>
                <a:gd name="connsiteY5" fmla="*/ 314324 h 354806"/>
                <a:gd name="connsiteX6" fmla="*/ 9525 w 457200"/>
                <a:gd name="connsiteY6" fmla="*/ 183356 h 354806"/>
                <a:gd name="connsiteX0" fmla="*/ 14288 w 457200"/>
                <a:gd name="connsiteY0" fmla="*/ 190500 h 354806"/>
                <a:gd name="connsiteX1" fmla="*/ 0 w 457200"/>
                <a:gd name="connsiteY1" fmla="*/ 221456 h 354806"/>
                <a:gd name="connsiteX2" fmla="*/ 171450 w 457200"/>
                <a:gd name="connsiteY2" fmla="*/ 354806 h 354806"/>
                <a:gd name="connsiteX3" fmla="*/ 457200 w 457200"/>
                <a:gd name="connsiteY3" fmla="*/ 21431 h 354806"/>
                <a:gd name="connsiteX4" fmla="*/ 438150 w 457200"/>
                <a:gd name="connsiteY4" fmla="*/ 0 h 354806"/>
                <a:gd name="connsiteX5" fmla="*/ 166687 w 457200"/>
                <a:gd name="connsiteY5" fmla="*/ 314324 h 354806"/>
                <a:gd name="connsiteX6" fmla="*/ 14288 w 457200"/>
                <a:gd name="connsiteY6" fmla="*/ 190500 h 354806"/>
                <a:gd name="connsiteX0" fmla="*/ 66675 w 457200"/>
                <a:gd name="connsiteY0" fmla="*/ 233363 h 354806"/>
                <a:gd name="connsiteX1" fmla="*/ 0 w 457200"/>
                <a:gd name="connsiteY1" fmla="*/ 221456 h 354806"/>
                <a:gd name="connsiteX2" fmla="*/ 171450 w 457200"/>
                <a:gd name="connsiteY2" fmla="*/ 354806 h 354806"/>
                <a:gd name="connsiteX3" fmla="*/ 457200 w 457200"/>
                <a:gd name="connsiteY3" fmla="*/ 21431 h 354806"/>
                <a:gd name="connsiteX4" fmla="*/ 438150 w 457200"/>
                <a:gd name="connsiteY4" fmla="*/ 0 h 354806"/>
                <a:gd name="connsiteX5" fmla="*/ 166687 w 457200"/>
                <a:gd name="connsiteY5" fmla="*/ 314324 h 354806"/>
                <a:gd name="connsiteX6" fmla="*/ 66675 w 457200"/>
                <a:gd name="connsiteY6" fmla="*/ 233363 h 354806"/>
                <a:gd name="connsiteX0" fmla="*/ 26193 w 416718"/>
                <a:gd name="connsiteY0" fmla="*/ 233363 h 354806"/>
                <a:gd name="connsiteX1" fmla="*/ 0 w 416718"/>
                <a:gd name="connsiteY1" fmla="*/ 245269 h 354806"/>
                <a:gd name="connsiteX2" fmla="*/ 130968 w 416718"/>
                <a:gd name="connsiteY2" fmla="*/ 354806 h 354806"/>
                <a:gd name="connsiteX3" fmla="*/ 416718 w 416718"/>
                <a:gd name="connsiteY3" fmla="*/ 21431 h 354806"/>
                <a:gd name="connsiteX4" fmla="*/ 397668 w 416718"/>
                <a:gd name="connsiteY4" fmla="*/ 0 h 354806"/>
                <a:gd name="connsiteX5" fmla="*/ 126205 w 416718"/>
                <a:gd name="connsiteY5" fmla="*/ 314324 h 354806"/>
                <a:gd name="connsiteX6" fmla="*/ 26193 w 416718"/>
                <a:gd name="connsiteY6" fmla="*/ 233363 h 354806"/>
                <a:gd name="connsiteX0" fmla="*/ 19050 w 409575"/>
                <a:gd name="connsiteY0" fmla="*/ 233363 h 354806"/>
                <a:gd name="connsiteX1" fmla="*/ 0 w 409575"/>
                <a:gd name="connsiteY1" fmla="*/ 250031 h 354806"/>
                <a:gd name="connsiteX2" fmla="*/ 123825 w 409575"/>
                <a:gd name="connsiteY2" fmla="*/ 354806 h 354806"/>
                <a:gd name="connsiteX3" fmla="*/ 409575 w 409575"/>
                <a:gd name="connsiteY3" fmla="*/ 21431 h 354806"/>
                <a:gd name="connsiteX4" fmla="*/ 390525 w 409575"/>
                <a:gd name="connsiteY4" fmla="*/ 0 h 354806"/>
                <a:gd name="connsiteX5" fmla="*/ 119062 w 409575"/>
                <a:gd name="connsiteY5" fmla="*/ 314324 h 354806"/>
                <a:gd name="connsiteX6" fmla="*/ 19050 w 409575"/>
                <a:gd name="connsiteY6" fmla="*/ 233363 h 354806"/>
                <a:gd name="connsiteX0" fmla="*/ 19050 w 409575"/>
                <a:gd name="connsiteY0" fmla="*/ 211932 h 333375"/>
                <a:gd name="connsiteX1" fmla="*/ 0 w 409575"/>
                <a:gd name="connsiteY1" fmla="*/ 228600 h 333375"/>
                <a:gd name="connsiteX2" fmla="*/ 123825 w 409575"/>
                <a:gd name="connsiteY2" fmla="*/ 333375 h 333375"/>
                <a:gd name="connsiteX3" fmla="*/ 409575 w 409575"/>
                <a:gd name="connsiteY3" fmla="*/ 0 h 333375"/>
                <a:gd name="connsiteX4" fmla="*/ 314325 w 409575"/>
                <a:gd name="connsiteY4" fmla="*/ 64294 h 333375"/>
                <a:gd name="connsiteX5" fmla="*/ 119062 w 409575"/>
                <a:gd name="connsiteY5" fmla="*/ 292893 h 333375"/>
                <a:gd name="connsiteX6" fmla="*/ 19050 w 409575"/>
                <a:gd name="connsiteY6" fmla="*/ 211932 h 333375"/>
                <a:gd name="connsiteX0" fmla="*/ 19050 w 338138"/>
                <a:gd name="connsiteY0" fmla="*/ 147638 h 269081"/>
                <a:gd name="connsiteX1" fmla="*/ 0 w 338138"/>
                <a:gd name="connsiteY1" fmla="*/ 164306 h 269081"/>
                <a:gd name="connsiteX2" fmla="*/ 123825 w 338138"/>
                <a:gd name="connsiteY2" fmla="*/ 269081 h 269081"/>
                <a:gd name="connsiteX3" fmla="*/ 338138 w 338138"/>
                <a:gd name="connsiteY3" fmla="*/ 19050 h 269081"/>
                <a:gd name="connsiteX4" fmla="*/ 314325 w 338138"/>
                <a:gd name="connsiteY4" fmla="*/ 0 h 269081"/>
                <a:gd name="connsiteX5" fmla="*/ 119062 w 338138"/>
                <a:gd name="connsiteY5" fmla="*/ 228599 h 269081"/>
                <a:gd name="connsiteX6" fmla="*/ 19050 w 338138"/>
                <a:gd name="connsiteY6" fmla="*/ 147638 h 269081"/>
                <a:gd name="connsiteX0" fmla="*/ 18317 w 338138"/>
                <a:gd name="connsiteY0" fmla="*/ 144704 h 269081"/>
                <a:gd name="connsiteX1" fmla="*/ 0 w 338138"/>
                <a:gd name="connsiteY1" fmla="*/ 164306 h 269081"/>
                <a:gd name="connsiteX2" fmla="*/ 123825 w 338138"/>
                <a:gd name="connsiteY2" fmla="*/ 269081 h 269081"/>
                <a:gd name="connsiteX3" fmla="*/ 338138 w 338138"/>
                <a:gd name="connsiteY3" fmla="*/ 19050 h 269081"/>
                <a:gd name="connsiteX4" fmla="*/ 314325 w 338138"/>
                <a:gd name="connsiteY4" fmla="*/ 0 h 269081"/>
                <a:gd name="connsiteX5" fmla="*/ 119062 w 338138"/>
                <a:gd name="connsiteY5" fmla="*/ 228599 h 269081"/>
                <a:gd name="connsiteX6" fmla="*/ 18317 w 338138"/>
                <a:gd name="connsiteY6" fmla="*/ 144704 h 269081"/>
                <a:gd name="connsiteX0" fmla="*/ 27181 w 338138"/>
                <a:gd name="connsiteY0" fmla="*/ 135840 h 269081"/>
                <a:gd name="connsiteX1" fmla="*/ 0 w 338138"/>
                <a:gd name="connsiteY1" fmla="*/ 164306 h 269081"/>
                <a:gd name="connsiteX2" fmla="*/ 123825 w 338138"/>
                <a:gd name="connsiteY2" fmla="*/ 269081 h 269081"/>
                <a:gd name="connsiteX3" fmla="*/ 338138 w 338138"/>
                <a:gd name="connsiteY3" fmla="*/ 19050 h 269081"/>
                <a:gd name="connsiteX4" fmla="*/ 314325 w 338138"/>
                <a:gd name="connsiteY4" fmla="*/ 0 h 269081"/>
                <a:gd name="connsiteX5" fmla="*/ 119062 w 338138"/>
                <a:gd name="connsiteY5" fmla="*/ 228599 h 269081"/>
                <a:gd name="connsiteX6" fmla="*/ 27181 w 338138"/>
                <a:gd name="connsiteY6" fmla="*/ 135840 h 269081"/>
                <a:gd name="connsiteX0" fmla="*/ 27181 w 338138"/>
                <a:gd name="connsiteY0" fmla="*/ 135840 h 269081"/>
                <a:gd name="connsiteX1" fmla="*/ 0 w 338138"/>
                <a:gd name="connsiteY1" fmla="*/ 164306 h 269081"/>
                <a:gd name="connsiteX2" fmla="*/ 123825 w 338138"/>
                <a:gd name="connsiteY2" fmla="*/ 269081 h 269081"/>
                <a:gd name="connsiteX3" fmla="*/ 338138 w 338138"/>
                <a:gd name="connsiteY3" fmla="*/ 19050 h 269081"/>
                <a:gd name="connsiteX4" fmla="*/ 314325 w 338138"/>
                <a:gd name="connsiteY4" fmla="*/ 0 h 269081"/>
                <a:gd name="connsiteX5" fmla="*/ 117092 w 338138"/>
                <a:gd name="connsiteY5" fmla="*/ 206931 h 269081"/>
                <a:gd name="connsiteX6" fmla="*/ 27181 w 338138"/>
                <a:gd name="connsiteY6" fmla="*/ 135840 h 269081"/>
                <a:gd name="connsiteX0" fmla="*/ 27181 w 338138"/>
                <a:gd name="connsiteY0" fmla="*/ 139780 h 273021"/>
                <a:gd name="connsiteX1" fmla="*/ 0 w 338138"/>
                <a:gd name="connsiteY1" fmla="*/ 168246 h 273021"/>
                <a:gd name="connsiteX2" fmla="*/ 123825 w 338138"/>
                <a:gd name="connsiteY2" fmla="*/ 273021 h 273021"/>
                <a:gd name="connsiteX3" fmla="*/ 338138 w 338138"/>
                <a:gd name="connsiteY3" fmla="*/ 22990 h 273021"/>
                <a:gd name="connsiteX4" fmla="*/ 307431 w 338138"/>
                <a:gd name="connsiteY4" fmla="*/ 0 h 273021"/>
                <a:gd name="connsiteX5" fmla="*/ 117092 w 338138"/>
                <a:gd name="connsiteY5" fmla="*/ 210871 h 273021"/>
                <a:gd name="connsiteX6" fmla="*/ 27181 w 338138"/>
                <a:gd name="connsiteY6" fmla="*/ 139780 h 273021"/>
                <a:gd name="connsiteX0" fmla="*/ 27181 w 338138"/>
                <a:gd name="connsiteY0" fmla="*/ 140765 h 274006"/>
                <a:gd name="connsiteX1" fmla="*/ 0 w 338138"/>
                <a:gd name="connsiteY1" fmla="*/ 169231 h 274006"/>
                <a:gd name="connsiteX2" fmla="*/ 123825 w 338138"/>
                <a:gd name="connsiteY2" fmla="*/ 274006 h 274006"/>
                <a:gd name="connsiteX3" fmla="*/ 338138 w 338138"/>
                <a:gd name="connsiteY3" fmla="*/ 23975 h 274006"/>
                <a:gd name="connsiteX4" fmla="*/ 303491 w 338138"/>
                <a:gd name="connsiteY4" fmla="*/ 0 h 274006"/>
                <a:gd name="connsiteX5" fmla="*/ 117092 w 338138"/>
                <a:gd name="connsiteY5" fmla="*/ 211856 h 274006"/>
                <a:gd name="connsiteX6" fmla="*/ 27181 w 338138"/>
                <a:gd name="connsiteY6" fmla="*/ 140765 h 274006"/>
                <a:gd name="connsiteX0" fmla="*/ 29151 w 338138"/>
                <a:gd name="connsiteY0" fmla="*/ 139780 h 274006"/>
                <a:gd name="connsiteX1" fmla="*/ 0 w 338138"/>
                <a:gd name="connsiteY1" fmla="*/ 169231 h 274006"/>
                <a:gd name="connsiteX2" fmla="*/ 123825 w 338138"/>
                <a:gd name="connsiteY2" fmla="*/ 274006 h 274006"/>
                <a:gd name="connsiteX3" fmla="*/ 338138 w 338138"/>
                <a:gd name="connsiteY3" fmla="*/ 23975 h 274006"/>
                <a:gd name="connsiteX4" fmla="*/ 303491 w 338138"/>
                <a:gd name="connsiteY4" fmla="*/ 0 h 274006"/>
                <a:gd name="connsiteX5" fmla="*/ 117092 w 338138"/>
                <a:gd name="connsiteY5" fmla="*/ 211856 h 274006"/>
                <a:gd name="connsiteX6" fmla="*/ 29151 w 338138"/>
                <a:gd name="connsiteY6" fmla="*/ 139780 h 274006"/>
                <a:gd name="connsiteX0" fmla="*/ 32106 w 338138"/>
                <a:gd name="connsiteY0" fmla="*/ 137811 h 274006"/>
                <a:gd name="connsiteX1" fmla="*/ 0 w 338138"/>
                <a:gd name="connsiteY1" fmla="*/ 169231 h 274006"/>
                <a:gd name="connsiteX2" fmla="*/ 123825 w 338138"/>
                <a:gd name="connsiteY2" fmla="*/ 274006 h 274006"/>
                <a:gd name="connsiteX3" fmla="*/ 338138 w 338138"/>
                <a:gd name="connsiteY3" fmla="*/ 23975 h 274006"/>
                <a:gd name="connsiteX4" fmla="*/ 303491 w 338138"/>
                <a:gd name="connsiteY4" fmla="*/ 0 h 274006"/>
                <a:gd name="connsiteX5" fmla="*/ 117092 w 338138"/>
                <a:gd name="connsiteY5" fmla="*/ 211856 h 274006"/>
                <a:gd name="connsiteX6" fmla="*/ 32106 w 338138"/>
                <a:gd name="connsiteY6" fmla="*/ 137811 h 274006"/>
                <a:gd name="connsiteX0" fmla="*/ 32106 w 338138"/>
                <a:gd name="connsiteY0" fmla="*/ 140766 h 276961"/>
                <a:gd name="connsiteX1" fmla="*/ 0 w 338138"/>
                <a:gd name="connsiteY1" fmla="*/ 172186 h 276961"/>
                <a:gd name="connsiteX2" fmla="*/ 123825 w 338138"/>
                <a:gd name="connsiteY2" fmla="*/ 276961 h 276961"/>
                <a:gd name="connsiteX3" fmla="*/ 338138 w 338138"/>
                <a:gd name="connsiteY3" fmla="*/ 26930 h 276961"/>
                <a:gd name="connsiteX4" fmla="*/ 302506 w 338138"/>
                <a:gd name="connsiteY4" fmla="*/ 0 h 276961"/>
                <a:gd name="connsiteX5" fmla="*/ 117092 w 338138"/>
                <a:gd name="connsiteY5" fmla="*/ 214811 h 276961"/>
                <a:gd name="connsiteX6" fmla="*/ 32106 w 338138"/>
                <a:gd name="connsiteY6" fmla="*/ 140766 h 2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8" h="276961">
                  <a:moveTo>
                    <a:pt x="32106" y="140766"/>
                  </a:moveTo>
                  <a:lnTo>
                    <a:pt x="0" y="172186"/>
                  </a:lnTo>
                  <a:lnTo>
                    <a:pt x="123825" y="276961"/>
                  </a:lnTo>
                  <a:lnTo>
                    <a:pt x="338138" y="26930"/>
                  </a:lnTo>
                  <a:lnTo>
                    <a:pt x="302506" y="0"/>
                  </a:lnTo>
                  <a:lnTo>
                    <a:pt x="117092" y="214811"/>
                  </a:lnTo>
                  <a:lnTo>
                    <a:pt x="32106" y="140766"/>
                  </a:lnTo>
                  <a:close/>
                </a:path>
              </a:pathLst>
            </a:custGeom>
            <a:solidFill>
              <a:srgbClr val="2B2E3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400" b="1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069700" y="1922071"/>
            <a:ext cx="1783079" cy="2766599"/>
            <a:chOff x="2551511" y="1778794"/>
            <a:chExt cx="1296591" cy="1981200"/>
          </a:xfrm>
          <a:solidFill>
            <a:srgbClr val="E2E9E9"/>
          </a:solidFill>
        </p:grpSpPr>
        <p:grpSp>
          <p:nvGrpSpPr>
            <p:cNvPr id="55" name="组合 7"/>
            <p:cNvGrpSpPr>
              <a:grpSpLocks/>
            </p:cNvGrpSpPr>
            <p:nvPr/>
          </p:nvGrpSpPr>
          <p:grpSpPr bwMode="auto">
            <a:xfrm>
              <a:off x="2551511" y="1778794"/>
              <a:ext cx="1296591" cy="1981200"/>
              <a:chOff x="1907704" y="2371460"/>
              <a:chExt cx="1728001" cy="2641716"/>
            </a:xfrm>
            <a:grpFill/>
          </p:grpSpPr>
          <p:sp>
            <p:nvSpPr>
              <p:cNvPr id="57" name="矩形 56"/>
              <p:cNvSpPr/>
              <p:nvPr/>
            </p:nvSpPr>
            <p:spPr>
              <a:xfrm>
                <a:off x="1907705" y="2371460"/>
                <a:ext cx="1728000" cy="264171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TextBox 1"/>
              <p:cNvSpPr txBox="1">
                <a:spLocks noChangeArrowheads="1"/>
              </p:cNvSpPr>
              <p:nvPr/>
            </p:nvSpPr>
            <p:spPr bwMode="auto">
              <a:xfrm>
                <a:off x="1907704" y="2478038"/>
                <a:ext cx="1728000" cy="305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accent2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单击此处添加标题</a:t>
                </a:r>
              </a:p>
            </p:txBody>
          </p:sp>
          <p:sp>
            <p:nvSpPr>
              <p:cNvPr id="59" name="TextBox 4"/>
              <p:cNvSpPr txBox="1"/>
              <p:nvPr/>
            </p:nvSpPr>
            <p:spPr>
              <a:xfrm>
                <a:off x="1945095" y="2801692"/>
                <a:ext cx="1659695" cy="1631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400" kern="0" dirty="0">
                    <a:solidFill>
                      <a:srgbClr val="314865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您的内容打在这里，或者通过复制您的文本后，在此框中选择粘贴，并选择只保留文字。</a:t>
                </a: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2525241" y="4437112"/>
                <a:ext cx="492927" cy="492927"/>
              </a:xfrm>
              <a:prstGeom prst="ellipse">
                <a:avLst/>
              </a:prstGeom>
              <a:grpFill/>
              <a:ln w="3175" cap="flat" cmpd="sng" algn="ctr">
                <a:solidFill>
                  <a:srgbClr val="31486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kern="0">
                  <a:solidFill>
                    <a:srgbClr val="4D4D4D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</p:grpSp>
        <p:sp>
          <p:nvSpPr>
            <p:cNvPr id="56" name="乘号 55"/>
            <p:cNvSpPr/>
            <p:nvPr/>
          </p:nvSpPr>
          <p:spPr>
            <a:xfrm>
              <a:off x="3043238" y="3346847"/>
              <a:ext cx="323850" cy="323850"/>
            </a:xfrm>
            <a:prstGeom prst="mathMultiply">
              <a:avLst>
                <a:gd name="adj1" fmla="val 11712"/>
              </a:avLst>
            </a:prstGeom>
            <a:solidFill>
              <a:srgbClr val="314865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400" ker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37"/>
          <p:cNvGrpSpPr>
            <a:grpSpLocks/>
          </p:cNvGrpSpPr>
          <p:nvPr/>
        </p:nvGrpSpPr>
        <p:grpSpPr bwMode="auto">
          <a:xfrm>
            <a:off x="5878735" y="1905288"/>
            <a:ext cx="1797814" cy="2792008"/>
            <a:chOff x="3649273" y="2371460"/>
            <a:chExt cx="1743511" cy="2641716"/>
          </a:xfrm>
          <a:effectLst/>
        </p:grpSpPr>
        <p:grpSp>
          <p:nvGrpSpPr>
            <p:cNvPr id="63" name="组合 20"/>
            <p:cNvGrpSpPr>
              <a:grpSpLocks/>
            </p:cNvGrpSpPr>
            <p:nvPr/>
          </p:nvGrpSpPr>
          <p:grpSpPr bwMode="auto">
            <a:xfrm>
              <a:off x="3649273" y="2371460"/>
              <a:ext cx="1743511" cy="2641716"/>
              <a:chOff x="91993" y="2371460"/>
              <a:chExt cx="1743511" cy="2641716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107871" y="2371460"/>
                <a:ext cx="1727633" cy="264171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175" cap="flat" cmpd="sng" algn="ctr">
                <a:solidFill>
                  <a:srgbClr val="EAEAEA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sz="1400" kern="0" dirty="0">
                  <a:solidFill>
                    <a:srgbClr val="4D4D4D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725041" y="4437112"/>
                <a:ext cx="492927" cy="492927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D7D7D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kern="0">
                  <a:solidFill>
                    <a:srgbClr val="4D4D4D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67" name="TextBox 23"/>
              <p:cNvSpPr txBox="1">
                <a:spLocks noChangeArrowheads="1"/>
              </p:cNvSpPr>
              <p:nvPr/>
            </p:nvSpPr>
            <p:spPr bwMode="auto">
              <a:xfrm>
                <a:off x="91993" y="2478038"/>
                <a:ext cx="1728000" cy="325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单击此处添加标题</a:t>
                </a:r>
              </a:p>
            </p:txBody>
          </p:sp>
          <p:sp>
            <p:nvSpPr>
              <p:cNvPr id="68" name="TextBox 28"/>
              <p:cNvSpPr txBox="1"/>
              <p:nvPr/>
            </p:nvSpPr>
            <p:spPr>
              <a:xfrm>
                <a:off x="175520" y="2801692"/>
                <a:ext cx="1571923" cy="1616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您的内容打在这里，或者通过复制您的文本后，在此框中选择粘贴，并选择只保留文字。</a:t>
                </a:r>
              </a:p>
            </p:txBody>
          </p:sp>
        </p:grpSp>
        <p:sp>
          <p:nvSpPr>
            <p:cNvPr id="64" name="乘号 63"/>
            <p:cNvSpPr/>
            <p:nvPr/>
          </p:nvSpPr>
          <p:spPr>
            <a:xfrm>
              <a:off x="4313013" y="4467052"/>
              <a:ext cx="431908" cy="431819"/>
            </a:xfrm>
            <a:prstGeom prst="mathMultiply">
              <a:avLst>
                <a:gd name="adj1" fmla="val 11712"/>
              </a:avLst>
            </a:prstGeom>
            <a:solidFill>
              <a:srgbClr val="2B2E3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400" b="1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9507100" y="1903805"/>
            <a:ext cx="1797814" cy="2792008"/>
            <a:chOff x="6548440" y="1778794"/>
            <a:chExt cx="1307305" cy="1981200"/>
          </a:xfrm>
        </p:grpSpPr>
        <p:grpSp>
          <p:nvGrpSpPr>
            <p:cNvPr id="79" name="组合 26"/>
            <p:cNvGrpSpPr>
              <a:grpSpLocks/>
            </p:cNvGrpSpPr>
            <p:nvPr/>
          </p:nvGrpSpPr>
          <p:grpSpPr bwMode="auto">
            <a:xfrm>
              <a:off x="6548440" y="1778794"/>
              <a:ext cx="1307305" cy="1981200"/>
              <a:chOff x="91993" y="2371460"/>
              <a:chExt cx="1743511" cy="2641716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107871" y="2371460"/>
                <a:ext cx="1727633" cy="264171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175" cap="flat" cmpd="sng" algn="ctr">
                <a:solidFill>
                  <a:srgbClr val="EAEAEA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sz="1400" kern="0" dirty="0">
                  <a:solidFill>
                    <a:srgbClr val="4D4D4D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725041" y="4437112"/>
                <a:ext cx="492927" cy="492927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D7D7D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kern="0">
                  <a:solidFill>
                    <a:srgbClr val="4D4D4D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83" name="TextBox 29"/>
              <p:cNvSpPr txBox="1">
                <a:spLocks noChangeArrowheads="1"/>
              </p:cNvSpPr>
              <p:nvPr/>
            </p:nvSpPr>
            <p:spPr bwMode="auto">
              <a:xfrm>
                <a:off x="91993" y="2478038"/>
                <a:ext cx="1728000" cy="325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单击此处添加标题</a:t>
                </a:r>
              </a:p>
            </p:txBody>
          </p:sp>
          <p:sp>
            <p:nvSpPr>
              <p:cNvPr id="84" name="TextBox 11"/>
              <p:cNvSpPr txBox="1"/>
              <p:nvPr/>
            </p:nvSpPr>
            <p:spPr>
              <a:xfrm>
                <a:off x="183251" y="2801692"/>
                <a:ext cx="1584815" cy="1616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您的内容打在这里，或者通过复制您的文本后，在此框中选择粘贴，并选择只保留文字。</a:t>
                </a:r>
              </a:p>
            </p:txBody>
          </p:sp>
        </p:grpSp>
        <p:sp>
          <p:nvSpPr>
            <p:cNvPr id="80" name="乘号 79"/>
            <p:cNvSpPr/>
            <p:nvPr/>
          </p:nvSpPr>
          <p:spPr bwMode="auto">
            <a:xfrm>
              <a:off x="7045983" y="3346847"/>
              <a:ext cx="323850" cy="323850"/>
            </a:xfrm>
            <a:prstGeom prst="mathMultiply">
              <a:avLst>
                <a:gd name="adj1" fmla="val 11712"/>
              </a:avLst>
            </a:prstGeom>
            <a:solidFill>
              <a:srgbClr val="2B2E3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400" b="1" ker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670770" y="1919574"/>
            <a:ext cx="1821631" cy="2764343"/>
            <a:chOff x="7500641" y="1919574"/>
            <a:chExt cx="1879212" cy="2764343"/>
          </a:xfrm>
        </p:grpSpPr>
        <p:grpSp>
          <p:nvGrpSpPr>
            <p:cNvPr id="70" name="组合 34"/>
            <p:cNvGrpSpPr>
              <a:grpSpLocks/>
            </p:cNvGrpSpPr>
            <p:nvPr/>
          </p:nvGrpSpPr>
          <p:grpSpPr bwMode="auto">
            <a:xfrm>
              <a:off x="7540401" y="1919574"/>
              <a:ext cx="1839452" cy="2764343"/>
              <a:chOff x="5435661" y="2371460"/>
              <a:chExt cx="1728007" cy="2633554"/>
            </a:xfrm>
          </p:grpSpPr>
          <p:grpSp>
            <p:nvGrpSpPr>
              <p:cNvPr id="71" name="组合 14"/>
              <p:cNvGrpSpPr>
                <a:grpSpLocks/>
              </p:cNvGrpSpPr>
              <p:nvPr/>
            </p:nvGrpSpPr>
            <p:grpSpPr bwMode="auto">
              <a:xfrm>
                <a:off x="5435661" y="2371460"/>
                <a:ext cx="1728007" cy="2633554"/>
                <a:chOff x="1907697" y="2371460"/>
                <a:chExt cx="1728007" cy="2633554"/>
              </a:xfrm>
            </p:grpSpPr>
            <p:sp>
              <p:nvSpPr>
                <p:cNvPr id="73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1907704" y="2478038"/>
                  <a:ext cx="1728000" cy="325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400" b="1" kern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单击此处添加标题</a:t>
                  </a:r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1907697" y="2371460"/>
                  <a:ext cx="1727996" cy="263355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lnSpc>
                      <a:spcPct val="120000"/>
                    </a:lnSpc>
                    <a:defRPr/>
                  </a:pPr>
                  <a:endParaRPr lang="zh-CN" altLang="en-US" sz="14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5" name="TextBox 35"/>
                <p:cNvSpPr txBox="1"/>
                <p:nvPr/>
              </p:nvSpPr>
              <p:spPr>
                <a:xfrm>
                  <a:off x="1968834" y="2801692"/>
                  <a:ext cx="1615347" cy="16273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defRPr/>
                  </a:pPr>
                  <a:r>
                    <a:rPr lang="zh-CN" altLang="en-US" sz="1400" kern="0" dirty="0">
                      <a:solidFill>
                        <a:srgbClr val="314865"/>
                      </a:solidFill>
                      <a:latin typeface="微软雅黑" pitchFamily="34" charset="-122"/>
                      <a:ea typeface="微软雅黑" pitchFamily="34" charset="-122"/>
                    </a:rPr>
                    <a:t>您的内容打在这里，或者通过复制您的文本后，在此框中选择粘贴，并选择只保留文字。</a:t>
                  </a: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25241" y="4437112"/>
                  <a:ext cx="492927" cy="492927"/>
                </a:xfrm>
                <a:prstGeom prst="ellipse">
                  <a:avLst/>
                </a:prstGeom>
                <a:solidFill>
                  <a:srgbClr val="E2E9E9"/>
                </a:solidFill>
                <a:ln w="3175" cap="flat" cmpd="sng" algn="ctr">
                  <a:solidFill>
                    <a:srgbClr val="31486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lnSpc>
                      <a:spcPct val="120000"/>
                    </a:lnSpc>
                    <a:defRPr/>
                  </a:pPr>
                  <a:endParaRPr lang="zh-CN" altLang="en-US" sz="1400" kern="0">
                    <a:solidFill>
                      <a:srgbClr val="4D4D4D"/>
                    </a:solidFill>
                    <a:latin typeface="Impact" pitchFamily="34" charset="0"/>
                    <a:ea typeface="微软雅黑" pitchFamily="34" charset="-122"/>
                  </a:endParaRPr>
                </a:p>
              </p:txBody>
            </p:sp>
          </p:grpSp>
          <p:sp>
            <p:nvSpPr>
              <p:cNvPr id="72" name="任意多边形 71"/>
              <p:cNvSpPr/>
              <p:nvPr/>
            </p:nvSpPr>
            <p:spPr>
              <a:xfrm>
                <a:off x="6146544" y="4557544"/>
                <a:ext cx="306248" cy="252423"/>
              </a:xfrm>
              <a:custGeom>
                <a:avLst/>
                <a:gdLst>
                  <a:gd name="connsiteX0" fmla="*/ 0 w 514350"/>
                  <a:gd name="connsiteY0" fmla="*/ 219075 h 342900"/>
                  <a:gd name="connsiteX1" fmla="*/ 57150 w 514350"/>
                  <a:gd name="connsiteY1" fmla="*/ 209550 h 342900"/>
                  <a:gd name="connsiteX2" fmla="*/ 228600 w 514350"/>
                  <a:gd name="connsiteY2" fmla="*/ 342900 h 342900"/>
                  <a:gd name="connsiteX3" fmla="*/ 514350 w 514350"/>
                  <a:gd name="connsiteY3" fmla="*/ 9525 h 342900"/>
                  <a:gd name="connsiteX4" fmla="*/ 466725 w 514350"/>
                  <a:gd name="connsiteY4" fmla="*/ 0 h 342900"/>
                  <a:gd name="connsiteX5" fmla="*/ 247650 w 514350"/>
                  <a:gd name="connsiteY5" fmla="*/ 285750 h 342900"/>
                  <a:gd name="connsiteX6" fmla="*/ 66675 w 514350"/>
                  <a:gd name="connsiteY6" fmla="*/ 171450 h 342900"/>
                  <a:gd name="connsiteX7" fmla="*/ 0 w 514350"/>
                  <a:gd name="connsiteY7" fmla="*/ 219075 h 342900"/>
                  <a:gd name="connsiteX0" fmla="*/ 0 w 514350"/>
                  <a:gd name="connsiteY0" fmla="*/ 219075 h 342900"/>
                  <a:gd name="connsiteX1" fmla="*/ 57150 w 514350"/>
                  <a:gd name="connsiteY1" fmla="*/ 209550 h 342900"/>
                  <a:gd name="connsiteX2" fmla="*/ 228600 w 514350"/>
                  <a:gd name="connsiteY2" fmla="*/ 342900 h 342900"/>
                  <a:gd name="connsiteX3" fmla="*/ 514350 w 514350"/>
                  <a:gd name="connsiteY3" fmla="*/ 9525 h 342900"/>
                  <a:gd name="connsiteX4" fmla="*/ 466725 w 514350"/>
                  <a:gd name="connsiteY4" fmla="*/ 0 h 342900"/>
                  <a:gd name="connsiteX5" fmla="*/ 223837 w 514350"/>
                  <a:gd name="connsiteY5" fmla="*/ 302418 h 342900"/>
                  <a:gd name="connsiteX6" fmla="*/ 66675 w 514350"/>
                  <a:gd name="connsiteY6" fmla="*/ 171450 h 342900"/>
                  <a:gd name="connsiteX7" fmla="*/ 0 w 514350"/>
                  <a:gd name="connsiteY7" fmla="*/ 219075 h 342900"/>
                  <a:gd name="connsiteX0" fmla="*/ 0 w 514350"/>
                  <a:gd name="connsiteY0" fmla="*/ 228600 h 352425"/>
                  <a:gd name="connsiteX1" fmla="*/ 57150 w 514350"/>
                  <a:gd name="connsiteY1" fmla="*/ 219075 h 352425"/>
                  <a:gd name="connsiteX2" fmla="*/ 228600 w 514350"/>
                  <a:gd name="connsiteY2" fmla="*/ 352425 h 352425"/>
                  <a:gd name="connsiteX3" fmla="*/ 514350 w 514350"/>
                  <a:gd name="connsiteY3" fmla="*/ 19050 h 352425"/>
                  <a:gd name="connsiteX4" fmla="*/ 483394 w 514350"/>
                  <a:gd name="connsiteY4" fmla="*/ 0 h 352425"/>
                  <a:gd name="connsiteX5" fmla="*/ 223837 w 514350"/>
                  <a:gd name="connsiteY5" fmla="*/ 311943 h 352425"/>
                  <a:gd name="connsiteX6" fmla="*/ 66675 w 514350"/>
                  <a:gd name="connsiteY6" fmla="*/ 180975 h 352425"/>
                  <a:gd name="connsiteX7" fmla="*/ 0 w 514350"/>
                  <a:gd name="connsiteY7" fmla="*/ 228600 h 352425"/>
                  <a:gd name="connsiteX0" fmla="*/ 0 w 514350"/>
                  <a:gd name="connsiteY0" fmla="*/ 230981 h 354806"/>
                  <a:gd name="connsiteX1" fmla="*/ 57150 w 514350"/>
                  <a:gd name="connsiteY1" fmla="*/ 221456 h 354806"/>
                  <a:gd name="connsiteX2" fmla="*/ 228600 w 514350"/>
                  <a:gd name="connsiteY2" fmla="*/ 354806 h 354806"/>
                  <a:gd name="connsiteX3" fmla="*/ 514350 w 514350"/>
                  <a:gd name="connsiteY3" fmla="*/ 21431 h 354806"/>
                  <a:gd name="connsiteX4" fmla="*/ 495300 w 514350"/>
                  <a:gd name="connsiteY4" fmla="*/ 0 h 354806"/>
                  <a:gd name="connsiteX5" fmla="*/ 223837 w 514350"/>
                  <a:gd name="connsiteY5" fmla="*/ 314324 h 354806"/>
                  <a:gd name="connsiteX6" fmla="*/ 66675 w 514350"/>
                  <a:gd name="connsiteY6" fmla="*/ 183356 h 354806"/>
                  <a:gd name="connsiteX7" fmla="*/ 0 w 514350"/>
                  <a:gd name="connsiteY7" fmla="*/ 230981 h 354806"/>
                  <a:gd name="connsiteX0" fmla="*/ 9525 w 457200"/>
                  <a:gd name="connsiteY0" fmla="*/ 183356 h 354806"/>
                  <a:gd name="connsiteX1" fmla="*/ 0 w 457200"/>
                  <a:gd name="connsiteY1" fmla="*/ 221456 h 354806"/>
                  <a:gd name="connsiteX2" fmla="*/ 171450 w 457200"/>
                  <a:gd name="connsiteY2" fmla="*/ 354806 h 354806"/>
                  <a:gd name="connsiteX3" fmla="*/ 457200 w 457200"/>
                  <a:gd name="connsiteY3" fmla="*/ 21431 h 354806"/>
                  <a:gd name="connsiteX4" fmla="*/ 438150 w 457200"/>
                  <a:gd name="connsiteY4" fmla="*/ 0 h 354806"/>
                  <a:gd name="connsiteX5" fmla="*/ 166687 w 457200"/>
                  <a:gd name="connsiteY5" fmla="*/ 314324 h 354806"/>
                  <a:gd name="connsiteX6" fmla="*/ 9525 w 457200"/>
                  <a:gd name="connsiteY6" fmla="*/ 183356 h 354806"/>
                  <a:gd name="connsiteX0" fmla="*/ 14288 w 457200"/>
                  <a:gd name="connsiteY0" fmla="*/ 190500 h 354806"/>
                  <a:gd name="connsiteX1" fmla="*/ 0 w 457200"/>
                  <a:gd name="connsiteY1" fmla="*/ 221456 h 354806"/>
                  <a:gd name="connsiteX2" fmla="*/ 171450 w 457200"/>
                  <a:gd name="connsiteY2" fmla="*/ 354806 h 354806"/>
                  <a:gd name="connsiteX3" fmla="*/ 457200 w 457200"/>
                  <a:gd name="connsiteY3" fmla="*/ 21431 h 354806"/>
                  <a:gd name="connsiteX4" fmla="*/ 438150 w 457200"/>
                  <a:gd name="connsiteY4" fmla="*/ 0 h 354806"/>
                  <a:gd name="connsiteX5" fmla="*/ 166687 w 457200"/>
                  <a:gd name="connsiteY5" fmla="*/ 314324 h 354806"/>
                  <a:gd name="connsiteX6" fmla="*/ 14288 w 457200"/>
                  <a:gd name="connsiteY6" fmla="*/ 190500 h 354806"/>
                  <a:gd name="connsiteX0" fmla="*/ 66675 w 457200"/>
                  <a:gd name="connsiteY0" fmla="*/ 233363 h 354806"/>
                  <a:gd name="connsiteX1" fmla="*/ 0 w 457200"/>
                  <a:gd name="connsiteY1" fmla="*/ 221456 h 354806"/>
                  <a:gd name="connsiteX2" fmla="*/ 171450 w 457200"/>
                  <a:gd name="connsiteY2" fmla="*/ 354806 h 354806"/>
                  <a:gd name="connsiteX3" fmla="*/ 457200 w 457200"/>
                  <a:gd name="connsiteY3" fmla="*/ 21431 h 354806"/>
                  <a:gd name="connsiteX4" fmla="*/ 438150 w 457200"/>
                  <a:gd name="connsiteY4" fmla="*/ 0 h 354806"/>
                  <a:gd name="connsiteX5" fmla="*/ 166687 w 457200"/>
                  <a:gd name="connsiteY5" fmla="*/ 314324 h 354806"/>
                  <a:gd name="connsiteX6" fmla="*/ 66675 w 457200"/>
                  <a:gd name="connsiteY6" fmla="*/ 233363 h 354806"/>
                  <a:gd name="connsiteX0" fmla="*/ 26193 w 416718"/>
                  <a:gd name="connsiteY0" fmla="*/ 233363 h 354806"/>
                  <a:gd name="connsiteX1" fmla="*/ 0 w 416718"/>
                  <a:gd name="connsiteY1" fmla="*/ 245269 h 354806"/>
                  <a:gd name="connsiteX2" fmla="*/ 130968 w 416718"/>
                  <a:gd name="connsiteY2" fmla="*/ 354806 h 354806"/>
                  <a:gd name="connsiteX3" fmla="*/ 416718 w 416718"/>
                  <a:gd name="connsiteY3" fmla="*/ 21431 h 354806"/>
                  <a:gd name="connsiteX4" fmla="*/ 397668 w 416718"/>
                  <a:gd name="connsiteY4" fmla="*/ 0 h 354806"/>
                  <a:gd name="connsiteX5" fmla="*/ 126205 w 416718"/>
                  <a:gd name="connsiteY5" fmla="*/ 314324 h 354806"/>
                  <a:gd name="connsiteX6" fmla="*/ 26193 w 416718"/>
                  <a:gd name="connsiteY6" fmla="*/ 233363 h 354806"/>
                  <a:gd name="connsiteX0" fmla="*/ 19050 w 409575"/>
                  <a:gd name="connsiteY0" fmla="*/ 233363 h 354806"/>
                  <a:gd name="connsiteX1" fmla="*/ 0 w 409575"/>
                  <a:gd name="connsiteY1" fmla="*/ 250031 h 354806"/>
                  <a:gd name="connsiteX2" fmla="*/ 123825 w 409575"/>
                  <a:gd name="connsiteY2" fmla="*/ 354806 h 354806"/>
                  <a:gd name="connsiteX3" fmla="*/ 409575 w 409575"/>
                  <a:gd name="connsiteY3" fmla="*/ 21431 h 354806"/>
                  <a:gd name="connsiteX4" fmla="*/ 390525 w 409575"/>
                  <a:gd name="connsiteY4" fmla="*/ 0 h 354806"/>
                  <a:gd name="connsiteX5" fmla="*/ 119062 w 409575"/>
                  <a:gd name="connsiteY5" fmla="*/ 314324 h 354806"/>
                  <a:gd name="connsiteX6" fmla="*/ 19050 w 409575"/>
                  <a:gd name="connsiteY6" fmla="*/ 233363 h 354806"/>
                  <a:gd name="connsiteX0" fmla="*/ 19050 w 409575"/>
                  <a:gd name="connsiteY0" fmla="*/ 211932 h 333375"/>
                  <a:gd name="connsiteX1" fmla="*/ 0 w 409575"/>
                  <a:gd name="connsiteY1" fmla="*/ 228600 h 333375"/>
                  <a:gd name="connsiteX2" fmla="*/ 123825 w 409575"/>
                  <a:gd name="connsiteY2" fmla="*/ 333375 h 333375"/>
                  <a:gd name="connsiteX3" fmla="*/ 409575 w 409575"/>
                  <a:gd name="connsiteY3" fmla="*/ 0 h 333375"/>
                  <a:gd name="connsiteX4" fmla="*/ 314325 w 409575"/>
                  <a:gd name="connsiteY4" fmla="*/ 64294 h 333375"/>
                  <a:gd name="connsiteX5" fmla="*/ 119062 w 409575"/>
                  <a:gd name="connsiteY5" fmla="*/ 292893 h 333375"/>
                  <a:gd name="connsiteX6" fmla="*/ 19050 w 409575"/>
                  <a:gd name="connsiteY6" fmla="*/ 211932 h 333375"/>
                  <a:gd name="connsiteX0" fmla="*/ 19050 w 338138"/>
                  <a:gd name="connsiteY0" fmla="*/ 147638 h 269081"/>
                  <a:gd name="connsiteX1" fmla="*/ 0 w 338138"/>
                  <a:gd name="connsiteY1" fmla="*/ 164306 h 269081"/>
                  <a:gd name="connsiteX2" fmla="*/ 123825 w 338138"/>
                  <a:gd name="connsiteY2" fmla="*/ 269081 h 269081"/>
                  <a:gd name="connsiteX3" fmla="*/ 338138 w 338138"/>
                  <a:gd name="connsiteY3" fmla="*/ 19050 h 269081"/>
                  <a:gd name="connsiteX4" fmla="*/ 314325 w 338138"/>
                  <a:gd name="connsiteY4" fmla="*/ 0 h 269081"/>
                  <a:gd name="connsiteX5" fmla="*/ 119062 w 338138"/>
                  <a:gd name="connsiteY5" fmla="*/ 228599 h 269081"/>
                  <a:gd name="connsiteX6" fmla="*/ 19050 w 338138"/>
                  <a:gd name="connsiteY6" fmla="*/ 147638 h 269081"/>
                  <a:gd name="connsiteX0" fmla="*/ 18317 w 338138"/>
                  <a:gd name="connsiteY0" fmla="*/ 144704 h 269081"/>
                  <a:gd name="connsiteX1" fmla="*/ 0 w 338138"/>
                  <a:gd name="connsiteY1" fmla="*/ 164306 h 269081"/>
                  <a:gd name="connsiteX2" fmla="*/ 123825 w 338138"/>
                  <a:gd name="connsiteY2" fmla="*/ 269081 h 269081"/>
                  <a:gd name="connsiteX3" fmla="*/ 338138 w 338138"/>
                  <a:gd name="connsiteY3" fmla="*/ 19050 h 269081"/>
                  <a:gd name="connsiteX4" fmla="*/ 314325 w 338138"/>
                  <a:gd name="connsiteY4" fmla="*/ 0 h 269081"/>
                  <a:gd name="connsiteX5" fmla="*/ 119062 w 338138"/>
                  <a:gd name="connsiteY5" fmla="*/ 228599 h 269081"/>
                  <a:gd name="connsiteX6" fmla="*/ 18317 w 338138"/>
                  <a:gd name="connsiteY6" fmla="*/ 144704 h 269081"/>
                  <a:gd name="connsiteX0" fmla="*/ 27181 w 338138"/>
                  <a:gd name="connsiteY0" fmla="*/ 135840 h 269081"/>
                  <a:gd name="connsiteX1" fmla="*/ 0 w 338138"/>
                  <a:gd name="connsiteY1" fmla="*/ 164306 h 269081"/>
                  <a:gd name="connsiteX2" fmla="*/ 123825 w 338138"/>
                  <a:gd name="connsiteY2" fmla="*/ 269081 h 269081"/>
                  <a:gd name="connsiteX3" fmla="*/ 338138 w 338138"/>
                  <a:gd name="connsiteY3" fmla="*/ 19050 h 269081"/>
                  <a:gd name="connsiteX4" fmla="*/ 314325 w 338138"/>
                  <a:gd name="connsiteY4" fmla="*/ 0 h 269081"/>
                  <a:gd name="connsiteX5" fmla="*/ 119062 w 338138"/>
                  <a:gd name="connsiteY5" fmla="*/ 228599 h 269081"/>
                  <a:gd name="connsiteX6" fmla="*/ 27181 w 338138"/>
                  <a:gd name="connsiteY6" fmla="*/ 135840 h 269081"/>
                  <a:gd name="connsiteX0" fmla="*/ 27181 w 338138"/>
                  <a:gd name="connsiteY0" fmla="*/ 135840 h 269081"/>
                  <a:gd name="connsiteX1" fmla="*/ 0 w 338138"/>
                  <a:gd name="connsiteY1" fmla="*/ 164306 h 269081"/>
                  <a:gd name="connsiteX2" fmla="*/ 123825 w 338138"/>
                  <a:gd name="connsiteY2" fmla="*/ 269081 h 269081"/>
                  <a:gd name="connsiteX3" fmla="*/ 338138 w 338138"/>
                  <a:gd name="connsiteY3" fmla="*/ 19050 h 269081"/>
                  <a:gd name="connsiteX4" fmla="*/ 314325 w 338138"/>
                  <a:gd name="connsiteY4" fmla="*/ 0 h 269081"/>
                  <a:gd name="connsiteX5" fmla="*/ 117092 w 338138"/>
                  <a:gd name="connsiteY5" fmla="*/ 206931 h 269081"/>
                  <a:gd name="connsiteX6" fmla="*/ 27181 w 338138"/>
                  <a:gd name="connsiteY6" fmla="*/ 135840 h 269081"/>
                  <a:gd name="connsiteX0" fmla="*/ 27181 w 338138"/>
                  <a:gd name="connsiteY0" fmla="*/ 139780 h 273021"/>
                  <a:gd name="connsiteX1" fmla="*/ 0 w 338138"/>
                  <a:gd name="connsiteY1" fmla="*/ 168246 h 273021"/>
                  <a:gd name="connsiteX2" fmla="*/ 123825 w 338138"/>
                  <a:gd name="connsiteY2" fmla="*/ 273021 h 273021"/>
                  <a:gd name="connsiteX3" fmla="*/ 338138 w 338138"/>
                  <a:gd name="connsiteY3" fmla="*/ 22990 h 273021"/>
                  <a:gd name="connsiteX4" fmla="*/ 307431 w 338138"/>
                  <a:gd name="connsiteY4" fmla="*/ 0 h 273021"/>
                  <a:gd name="connsiteX5" fmla="*/ 117092 w 338138"/>
                  <a:gd name="connsiteY5" fmla="*/ 210871 h 273021"/>
                  <a:gd name="connsiteX6" fmla="*/ 27181 w 338138"/>
                  <a:gd name="connsiteY6" fmla="*/ 139780 h 273021"/>
                  <a:gd name="connsiteX0" fmla="*/ 27181 w 338138"/>
                  <a:gd name="connsiteY0" fmla="*/ 140765 h 274006"/>
                  <a:gd name="connsiteX1" fmla="*/ 0 w 338138"/>
                  <a:gd name="connsiteY1" fmla="*/ 169231 h 274006"/>
                  <a:gd name="connsiteX2" fmla="*/ 123825 w 338138"/>
                  <a:gd name="connsiteY2" fmla="*/ 274006 h 274006"/>
                  <a:gd name="connsiteX3" fmla="*/ 338138 w 338138"/>
                  <a:gd name="connsiteY3" fmla="*/ 23975 h 274006"/>
                  <a:gd name="connsiteX4" fmla="*/ 303491 w 338138"/>
                  <a:gd name="connsiteY4" fmla="*/ 0 h 274006"/>
                  <a:gd name="connsiteX5" fmla="*/ 117092 w 338138"/>
                  <a:gd name="connsiteY5" fmla="*/ 211856 h 274006"/>
                  <a:gd name="connsiteX6" fmla="*/ 27181 w 338138"/>
                  <a:gd name="connsiteY6" fmla="*/ 140765 h 274006"/>
                  <a:gd name="connsiteX0" fmla="*/ 29151 w 338138"/>
                  <a:gd name="connsiteY0" fmla="*/ 139780 h 274006"/>
                  <a:gd name="connsiteX1" fmla="*/ 0 w 338138"/>
                  <a:gd name="connsiteY1" fmla="*/ 169231 h 274006"/>
                  <a:gd name="connsiteX2" fmla="*/ 123825 w 338138"/>
                  <a:gd name="connsiteY2" fmla="*/ 274006 h 274006"/>
                  <a:gd name="connsiteX3" fmla="*/ 338138 w 338138"/>
                  <a:gd name="connsiteY3" fmla="*/ 23975 h 274006"/>
                  <a:gd name="connsiteX4" fmla="*/ 303491 w 338138"/>
                  <a:gd name="connsiteY4" fmla="*/ 0 h 274006"/>
                  <a:gd name="connsiteX5" fmla="*/ 117092 w 338138"/>
                  <a:gd name="connsiteY5" fmla="*/ 211856 h 274006"/>
                  <a:gd name="connsiteX6" fmla="*/ 29151 w 338138"/>
                  <a:gd name="connsiteY6" fmla="*/ 139780 h 274006"/>
                  <a:gd name="connsiteX0" fmla="*/ 32106 w 338138"/>
                  <a:gd name="connsiteY0" fmla="*/ 137811 h 274006"/>
                  <a:gd name="connsiteX1" fmla="*/ 0 w 338138"/>
                  <a:gd name="connsiteY1" fmla="*/ 169231 h 274006"/>
                  <a:gd name="connsiteX2" fmla="*/ 123825 w 338138"/>
                  <a:gd name="connsiteY2" fmla="*/ 274006 h 274006"/>
                  <a:gd name="connsiteX3" fmla="*/ 338138 w 338138"/>
                  <a:gd name="connsiteY3" fmla="*/ 23975 h 274006"/>
                  <a:gd name="connsiteX4" fmla="*/ 303491 w 338138"/>
                  <a:gd name="connsiteY4" fmla="*/ 0 h 274006"/>
                  <a:gd name="connsiteX5" fmla="*/ 117092 w 338138"/>
                  <a:gd name="connsiteY5" fmla="*/ 211856 h 274006"/>
                  <a:gd name="connsiteX6" fmla="*/ 32106 w 338138"/>
                  <a:gd name="connsiteY6" fmla="*/ 137811 h 274006"/>
                  <a:gd name="connsiteX0" fmla="*/ 32106 w 338138"/>
                  <a:gd name="connsiteY0" fmla="*/ 140766 h 276961"/>
                  <a:gd name="connsiteX1" fmla="*/ 0 w 338138"/>
                  <a:gd name="connsiteY1" fmla="*/ 172186 h 276961"/>
                  <a:gd name="connsiteX2" fmla="*/ 123825 w 338138"/>
                  <a:gd name="connsiteY2" fmla="*/ 276961 h 276961"/>
                  <a:gd name="connsiteX3" fmla="*/ 338138 w 338138"/>
                  <a:gd name="connsiteY3" fmla="*/ 26930 h 276961"/>
                  <a:gd name="connsiteX4" fmla="*/ 302506 w 338138"/>
                  <a:gd name="connsiteY4" fmla="*/ 0 h 276961"/>
                  <a:gd name="connsiteX5" fmla="*/ 117092 w 338138"/>
                  <a:gd name="connsiteY5" fmla="*/ 214811 h 276961"/>
                  <a:gd name="connsiteX6" fmla="*/ 32106 w 338138"/>
                  <a:gd name="connsiteY6" fmla="*/ 140766 h 276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138" h="276961">
                    <a:moveTo>
                      <a:pt x="32106" y="140766"/>
                    </a:moveTo>
                    <a:lnTo>
                      <a:pt x="0" y="172186"/>
                    </a:lnTo>
                    <a:lnTo>
                      <a:pt x="123825" y="276961"/>
                    </a:lnTo>
                    <a:lnTo>
                      <a:pt x="338138" y="26930"/>
                    </a:lnTo>
                    <a:lnTo>
                      <a:pt x="302506" y="0"/>
                    </a:lnTo>
                    <a:lnTo>
                      <a:pt x="117092" y="214811"/>
                    </a:lnTo>
                    <a:lnTo>
                      <a:pt x="32106" y="140766"/>
                    </a:lnTo>
                    <a:close/>
                  </a:path>
                </a:pathLst>
              </a:custGeom>
              <a:solidFill>
                <a:srgbClr val="314865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endParaRPr lang="zh-CN" altLang="en-US" sz="1400" kern="0">
                  <a:solidFill>
                    <a:srgbClr val="4D4D4D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86" name="TextBox 23"/>
            <p:cNvSpPr txBox="1">
              <a:spLocks noChangeArrowheads="1"/>
            </p:cNvSpPr>
            <p:nvPr/>
          </p:nvSpPr>
          <p:spPr bwMode="auto">
            <a:xfrm>
              <a:off x="7500641" y="1982565"/>
              <a:ext cx="1838143" cy="350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2253075" y="5130821"/>
            <a:ext cx="8807278" cy="1172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图表的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综合描述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5798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221795" y="210364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92"/>
          <p:cNvSpPr/>
          <p:nvPr/>
        </p:nvSpPr>
        <p:spPr>
          <a:xfrm>
            <a:off x="2224933" y="2429308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id-ID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103"/>
          <p:cNvSpPr/>
          <p:nvPr/>
        </p:nvSpPr>
        <p:spPr>
          <a:xfrm>
            <a:off x="5596487" y="1758364"/>
            <a:ext cx="901109" cy="25757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104"/>
          <p:cNvSpPr/>
          <p:nvPr/>
        </p:nvSpPr>
        <p:spPr>
          <a:xfrm rot="5400000">
            <a:off x="8812835" y="3821082"/>
            <a:ext cx="901109" cy="37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105"/>
          <p:cNvSpPr/>
          <p:nvPr/>
        </p:nvSpPr>
        <p:spPr>
          <a:xfrm rot="5400000">
            <a:off x="8140326" y="2691373"/>
            <a:ext cx="901109" cy="41865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Rectangle 106"/>
          <p:cNvSpPr/>
          <p:nvPr/>
        </p:nvSpPr>
        <p:spPr>
          <a:xfrm>
            <a:off x="7398704" y="1758364"/>
            <a:ext cx="901109" cy="43779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Oval 107"/>
          <p:cNvSpPr/>
          <p:nvPr/>
        </p:nvSpPr>
        <p:spPr>
          <a:xfrm>
            <a:off x="7121363" y="5606493"/>
            <a:ext cx="590108" cy="590108"/>
          </a:xfrm>
          <a:prstGeom prst="ellipse">
            <a:avLst/>
          </a:prstGeom>
          <a:solidFill>
            <a:srgbClr val="F9F9F9"/>
          </a:solidFill>
          <a:ln w="133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9951" y="5757095"/>
            <a:ext cx="52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latin typeface="微软雅黑" pitchFamily="34" charset="-122"/>
                <a:ea typeface="微软雅黑" pitchFamily="34" charset="-122"/>
              </a:rPr>
              <a:t>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7388" y="2074760"/>
            <a:ext cx="543739" cy="1346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53851" y="46230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3883" y="552418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12"/>
          <p:cNvSpPr>
            <a:spLocks noEditPoints="1"/>
          </p:cNvSpPr>
          <p:nvPr/>
        </p:nvSpPr>
        <p:spPr bwMode="auto">
          <a:xfrm>
            <a:off x="10016689" y="4640462"/>
            <a:ext cx="434219" cy="359975"/>
          </a:xfrm>
          <a:custGeom>
            <a:avLst/>
            <a:gdLst>
              <a:gd name="T0" fmla="*/ 221 w 242"/>
              <a:gd name="T1" fmla="*/ 0 h 200"/>
              <a:gd name="T2" fmla="*/ 171 w 242"/>
              <a:gd name="T3" fmla="*/ 0 h 200"/>
              <a:gd name="T4" fmla="*/ 135 w 242"/>
              <a:gd name="T5" fmla="*/ 15 h 200"/>
              <a:gd name="T6" fmla="*/ 51 w 242"/>
              <a:gd name="T7" fmla="*/ 99 h 200"/>
              <a:gd name="T8" fmla="*/ 51 w 242"/>
              <a:gd name="T9" fmla="*/ 129 h 200"/>
              <a:gd name="T10" fmla="*/ 113 w 242"/>
              <a:gd name="T11" fmla="*/ 192 h 200"/>
              <a:gd name="T12" fmla="*/ 143 w 242"/>
              <a:gd name="T13" fmla="*/ 192 h 200"/>
              <a:gd name="T14" fmla="*/ 227 w 242"/>
              <a:gd name="T15" fmla="*/ 108 h 200"/>
              <a:gd name="T16" fmla="*/ 242 w 242"/>
              <a:gd name="T17" fmla="*/ 71 h 200"/>
              <a:gd name="T18" fmla="*/ 242 w 242"/>
              <a:gd name="T19" fmla="*/ 22 h 200"/>
              <a:gd name="T20" fmla="*/ 221 w 242"/>
              <a:gd name="T21" fmla="*/ 0 h 200"/>
              <a:gd name="T22" fmla="*/ 192 w 242"/>
              <a:gd name="T23" fmla="*/ 71 h 200"/>
              <a:gd name="T24" fmla="*/ 171 w 242"/>
              <a:gd name="T25" fmla="*/ 50 h 200"/>
              <a:gd name="T26" fmla="*/ 192 w 242"/>
              <a:gd name="T27" fmla="*/ 29 h 200"/>
              <a:gd name="T28" fmla="*/ 214 w 242"/>
              <a:gd name="T29" fmla="*/ 50 h 200"/>
              <a:gd name="T30" fmla="*/ 192 w 242"/>
              <a:gd name="T31" fmla="*/ 71 h 200"/>
              <a:gd name="T32" fmla="*/ 19 w 242"/>
              <a:gd name="T33" fmla="*/ 119 h 200"/>
              <a:gd name="T34" fmla="*/ 95 w 242"/>
              <a:gd name="T35" fmla="*/ 196 h 200"/>
              <a:gd name="T36" fmla="*/ 70 w 242"/>
              <a:gd name="T37" fmla="*/ 192 h 200"/>
              <a:gd name="T38" fmla="*/ 8 w 242"/>
              <a:gd name="T39" fmla="*/ 129 h 200"/>
              <a:gd name="T40" fmla="*/ 8 w 242"/>
              <a:gd name="T41" fmla="*/ 99 h 200"/>
              <a:gd name="T42" fmla="*/ 92 w 242"/>
              <a:gd name="T43" fmla="*/ 15 h 200"/>
              <a:gd name="T44" fmla="*/ 128 w 242"/>
              <a:gd name="T45" fmla="*/ 0 h 200"/>
              <a:gd name="T46" fmla="*/ 19 w 242"/>
              <a:gd name="T47" fmla="*/ 109 h 200"/>
              <a:gd name="T48" fmla="*/ 19 w 242"/>
              <a:gd name="T49" fmla="*/ 11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2" h="200">
                <a:moveTo>
                  <a:pt x="221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59" y="0"/>
                  <a:pt x="143" y="7"/>
                  <a:pt x="135" y="15"/>
                </a:cubicBezTo>
                <a:cubicBezTo>
                  <a:pt x="51" y="99"/>
                  <a:pt x="51" y="99"/>
                  <a:pt x="51" y="99"/>
                </a:cubicBezTo>
                <a:cubicBezTo>
                  <a:pt x="42" y="107"/>
                  <a:pt x="42" y="121"/>
                  <a:pt x="51" y="129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21" y="200"/>
                  <a:pt x="135" y="200"/>
                  <a:pt x="143" y="192"/>
                </a:cubicBezTo>
                <a:cubicBezTo>
                  <a:pt x="227" y="108"/>
                  <a:pt x="227" y="108"/>
                  <a:pt x="227" y="108"/>
                </a:cubicBezTo>
                <a:cubicBezTo>
                  <a:pt x="236" y="100"/>
                  <a:pt x="242" y="83"/>
                  <a:pt x="242" y="71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10"/>
                  <a:pt x="233" y="0"/>
                  <a:pt x="221" y="0"/>
                </a:cubicBezTo>
                <a:moveTo>
                  <a:pt x="192" y="71"/>
                </a:moveTo>
                <a:cubicBezTo>
                  <a:pt x="181" y="71"/>
                  <a:pt x="171" y="62"/>
                  <a:pt x="171" y="50"/>
                </a:cubicBezTo>
                <a:cubicBezTo>
                  <a:pt x="171" y="38"/>
                  <a:pt x="181" y="29"/>
                  <a:pt x="192" y="29"/>
                </a:cubicBezTo>
                <a:cubicBezTo>
                  <a:pt x="204" y="29"/>
                  <a:pt x="214" y="38"/>
                  <a:pt x="214" y="50"/>
                </a:cubicBezTo>
                <a:cubicBezTo>
                  <a:pt x="214" y="62"/>
                  <a:pt x="204" y="71"/>
                  <a:pt x="192" y="71"/>
                </a:cubicBezTo>
                <a:moveTo>
                  <a:pt x="19" y="119"/>
                </a:moveTo>
                <a:cubicBezTo>
                  <a:pt x="95" y="196"/>
                  <a:pt x="95" y="196"/>
                  <a:pt x="95" y="196"/>
                </a:cubicBezTo>
                <a:cubicBezTo>
                  <a:pt x="87" y="200"/>
                  <a:pt x="77" y="199"/>
                  <a:pt x="70" y="192"/>
                </a:cubicBezTo>
                <a:cubicBezTo>
                  <a:pt x="8" y="129"/>
                  <a:pt x="8" y="129"/>
                  <a:pt x="8" y="129"/>
                </a:cubicBezTo>
                <a:cubicBezTo>
                  <a:pt x="0" y="121"/>
                  <a:pt x="0" y="107"/>
                  <a:pt x="8" y="99"/>
                </a:cubicBezTo>
                <a:cubicBezTo>
                  <a:pt x="92" y="15"/>
                  <a:pt x="92" y="15"/>
                  <a:pt x="92" y="15"/>
                </a:cubicBezTo>
                <a:cubicBezTo>
                  <a:pt x="100" y="7"/>
                  <a:pt x="116" y="0"/>
                  <a:pt x="128" y="0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16" y="112"/>
                  <a:pt x="16" y="117"/>
                  <a:pt x="19" y="11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10538351" y="5458676"/>
            <a:ext cx="475371" cy="451838"/>
          </a:xfrm>
          <a:custGeom>
            <a:avLst/>
            <a:gdLst>
              <a:gd name="T0" fmla="*/ 207 w 211"/>
              <a:gd name="T1" fmla="*/ 85 h 200"/>
              <a:gd name="T2" fmla="*/ 153 w 211"/>
              <a:gd name="T3" fmla="*/ 124 h 200"/>
              <a:gd name="T4" fmla="*/ 173 w 211"/>
              <a:gd name="T5" fmla="*/ 189 h 200"/>
              <a:gd name="T6" fmla="*/ 170 w 211"/>
              <a:gd name="T7" fmla="*/ 198 h 200"/>
              <a:gd name="T8" fmla="*/ 165 w 211"/>
              <a:gd name="T9" fmla="*/ 200 h 200"/>
              <a:gd name="T10" fmla="*/ 160 w 211"/>
              <a:gd name="T11" fmla="*/ 198 h 200"/>
              <a:gd name="T12" fmla="*/ 106 w 211"/>
              <a:gd name="T13" fmla="*/ 158 h 200"/>
              <a:gd name="T14" fmla="*/ 51 w 211"/>
              <a:gd name="T15" fmla="*/ 198 h 200"/>
              <a:gd name="T16" fmla="*/ 41 w 211"/>
              <a:gd name="T17" fmla="*/ 198 h 200"/>
              <a:gd name="T18" fmla="*/ 38 w 211"/>
              <a:gd name="T19" fmla="*/ 189 h 200"/>
              <a:gd name="T20" fmla="*/ 59 w 211"/>
              <a:gd name="T21" fmla="*/ 124 h 200"/>
              <a:gd name="T22" fmla="*/ 5 w 211"/>
              <a:gd name="T23" fmla="*/ 85 h 200"/>
              <a:gd name="T24" fmla="*/ 2 w 211"/>
              <a:gd name="T25" fmla="*/ 75 h 200"/>
              <a:gd name="T26" fmla="*/ 10 w 211"/>
              <a:gd name="T27" fmla="*/ 70 h 200"/>
              <a:gd name="T28" fmla="*/ 77 w 211"/>
              <a:gd name="T29" fmla="*/ 70 h 200"/>
              <a:gd name="T30" fmla="*/ 98 w 211"/>
              <a:gd name="T31" fmla="*/ 5 h 200"/>
              <a:gd name="T32" fmla="*/ 106 w 211"/>
              <a:gd name="T33" fmla="*/ 0 h 200"/>
              <a:gd name="T34" fmla="*/ 114 w 211"/>
              <a:gd name="T35" fmla="*/ 5 h 200"/>
              <a:gd name="T36" fmla="*/ 135 w 211"/>
              <a:gd name="T37" fmla="*/ 70 h 200"/>
              <a:gd name="T38" fmla="*/ 202 w 211"/>
              <a:gd name="T39" fmla="*/ 70 h 200"/>
              <a:gd name="T40" fmla="*/ 210 w 211"/>
              <a:gd name="T41" fmla="*/ 75 h 200"/>
              <a:gd name="T42" fmla="*/ 207 w 211"/>
              <a:gd name="T43" fmla="*/ 85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1" h="200">
                <a:moveTo>
                  <a:pt x="207" y="85"/>
                </a:moveTo>
                <a:cubicBezTo>
                  <a:pt x="153" y="124"/>
                  <a:pt x="153" y="124"/>
                  <a:pt x="153" y="124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5" y="192"/>
                  <a:pt x="173" y="196"/>
                  <a:pt x="170" y="198"/>
                </a:cubicBezTo>
                <a:cubicBezTo>
                  <a:pt x="169" y="199"/>
                  <a:pt x="167" y="200"/>
                  <a:pt x="165" y="200"/>
                </a:cubicBezTo>
                <a:cubicBezTo>
                  <a:pt x="164" y="200"/>
                  <a:pt x="162" y="199"/>
                  <a:pt x="160" y="198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51" y="198"/>
                  <a:pt x="51" y="198"/>
                  <a:pt x="51" y="198"/>
                </a:cubicBezTo>
                <a:cubicBezTo>
                  <a:pt x="48" y="200"/>
                  <a:pt x="44" y="200"/>
                  <a:pt x="41" y="198"/>
                </a:cubicBezTo>
                <a:cubicBezTo>
                  <a:pt x="38" y="196"/>
                  <a:pt x="37" y="192"/>
                  <a:pt x="38" y="189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" y="85"/>
                  <a:pt x="5" y="85"/>
                  <a:pt x="5" y="85"/>
                </a:cubicBezTo>
                <a:cubicBezTo>
                  <a:pt x="2" y="83"/>
                  <a:pt x="0" y="79"/>
                  <a:pt x="2" y="75"/>
                </a:cubicBezTo>
                <a:cubicBezTo>
                  <a:pt x="3" y="72"/>
                  <a:pt x="6" y="70"/>
                  <a:pt x="10" y="70"/>
                </a:cubicBezTo>
                <a:cubicBezTo>
                  <a:pt x="77" y="70"/>
                  <a:pt x="77" y="70"/>
                  <a:pt x="77" y="70"/>
                </a:cubicBezTo>
                <a:cubicBezTo>
                  <a:pt x="98" y="5"/>
                  <a:pt x="98" y="5"/>
                  <a:pt x="98" y="5"/>
                </a:cubicBezTo>
                <a:cubicBezTo>
                  <a:pt x="99" y="2"/>
                  <a:pt x="102" y="0"/>
                  <a:pt x="106" y="0"/>
                </a:cubicBezTo>
                <a:cubicBezTo>
                  <a:pt x="110" y="0"/>
                  <a:pt x="113" y="2"/>
                  <a:pt x="114" y="5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6" y="70"/>
                  <a:pt x="209" y="72"/>
                  <a:pt x="210" y="75"/>
                </a:cubicBezTo>
                <a:cubicBezTo>
                  <a:pt x="211" y="79"/>
                  <a:pt x="210" y="83"/>
                  <a:pt x="207" y="8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117"/>
          <p:cNvSpPr/>
          <p:nvPr/>
        </p:nvSpPr>
        <p:spPr>
          <a:xfrm rot="5400000">
            <a:off x="7239404" y="1796692"/>
            <a:ext cx="901109" cy="41869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118"/>
          <p:cNvSpPr/>
          <p:nvPr/>
        </p:nvSpPr>
        <p:spPr>
          <a:xfrm>
            <a:off x="6497596" y="1758364"/>
            <a:ext cx="901109" cy="347684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Oval 119"/>
          <p:cNvSpPr/>
          <p:nvPr/>
        </p:nvSpPr>
        <p:spPr>
          <a:xfrm>
            <a:off x="5322950" y="3792929"/>
            <a:ext cx="590108" cy="590108"/>
          </a:xfrm>
          <a:prstGeom prst="ellipse">
            <a:avLst/>
          </a:prstGeom>
          <a:solidFill>
            <a:srgbClr val="F9F9F9"/>
          </a:solidFill>
          <a:ln w="133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Oval 120"/>
          <p:cNvSpPr/>
          <p:nvPr/>
        </p:nvSpPr>
        <p:spPr>
          <a:xfrm>
            <a:off x="6240215" y="4705383"/>
            <a:ext cx="590108" cy="590108"/>
          </a:xfrm>
          <a:prstGeom prst="ellipse">
            <a:avLst/>
          </a:prstGeom>
          <a:solidFill>
            <a:srgbClr val="F9F9F9"/>
          </a:solidFill>
          <a:ln w="133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7829" y="3943532"/>
            <a:ext cx="52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latin typeface="微软雅黑" pitchFamily="34" charset="-122"/>
                <a:ea typeface="微软雅黑" pitchFamily="34" charset="-122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78804" y="4855985"/>
            <a:ext cx="52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latin typeface="微软雅黑" pitchFamily="34" charset="-122"/>
                <a:ea typeface="微软雅黑" pitchFamily="34" charset="-122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76280" y="2064239"/>
            <a:ext cx="543739" cy="1346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17479" y="371995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196053" y="3677899"/>
            <a:ext cx="436499" cy="427753"/>
          </a:xfrm>
          <a:custGeom>
            <a:avLst/>
            <a:gdLst>
              <a:gd name="T0" fmla="*/ 179 w 208"/>
              <a:gd name="T1" fmla="*/ 79 h 204"/>
              <a:gd name="T2" fmla="*/ 174 w 208"/>
              <a:gd name="T3" fmla="*/ 66 h 204"/>
              <a:gd name="T4" fmla="*/ 185 w 208"/>
              <a:gd name="T5" fmla="*/ 38 h 204"/>
              <a:gd name="T6" fmla="*/ 169 w 208"/>
              <a:gd name="T7" fmla="*/ 22 h 204"/>
              <a:gd name="T8" fmla="*/ 140 w 208"/>
              <a:gd name="T9" fmla="*/ 33 h 204"/>
              <a:gd name="T10" fmla="*/ 128 w 208"/>
              <a:gd name="T11" fmla="*/ 28 h 204"/>
              <a:gd name="T12" fmla="*/ 115 w 208"/>
              <a:gd name="T13" fmla="*/ 0 h 204"/>
              <a:gd name="T14" fmla="*/ 92 w 208"/>
              <a:gd name="T15" fmla="*/ 0 h 204"/>
              <a:gd name="T16" fmla="*/ 80 w 208"/>
              <a:gd name="T17" fmla="*/ 28 h 204"/>
              <a:gd name="T18" fmla="*/ 67 w 208"/>
              <a:gd name="T19" fmla="*/ 33 h 204"/>
              <a:gd name="T20" fmla="*/ 38 w 208"/>
              <a:gd name="T21" fmla="*/ 22 h 204"/>
              <a:gd name="T22" fmla="*/ 22 w 208"/>
              <a:gd name="T23" fmla="*/ 38 h 204"/>
              <a:gd name="T24" fmla="*/ 34 w 208"/>
              <a:gd name="T25" fmla="*/ 66 h 204"/>
              <a:gd name="T26" fmla="*/ 28 w 208"/>
              <a:gd name="T27" fmla="*/ 79 h 204"/>
              <a:gd name="T28" fmla="*/ 0 w 208"/>
              <a:gd name="T29" fmla="*/ 91 h 204"/>
              <a:gd name="T30" fmla="*/ 0 w 208"/>
              <a:gd name="T31" fmla="*/ 114 h 204"/>
              <a:gd name="T32" fmla="*/ 28 w 208"/>
              <a:gd name="T33" fmla="*/ 125 h 204"/>
              <a:gd name="T34" fmla="*/ 34 w 208"/>
              <a:gd name="T35" fmla="*/ 138 h 204"/>
              <a:gd name="T36" fmla="*/ 22 w 208"/>
              <a:gd name="T37" fmla="*/ 167 h 204"/>
              <a:gd name="T38" fmla="*/ 39 w 208"/>
              <a:gd name="T39" fmla="*/ 182 h 204"/>
              <a:gd name="T40" fmla="*/ 67 w 208"/>
              <a:gd name="T41" fmla="*/ 171 h 204"/>
              <a:gd name="T42" fmla="*/ 80 w 208"/>
              <a:gd name="T43" fmla="*/ 176 h 204"/>
              <a:gd name="T44" fmla="*/ 93 w 208"/>
              <a:gd name="T45" fmla="*/ 204 h 204"/>
              <a:gd name="T46" fmla="*/ 116 w 208"/>
              <a:gd name="T47" fmla="*/ 204 h 204"/>
              <a:gd name="T48" fmla="*/ 128 w 208"/>
              <a:gd name="T49" fmla="*/ 176 h 204"/>
              <a:gd name="T50" fmla="*/ 141 w 208"/>
              <a:gd name="T51" fmla="*/ 171 h 204"/>
              <a:gd name="T52" fmla="*/ 170 w 208"/>
              <a:gd name="T53" fmla="*/ 182 h 204"/>
              <a:gd name="T54" fmla="*/ 186 w 208"/>
              <a:gd name="T55" fmla="*/ 166 h 204"/>
              <a:gd name="T56" fmla="*/ 174 w 208"/>
              <a:gd name="T57" fmla="*/ 138 h 204"/>
              <a:gd name="T58" fmla="*/ 179 w 208"/>
              <a:gd name="T59" fmla="*/ 125 h 204"/>
              <a:gd name="T60" fmla="*/ 208 w 208"/>
              <a:gd name="T61" fmla="*/ 113 h 204"/>
              <a:gd name="T62" fmla="*/ 208 w 208"/>
              <a:gd name="T63" fmla="*/ 90 h 204"/>
              <a:gd name="T64" fmla="*/ 179 w 208"/>
              <a:gd name="T65" fmla="*/ 79 h 204"/>
              <a:gd name="T66" fmla="*/ 137 w 208"/>
              <a:gd name="T67" fmla="*/ 102 h 204"/>
              <a:gd name="T68" fmla="*/ 104 w 208"/>
              <a:gd name="T69" fmla="*/ 135 h 204"/>
              <a:gd name="T70" fmla="*/ 70 w 208"/>
              <a:gd name="T71" fmla="*/ 102 h 204"/>
              <a:gd name="T72" fmla="*/ 104 w 208"/>
              <a:gd name="T73" fmla="*/ 69 h 204"/>
              <a:gd name="T74" fmla="*/ 137 w 208"/>
              <a:gd name="T75" fmla="*/ 10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8" h="204">
                <a:moveTo>
                  <a:pt x="179" y="79"/>
                </a:moveTo>
                <a:cubicBezTo>
                  <a:pt x="174" y="66"/>
                  <a:pt x="174" y="66"/>
                  <a:pt x="174" y="66"/>
                </a:cubicBezTo>
                <a:cubicBezTo>
                  <a:pt x="174" y="66"/>
                  <a:pt x="186" y="39"/>
                  <a:pt x="185" y="38"/>
                </a:cubicBezTo>
                <a:cubicBezTo>
                  <a:pt x="169" y="22"/>
                  <a:pt x="169" y="22"/>
                  <a:pt x="169" y="22"/>
                </a:cubicBezTo>
                <a:cubicBezTo>
                  <a:pt x="168" y="21"/>
                  <a:pt x="140" y="33"/>
                  <a:pt x="140" y="33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8" y="28"/>
                  <a:pt x="116" y="0"/>
                  <a:pt x="11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0" y="0"/>
                  <a:pt x="80" y="28"/>
                  <a:pt x="80" y="28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3"/>
                  <a:pt x="39" y="21"/>
                  <a:pt x="38" y="22"/>
                </a:cubicBezTo>
                <a:cubicBezTo>
                  <a:pt x="22" y="38"/>
                  <a:pt x="22" y="38"/>
                  <a:pt x="22" y="38"/>
                </a:cubicBezTo>
                <a:cubicBezTo>
                  <a:pt x="21" y="39"/>
                  <a:pt x="34" y="66"/>
                  <a:pt x="34" y="66"/>
                </a:cubicBezTo>
                <a:cubicBezTo>
                  <a:pt x="28" y="79"/>
                  <a:pt x="28" y="79"/>
                  <a:pt x="28" y="79"/>
                </a:cubicBezTo>
                <a:cubicBezTo>
                  <a:pt x="28" y="79"/>
                  <a:pt x="0" y="90"/>
                  <a:pt x="0" y="91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28" y="125"/>
                  <a:pt x="28" y="125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8"/>
                  <a:pt x="21" y="166"/>
                  <a:pt x="22" y="167"/>
                </a:cubicBezTo>
                <a:cubicBezTo>
                  <a:pt x="39" y="182"/>
                  <a:pt x="39" y="182"/>
                  <a:pt x="39" y="182"/>
                </a:cubicBezTo>
                <a:cubicBezTo>
                  <a:pt x="40" y="183"/>
                  <a:pt x="67" y="171"/>
                  <a:pt x="67" y="171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0" y="176"/>
                  <a:pt x="91" y="204"/>
                  <a:pt x="9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17" y="204"/>
                  <a:pt x="128" y="176"/>
                  <a:pt x="128" y="176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41" y="171"/>
                  <a:pt x="169" y="183"/>
                  <a:pt x="170" y="182"/>
                </a:cubicBezTo>
                <a:cubicBezTo>
                  <a:pt x="186" y="166"/>
                  <a:pt x="186" y="166"/>
                  <a:pt x="186" y="166"/>
                </a:cubicBezTo>
                <a:cubicBezTo>
                  <a:pt x="187" y="165"/>
                  <a:pt x="174" y="138"/>
                  <a:pt x="174" y="138"/>
                </a:cubicBezTo>
                <a:cubicBezTo>
                  <a:pt x="179" y="125"/>
                  <a:pt x="179" y="125"/>
                  <a:pt x="179" y="125"/>
                </a:cubicBezTo>
                <a:cubicBezTo>
                  <a:pt x="179" y="125"/>
                  <a:pt x="208" y="114"/>
                  <a:pt x="208" y="113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8" y="89"/>
                  <a:pt x="179" y="79"/>
                  <a:pt x="179" y="79"/>
                </a:cubicBezTo>
                <a:moveTo>
                  <a:pt x="137" y="102"/>
                </a:moveTo>
                <a:cubicBezTo>
                  <a:pt x="137" y="120"/>
                  <a:pt x="122" y="135"/>
                  <a:pt x="104" y="135"/>
                </a:cubicBezTo>
                <a:cubicBezTo>
                  <a:pt x="85" y="135"/>
                  <a:pt x="70" y="120"/>
                  <a:pt x="70" y="102"/>
                </a:cubicBezTo>
                <a:cubicBezTo>
                  <a:pt x="70" y="84"/>
                  <a:pt x="85" y="69"/>
                  <a:pt x="104" y="69"/>
                </a:cubicBezTo>
                <a:cubicBezTo>
                  <a:pt x="122" y="69"/>
                  <a:pt x="137" y="84"/>
                  <a:pt x="137" y="10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24933" y="4528637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id-ID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Rectangle 128"/>
          <p:cNvSpPr/>
          <p:nvPr/>
        </p:nvSpPr>
        <p:spPr>
          <a:xfrm>
            <a:off x="2224933" y="4824398"/>
            <a:ext cx="2733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id-ID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7919" y="2038173"/>
            <a:ext cx="543739" cy="1346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id-ID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95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 animBg="1"/>
      <p:bldP spid="32" grpId="0"/>
      <p:bldP spid="3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1920000">
            <a:off x="3412199" y="3652518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7132" y="808412"/>
            <a:ext cx="6182758" cy="729541"/>
            <a:chOff x="3977132" y="808412"/>
            <a:chExt cx="6182758" cy="729541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4937646" y="867652"/>
              <a:ext cx="522224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65958" y="902124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26044" y="839961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558" y="1724102"/>
            <a:ext cx="5476332" cy="729541"/>
            <a:chOff x="4683558" y="1724102"/>
            <a:chExt cx="5476332" cy="729541"/>
          </a:xfrm>
        </p:grpSpPr>
        <p:sp>
          <p:nvSpPr>
            <p:cNvPr id="76" name="椭圆 75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5615951" y="1783610"/>
              <a:ext cx="454393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30781" y="182340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19493" y="1749343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84971" y="2604546"/>
            <a:ext cx="5274920" cy="729541"/>
            <a:chOff x="4884971" y="2604546"/>
            <a:chExt cx="5274920" cy="729541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 bwMode="auto">
            <a:xfrm>
              <a:off x="4884971" y="26045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>
              <a:off x="5859531" y="2671474"/>
              <a:ext cx="430036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42233" y="270063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成功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展示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12065" y="265420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3136" y="3506582"/>
            <a:ext cx="5296754" cy="729541"/>
            <a:chOff x="4863136" y="3506582"/>
            <a:chExt cx="5296754" cy="729541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 bwMode="auto">
            <a:xfrm>
              <a:off x="4863136" y="350658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>
              <a:off x="5856700" y="3564990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81716" y="3606179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经验总结与不足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89319" y="353813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36" y="4398646"/>
            <a:ext cx="5466954" cy="729541"/>
            <a:chOff x="4692936" y="4398646"/>
            <a:chExt cx="5466954" cy="729541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 bwMode="auto">
            <a:xfrm>
              <a:off x="4692936" y="43986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>
              <a:off x="5616516" y="4457098"/>
              <a:ext cx="454337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51430" y="4496891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当前形势分析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24589" y="4463786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85123" y="5299051"/>
            <a:ext cx="6174767" cy="729541"/>
            <a:chOff x="3985123" y="5299051"/>
            <a:chExt cx="6174767" cy="729541"/>
          </a:xfrm>
        </p:grpSpPr>
        <p:sp>
          <p:nvSpPr>
            <p:cNvPr id="80" name="椭圆 79"/>
            <p:cNvSpPr>
              <a:spLocks noChangeAspect="1"/>
            </p:cNvSpPr>
            <p:nvPr/>
          </p:nvSpPr>
          <p:spPr bwMode="auto">
            <a:xfrm>
              <a:off x="3985123" y="5299051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4929790" y="5362947"/>
              <a:ext cx="523010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5412" y="5396811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明年目标与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097848" y="5336595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14025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5649 -0.06084 L -7.34184E-7 3.9278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" y="30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99" grpId="0" animBg="1"/>
      <p:bldP spid="101" grpId="0"/>
      <p:bldP spid="1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6"/>
          <p:cNvSpPr>
            <a:spLocks/>
          </p:cNvSpPr>
          <p:nvPr/>
        </p:nvSpPr>
        <p:spPr bwMode="auto">
          <a:xfrm>
            <a:off x="3970357" y="4942784"/>
            <a:ext cx="812715" cy="512862"/>
          </a:xfrm>
          <a:custGeom>
            <a:avLst/>
            <a:gdLst>
              <a:gd name="T0" fmla="*/ 0 w 1113"/>
              <a:gd name="T1" fmla="*/ 0 h 757"/>
              <a:gd name="T2" fmla="*/ 1113 w 1113"/>
              <a:gd name="T3" fmla="*/ 0 h 757"/>
              <a:gd name="T4" fmla="*/ 1113 w 1113"/>
              <a:gd name="T5" fmla="*/ 685 h 757"/>
              <a:gd name="T6" fmla="*/ 249 w 1113"/>
              <a:gd name="T7" fmla="*/ 685 h 757"/>
              <a:gd name="T8" fmla="*/ 177 w 1113"/>
              <a:gd name="T9" fmla="*/ 757 h 757"/>
              <a:gd name="T10" fmla="*/ 105 w 1113"/>
              <a:gd name="T11" fmla="*/ 685 h 757"/>
              <a:gd name="T12" fmla="*/ 0 w 1113"/>
              <a:gd name="T13" fmla="*/ 685 h 757"/>
              <a:gd name="T14" fmla="*/ 0 w 1113"/>
              <a:gd name="T15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3" h="757">
                <a:moveTo>
                  <a:pt x="0" y="0"/>
                </a:moveTo>
                <a:lnTo>
                  <a:pt x="1113" y="0"/>
                </a:lnTo>
                <a:lnTo>
                  <a:pt x="1113" y="685"/>
                </a:lnTo>
                <a:lnTo>
                  <a:pt x="249" y="685"/>
                </a:lnTo>
                <a:lnTo>
                  <a:pt x="177" y="757"/>
                </a:lnTo>
                <a:lnTo>
                  <a:pt x="105" y="685"/>
                </a:lnTo>
                <a:lnTo>
                  <a:pt x="0" y="6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lIns="81614" tIns="40807" rIns="81614" bIns="40807" anchor="ctr"/>
          <a:lstStyle/>
          <a:p>
            <a:pPr algn="ctr"/>
            <a:endParaRPr lang="zh-CN" altLang="en-US" sz="14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3133302" y="1946082"/>
            <a:ext cx="2494537" cy="2852114"/>
          </a:xfrm>
          <a:custGeom>
            <a:avLst/>
            <a:gdLst>
              <a:gd name="T0" fmla="*/ 133 w 3381"/>
              <a:gd name="T1" fmla="*/ 2348 h 3999"/>
              <a:gd name="T2" fmla="*/ 0 w 3381"/>
              <a:gd name="T3" fmla="*/ 1703 h 3999"/>
              <a:gd name="T4" fmla="*/ 282 w 3381"/>
              <a:gd name="T5" fmla="*/ 767 h 3999"/>
              <a:gd name="T6" fmla="*/ 1039 w 3381"/>
              <a:gd name="T7" fmla="*/ 133 h 3999"/>
              <a:gd name="T8" fmla="*/ 1689 w 3381"/>
              <a:gd name="T9" fmla="*/ 0 h 3999"/>
              <a:gd name="T10" fmla="*/ 2885 w 3381"/>
              <a:gd name="T11" fmla="*/ 495 h 3999"/>
              <a:gd name="T12" fmla="*/ 3381 w 3381"/>
              <a:gd name="T13" fmla="*/ 1691 h 3999"/>
              <a:gd name="T14" fmla="*/ 3097 w 3381"/>
              <a:gd name="T15" fmla="*/ 2624 h 3999"/>
              <a:gd name="T16" fmla="*/ 2346 w 3381"/>
              <a:gd name="T17" fmla="*/ 3248 h 3999"/>
              <a:gd name="T18" fmla="*/ 2281 w 3381"/>
              <a:gd name="T19" fmla="*/ 3304 h 3999"/>
              <a:gd name="T20" fmla="*/ 2256 w 3381"/>
              <a:gd name="T21" fmla="*/ 3388 h 3999"/>
              <a:gd name="T22" fmla="*/ 2256 w 3381"/>
              <a:gd name="T23" fmla="*/ 3718 h 3999"/>
              <a:gd name="T24" fmla="*/ 1699 w 3381"/>
              <a:gd name="T25" fmla="*/ 3999 h 3999"/>
              <a:gd name="T26" fmla="*/ 1142 w 3381"/>
              <a:gd name="T27" fmla="*/ 3718 h 3999"/>
              <a:gd name="T28" fmla="*/ 1142 w 3381"/>
              <a:gd name="T29" fmla="*/ 3388 h 3999"/>
              <a:gd name="T30" fmla="*/ 1354 w 3381"/>
              <a:gd name="T31" fmla="*/ 2691 h 3999"/>
              <a:gd name="T32" fmla="*/ 1916 w 3381"/>
              <a:gd name="T33" fmla="*/ 2226 h 3999"/>
              <a:gd name="T34" fmla="*/ 2171 w 3381"/>
              <a:gd name="T35" fmla="*/ 2011 h 3999"/>
              <a:gd name="T36" fmla="*/ 2267 w 3381"/>
              <a:gd name="T37" fmla="*/ 1691 h 3999"/>
              <a:gd name="T38" fmla="*/ 2098 w 3381"/>
              <a:gd name="T39" fmla="*/ 1283 h 3999"/>
              <a:gd name="T40" fmla="*/ 1689 w 3381"/>
              <a:gd name="T41" fmla="*/ 1113 h 3999"/>
              <a:gd name="T42" fmla="*/ 1469 w 3381"/>
              <a:gd name="T43" fmla="*/ 1155 h 3999"/>
              <a:gd name="T44" fmla="*/ 1212 w 3381"/>
              <a:gd name="T45" fmla="*/ 1375 h 3999"/>
              <a:gd name="T46" fmla="*/ 1113 w 3381"/>
              <a:gd name="T47" fmla="*/ 1703 h 3999"/>
              <a:gd name="T48" fmla="*/ 1155 w 3381"/>
              <a:gd name="T49" fmla="*/ 1918 h 3999"/>
              <a:gd name="T50" fmla="*/ 133 w 3381"/>
              <a:gd name="T51" fmla="*/ 2348 h 3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81" h="3999">
                <a:moveTo>
                  <a:pt x="133" y="2348"/>
                </a:moveTo>
                <a:cubicBezTo>
                  <a:pt x="42" y="2134"/>
                  <a:pt x="0" y="1915"/>
                  <a:pt x="0" y="1703"/>
                </a:cubicBezTo>
                <a:cubicBezTo>
                  <a:pt x="0" y="1368"/>
                  <a:pt x="102" y="1042"/>
                  <a:pt x="282" y="767"/>
                </a:cubicBezTo>
                <a:cubicBezTo>
                  <a:pt x="461" y="492"/>
                  <a:pt x="721" y="267"/>
                  <a:pt x="1039" y="133"/>
                </a:cubicBezTo>
                <a:cubicBezTo>
                  <a:pt x="1240" y="48"/>
                  <a:pt x="1459" y="0"/>
                  <a:pt x="1689" y="0"/>
                </a:cubicBezTo>
                <a:cubicBezTo>
                  <a:pt x="2156" y="0"/>
                  <a:pt x="2579" y="189"/>
                  <a:pt x="2885" y="495"/>
                </a:cubicBezTo>
                <a:cubicBezTo>
                  <a:pt x="3191" y="802"/>
                  <a:pt x="3381" y="1224"/>
                  <a:pt x="3381" y="1691"/>
                </a:cubicBezTo>
                <a:cubicBezTo>
                  <a:pt x="3381" y="2028"/>
                  <a:pt x="3278" y="2352"/>
                  <a:pt x="3097" y="2624"/>
                </a:cubicBezTo>
                <a:cubicBezTo>
                  <a:pt x="2918" y="2895"/>
                  <a:pt x="2659" y="3115"/>
                  <a:pt x="2346" y="3248"/>
                </a:cubicBezTo>
                <a:cubicBezTo>
                  <a:pt x="2320" y="3259"/>
                  <a:pt x="2298" y="3279"/>
                  <a:pt x="2281" y="3304"/>
                </a:cubicBezTo>
                <a:cubicBezTo>
                  <a:pt x="2265" y="3328"/>
                  <a:pt x="2256" y="3357"/>
                  <a:pt x="2256" y="3388"/>
                </a:cubicBezTo>
                <a:lnTo>
                  <a:pt x="2256" y="3718"/>
                </a:lnTo>
                <a:lnTo>
                  <a:pt x="1699" y="3999"/>
                </a:lnTo>
                <a:lnTo>
                  <a:pt x="1142" y="3718"/>
                </a:lnTo>
                <a:lnTo>
                  <a:pt x="1142" y="3388"/>
                </a:lnTo>
                <a:cubicBezTo>
                  <a:pt x="1142" y="3137"/>
                  <a:pt x="1219" y="2895"/>
                  <a:pt x="1354" y="2691"/>
                </a:cubicBezTo>
                <a:cubicBezTo>
                  <a:pt x="1488" y="2489"/>
                  <a:pt x="1681" y="2325"/>
                  <a:pt x="1916" y="2226"/>
                </a:cubicBezTo>
                <a:cubicBezTo>
                  <a:pt x="2020" y="2181"/>
                  <a:pt x="2108" y="2106"/>
                  <a:pt x="2171" y="2011"/>
                </a:cubicBezTo>
                <a:cubicBezTo>
                  <a:pt x="2232" y="1918"/>
                  <a:pt x="2267" y="1808"/>
                  <a:pt x="2267" y="1691"/>
                </a:cubicBezTo>
                <a:cubicBezTo>
                  <a:pt x="2267" y="1532"/>
                  <a:pt x="2203" y="1387"/>
                  <a:pt x="2098" y="1283"/>
                </a:cubicBezTo>
                <a:cubicBezTo>
                  <a:pt x="1993" y="1178"/>
                  <a:pt x="1849" y="1113"/>
                  <a:pt x="1689" y="1113"/>
                </a:cubicBezTo>
                <a:cubicBezTo>
                  <a:pt x="1606" y="1113"/>
                  <a:pt x="1532" y="1128"/>
                  <a:pt x="1469" y="1155"/>
                </a:cubicBezTo>
                <a:cubicBezTo>
                  <a:pt x="1365" y="1199"/>
                  <a:pt x="1276" y="1278"/>
                  <a:pt x="1212" y="1375"/>
                </a:cubicBezTo>
                <a:cubicBezTo>
                  <a:pt x="1149" y="1472"/>
                  <a:pt x="1113" y="1586"/>
                  <a:pt x="1113" y="1703"/>
                </a:cubicBezTo>
                <a:cubicBezTo>
                  <a:pt x="1113" y="1777"/>
                  <a:pt x="1127" y="1850"/>
                  <a:pt x="1155" y="1918"/>
                </a:cubicBezTo>
                <a:lnTo>
                  <a:pt x="133" y="23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lIns="81614" tIns="40807" rIns="81614" bIns="40807" anchor="ctr"/>
          <a:lstStyle/>
          <a:p>
            <a:pPr algn="ctr"/>
            <a:endParaRPr lang="zh-CN" altLang="en-US" sz="20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3768865" y="1949068"/>
            <a:ext cx="1706735" cy="1030205"/>
          </a:xfrm>
          <a:custGeom>
            <a:avLst/>
            <a:gdLst>
              <a:gd name="T0" fmla="*/ 0 w 2313"/>
              <a:gd name="T1" fmla="*/ 221 h 1445"/>
              <a:gd name="T2" fmla="*/ 179 w 2313"/>
              <a:gd name="T3" fmla="*/ 133 h 1445"/>
              <a:gd name="T4" fmla="*/ 829 w 2313"/>
              <a:gd name="T5" fmla="*/ 0 h 1445"/>
              <a:gd name="T6" fmla="*/ 2025 w 2313"/>
              <a:gd name="T7" fmla="*/ 495 h 1445"/>
              <a:gd name="T8" fmla="*/ 2313 w 2313"/>
              <a:gd name="T9" fmla="*/ 879 h 1445"/>
              <a:gd name="T10" fmla="*/ 1353 w 2313"/>
              <a:gd name="T11" fmla="*/ 1445 h 1445"/>
              <a:gd name="T12" fmla="*/ 1238 w 2313"/>
              <a:gd name="T13" fmla="*/ 1283 h 1445"/>
              <a:gd name="T14" fmla="*/ 829 w 2313"/>
              <a:gd name="T15" fmla="*/ 1113 h 1445"/>
              <a:gd name="T16" fmla="*/ 609 w 2313"/>
              <a:gd name="T17" fmla="*/ 1155 h 1445"/>
              <a:gd name="T18" fmla="*/ 552 w 2313"/>
              <a:gd name="T19" fmla="*/ 1184 h 1445"/>
              <a:gd name="T20" fmla="*/ 0 w 2313"/>
              <a:gd name="T21" fmla="*/ 22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3" h="1445">
                <a:moveTo>
                  <a:pt x="0" y="221"/>
                </a:moveTo>
                <a:cubicBezTo>
                  <a:pt x="57" y="189"/>
                  <a:pt x="117" y="159"/>
                  <a:pt x="179" y="133"/>
                </a:cubicBezTo>
                <a:cubicBezTo>
                  <a:pt x="380" y="48"/>
                  <a:pt x="599" y="0"/>
                  <a:pt x="829" y="0"/>
                </a:cubicBezTo>
                <a:cubicBezTo>
                  <a:pt x="1296" y="0"/>
                  <a:pt x="1719" y="189"/>
                  <a:pt x="2025" y="495"/>
                </a:cubicBezTo>
                <a:cubicBezTo>
                  <a:pt x="2138" y="609"/>
                  <a:pt x="2236" y="738"/>
                  <a:pt x="2313" y="879"/>
                </a:cubicBezTo>
                <a:lnTo>
                  <a:pt x="1353" y="1445"/>
                </a:lnTo>
                <a:cubicBezTo>
                  <a:pt x="1324" y="1385"/>
                  <a:pt x="1285" y="1330"/>
                  <a:pt x="1238" y="1283"/>
                </a:cubicBezTo>
                <a:cubicBezTo>
                  <a:pt x="1133" y="1178"/>
                  <a:pt x="989" y="1113"/>
                  <a:pt x="829" y="1113"/>
                </a:cubicBezTo>
                <a:cubicBezTo>
                  <a:pt x="746" y="1113"/>
                  <a:pt x="672" y="1128"/>
                  <a:pt x="609" y="1155"/>
                </a:cubicBezTo>
                <a:cubicBezTo>
                  <a:pt x="590" y="1163"/>
                  <a:pt x="570" y="1173"/>
                  <a:pt x="552" y="1184"/>
                </a:cubicBezTo>
                <a:lnTo>
                  <a:pt x="0" y="22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lIns="81614" tIns="40807" rIns="81614" bIns="40807" anchor="ctr"/>
          <a:lstStyle/>
          <a:p>
            <a:pPr algn="ctr"/>
            <a:endParaRPr lang="zh-CN" altLang="en-US" sz="25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4669340" y="2525774"/>
            <a:ext cx="960934" cy="1488403"/>
          </a:xfrm>
          <a:custGeom>
            <a:avLst/>
            <a:gdLst>
              <a:gd name="T0" fmla="*/ 1061 w 1303"/>
              <a:gd name="T1" fmla="*/ 0 h 2087"/>
              <a:gd name="T2" fmla="*/ 1303 w 1303"/>
              <a:gd name="T3" fmla="*/ 872 h 2087"/>
              <a:gd name="T4" fmla="*/ 1019 w 1303"/>
              <a:gd name="T5" fmla="*/ 1805 h 2087"/>
              <a:gd name="T6" fmla="*/ 785 w 1303"/>
              <a:gd name="T7" fmla="*/ 2087 h 2087"/>
              <a:gd name="T8" fmla="*/ 0 w 1303"/>
              <a:gd name="T9" fmla="*/ 1301 h 2087"/>
              <a:gd name="T10" fmla="*/ 93 w 1303"/>
              <a:gd name="T11" fmla="*/ 1192 h 2087"/>
              <a:gd name="T12" fmla="*/ 189 w 1303"/>
              <a:gd name="T13" fmla="*/ 872 h 2087"/>
              <a:gd name="T14" fmla="*/ 101 w 1303"/>
              <a:gd name="T15" fmla="*/ 566 h 2087"/>
              <a:gd name="T16" fmla="*/ 1061 w 1303"/>
              <a:gd name="T17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2087">
                <a:moveTo>
                  <a:pt x="1061" y="0"/>
                </a:moveTo>
                <a:cubicBezTo>
                  <a:pt x="1214" y="255"/>
                  <a:pt x="1303" y="553"/>
                  <a:pt x="1303" y="872"/>
                </a:cubicBezTo>
                <a:cubicBezTo>
                  <a:pt x="1303" y="1209"/>
                  <a:pt x="1200" y="1533"/>
                  <a:pt x="1019" y="1805"/>
                </a:cubicBezTo>
                <a:cubicBezTo>
                  <a:pt x="952" y="1907"/>
                  <a:pt x="874" y="2001"/>
                  <a:pt x="785" y="2087"/>
                </a:cubicBezTo>
                <a:lnTo>
                  <a:pt x="0" y="1301"/>
                </a:lnTo>
                <a:cubicBezTo>
                  <a:pt x="35" y="1269"/>
                  <a:pt x="66" y="1232"/>
                  <a:pt x="93" y="1192"/>
                </a:cubicBezTo>
                <a:cubicBezTo>
                  <a:pt x="154" y="1099"/>
                  <a:pt x="189" y="989"/>
                  <a:pt x="189" y="872"/>
                </a:cubicBezTo>
                <a:cubicBezTo>
                  <a:pt x="189" y="760"/>
                  <a:pt x="157" y="655"/>
                  <a:pt x="101" y="566"/>
                </a:cubicBezTo>
                <a:lnTo>
                  <a:pt x="106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lIns="81614" tIns="40807" rIns="81614" bIns="40807" anchor="ctr"/>
          <a:lstStyle/>
          <a:p>
            <a:pPr algn="ctr"/>
            <a:endParaRPr lang="zh-CN" altLang="en-US" sz="25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3122188" y="2097227"/>
            <a:ext cx="1054159" cy="1518092"/>
          </a:xfrm>
          <a:custGeom>
            <a:avLst/>
            <a:gdLst>
              <a:gd name="T0" fmla="*/ 149 w 1428"/>
              <a:gd name="T1" fmla="*/ 2129 h 2129"/>
              <a:gd name="T2" fmla="*/ 25 w 1428"/>
              <a:gd name="T3" fmla="*/ 1325 h 2129"/>
              <a:gd name="T4" fmla="*/ 296 w 1428"/>
              <a:gd name="T5" fmla="*/ 552 h 2129"/>
              <a:gd name="T6" fmla="*/ 554 w 1428"/>
              <a:gd name="T7" fmla="*/ 242 h 2129"/>
              <a:gd name="T8" fmla="*/ 880 w 1428"/>
              <a:gd name="T9" fmla="*/ 0 h 2129"/>
              <a:gd name="T10" fmla="*/ 1428 w 1428"/>
              <a:gd name="T11" fmla="*/ 965 h 2129"/>
              <a:gd name="T12" fmla="*/ 1319 w 1428"/>
              <a:gd name="T13" fmla="*/ 1046 h 2129"/>
              <a:gd name="T14" fmla="*/ 1227 w 1428"/>
              <a:gd name="T15" fmla="*/ 1157 h 2129"/>
              <a:gd name="T16" fmla="*/ 1130 w 1428"/>
              <a:gd name="T17" fmla="*/ 1429 h 2129"/>
              <a:gd name="T18" fmla="*/ 1171 w 1428"/>
              <a:gd name="T19" fmla="*/ 1699 h 2129"/>
              <a:gd name="T20" fmla="*/ 149 w 1428"/>
              <a:gd name="T21" fmla="*/ 2129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8" h="2129">
                <a:moveTo>
                  <a:pt x="149" y="2129"/>
                </a:moveTo>
                <a:cubicBezTo>
                  <a:pt x="37" y="1865"/>
                  <a:pt x="0" y="1590"/>
                  <a:pt x="25" y="1325"/>
                </a:cubicBezTo>
                <a:cubicBezTo>
                  <a:pt x="52" y="1048"/>
                  <a:pt x="147" y="782"/>
                  <a:pt x="296" y="552"/>
                </a:cubicBezTo>
                <a:cubicBezTo>
                  <a:pt x="370" y="438"/>
                  <a:pt x="457" y="334"/>
                  <a:pt x="554" y="242"/>
                </a:cubicBezTo>
                <a:cubicBezTo>
                  <a:pt x="651" y="149"/>
                  <a:pt x="761" y="68"/>
                  <a:pt x="880" y="0"/>
                </a:cubicBezTo>
                <a:lnTo>
                  <a:pt x="1428" y="965"/>
                </a:lnTo>
                <a:cubicBezTo>
                  <a:pt x="1389" y="987"/>
                  <a:pt x="1353" y="1015"/>
                  <a:pt x="1319" y="1046"/>
                </a:cubicBezTo>
                <a:cubicBezTo>
                  <a:pt x="1283" y="1080"/>
                  <a:pt x="1252" y="1117"/>
                  <a:pt x="1227" y="1157"/>
                </a:cubicBezTo>
                <a:cubicBezTo>
                  <a:pt x="1173" y="1239"/>
                  <a:pt x="1139" y="1333"/>
                  <a:pt x="1130" y="1429"/>
                </a:cubicBezTo>
                <a:cubicBezTo>
                  <a:pt x="1122" y="1519"/>
                  <a:pt x="1134" y="1611"/>
                  <a:pt x="1171" y="1699"/>
                </a:cubicBezTo>
                <a:lnTo>
                  <a:pt x="149" y="212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 cmpd="sng">
            <a:noFill/>
            <a:bevel/>
            <a:headEnd/>
            <a:tailEnd/>
          </a:ln>
          <a:extLst/>
        </p:spPr>
        <p:txBody>
          <a:bodyPr lIns="81614" tIns="40807" rIns="81614" bIns="40807" anchor="ctr"/>
          <a:lstStyle/>
          <a:p>
            <a:pPr algn="ctr"/>
            <a:endParaRPr lang="zh-CN" altLang="en-US" sz="25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2317" y="2658362"/>
            <a:ext cx="301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5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882" y="2157211"/>
            <a:ext cx="301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5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1382" y="3022390"/>
            <a:ext cx="301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5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8417" y="3845919"/>
            <a:ext cx="301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5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4064" y="5006918"/>
            <a:ext cx="884887" cy="297855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2311" y="1774598"/>
            <a:ext cx="3317061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现阶段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问题一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</a:t>
            </a:r>
            <a:endParaRPr lang="en-US" altLang="zh-CN" sz="14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515547" y="1846276"/>
            <a:ext cx="535122" cy="530673"/>
            <a:chOff x="6409426" y="1173624"/>
            <a:chExt cx="962086" cy="962084"/>
          </a:xfrm>
          <a:solidFill>
            <a:schemeClr val="tx2">
              <a:lumMod val="75000"/>
            </a:schemeClr>
          </a:solidFill>
        </p:grpSpPr>
        <p:sp>
          <p:nvSpPr>
            <p:cNvPr id="18" name="椭圆 17"/>
            <p:cNvSpPr/>
            <p:nvPr/>
          </p:nvSpPr>
          <p:spPr bwMode="auto">
            <a:xfrm>
              <a:off x="6409426" y="1173624"/>
              <a:ext cx="962086" cy="962084"/>
            </a:xfrm>
            <a:prstGeom prst="ellipse">
              <a:avLst/>
            </a:prstGeom>
            <a:grpFill/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6339" y="1282180"/>
              <a:ext cx="546387" cy="717446"/>
            </a:xfrm>
            <a:prstGeom prst="rect">
              <a:avLst/>
            </a:prstGeom>
            <a:grp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itchFamily="34" charset="-122"/>
                </a:defRPr>
              </a:lvl1pPr>
            </a:lstStyle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15547" y="2952561"/>
            <a:ext cx="535122" cy="530673"/>
            <a:chOff x="6409426" y="2394908"/>
            <a:chExt cx="962086" cy="962084"/>
          </a:xfrm>
          <a:solidFill>
            <a:schemeClr val="accent1">
              <a:lumMod val="75000"/>
            </a:schemeClr>
          </a:solidFill>
        </p:grpSpPr>
        <p:sp>
          <p:nvSpPr>
            <p:cNvPr id="21" name="椭圆 20"/>
            <p:cNvSpPr/>
            <p:nvPr/>
          </p:nvSpPr>
          <p:spPr bwMode="auto">
            <a:xfrm>
              <a:off x="6409426" y="2394908"/>
              <a:ext cx="962086" cy="962084"/>
            </a:xfrm>
            <a:prstGeom prst="ellipse">
              <a:avLst/>
            </a:prstGeom>
            <a:grpFill/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00496" y="2510335"/>
              <a:ext cx="546387" cy="717446"/>
            </a:xfrm>
            <a:prstGeom prst="rect">
              <a:avLst/>
            </a:prstGeom>
            <a:grp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1600">
                  <a:solidFill>
                    <a:srgbClr val="FFFFFF"/>
                  </a:solidFill>
                  <a:latin typeface="+mn-ea"/>
                  <a:ea typeface="+mn-ea"/>
                </a:defRPr>
              </a:lvl1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15549" y="4016894"/>
            <a:ext cx="535122" cy="530673"/>
            <a:chOff x="6409426" y="3568104"/>
            <a:chExt cx="962086" cy="962084"/>
          </a:xfrm>
          <a:solidFill>
            <a:schemeClr val="accent2">
              <a:lumMod val="75000"/>
            </a:schemeClr>
          </a:solidFill>
        </p:grpSpPr>
        <p:sp>
          <p:nvSpPr>
            <p:cNvPr id="24" name="椭圆 23"/>
            <p:cNvSpPr/>
            <p:nvPr/>
          </p:nvSpPr>
          <p:spPr bwMode="auto">
            <a:xfrm>
              <a:off x="6409426" y="3568104"/>
              <a:ext cx="962086" cy="962084"/>
            </a:xfrm>
            <a:prstGeom prst="ellipse">
              <a:avLst/>
            </a:prstGeom>
            <a:grpFill/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29988" y="3710247"/>
              <a:ext cx="546387" cy="717446"/>
            </a:xfrm>
            <a:prstGeom prst="rect">
              <a:avLst/>
            </a:prstGeom>
            <a:grp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itchFamily="34" charset="-122"/>
                </a:defRPr>
              </a:lvl1pPr>
            </a:lstStyle>
            <a:p>
              <a:r>
                <a:rPr lang="en-US" altLang="zh-CN" sz="1600" b="1" dirty="0">
                  <a:latin typeface="微软雅黑" pitchFamily="34" charset="-122"/>
                </a:rPr>
                <a:t>3</a:t>
              </a:r>
              <a:endParaRPr lang="zh-CN" altLang="en-US" sz="1600" b="1" dirty="0">
                <a:latin typeface="微软雅黑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15549" y="5123344"/>
            <a:ext cx="535122" cy="530673"/>
            <a:chOff x="6409426" y="4869160"/>
            <a:chExt cx="962086" cy="962084"/>
          </a:xfrm>
          <a:solidFill>
            <a:schemeClr val="accent3">
              <a:lumMod val="75000"/>
            </a:schemeClr>
          </a:solidFill>
        </p:grpSpPr>
        <p:sp>
          <p:nvSpPr>
            <p:cNvPr id="27" name="椭圆 26"/>
            <p:cNvSpPr/>
            <p:nvPr/>
          </p:nvSpPr>
          <p:spPr bwMode="auto">
            <a:xfrm>
              <a:off x="6409426" y="4869160"/>
              <a:ext cx="962086" cy="962084"/>
            </a:xfrm>
            <a:prstGeom prst="ellipse">
              <a:avLst/>
            </a:prstGeom>
            <a:grpFill/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95474" y="4996174"/>
              <a:ext cx="546387" cy="717446"/>
            </a:xfrm>
            <a:prstGeom prst="rect">
              <a:avLst/>
            </a:prstGeom>
            <a:grp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1600">
                  <a:solidFill>
                    <a:srgbClr val="FFFFFF"/>
                  </a:solidFill>
                  <a:latin typeface="+mn-ea"/>
                  <a:ea typeface="+mn-ea"/>
                </a:defRPr>
              </a:lvl1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142310" y="2836815"/>
            <a:ext cx="3317062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现阶段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问题二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</a:t>
            </a:r>
            <a:endParaRPr lang="en-US" altLang="zh-CN" sz="14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2313" y="3916878"/>
            <a:ext cx="3317059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现阶段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问题三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4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</a:t>
            </a:r>
            <a:endParaRPr lang="en-US" altLang="zh-CN" sz="14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42311" y="5043947"/>
            <a:ext cx="3317061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现阶段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问题四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en-US" altLang="zh-CN" sz="14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720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4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9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5" grpId="0"/>
      <p:bldP spid="16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4313213" y="1729414"/>
            <a:ext cx="5719818" cy="369332"/>
            <a:chOff x="3002037" y="1465798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 bwMode="auto">
            <a:xfrm>
              <a:off x="3002037" y="1465798"/>
              <a:ext cx="7067433" cy="36933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33222" y="1474123"/>
              <a:ext cx="5688632" cy="3450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13213" y="3998475"/>
            <a:ext cx="5719819" cy="369332"/>
            <a:chOff x="3002037" y="3922395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22" name="矩形 21"/>
            <p:cNvSpPr/>
            <p:nvPr/>
          </p:nvSpPr>
          <p:spPr bwMode="auto">
            <a:xfrm>
              <a:off x="3002037" y="3922395"/>
              <a:ext cx="7067433" cy="36933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3807" y="3939647"/>
              <a:ext cx="4085844" cy="3450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13212" y="2313803"/>
            <a:ext cx="5719819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说明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13213" y="4541921"/>
            <a:ext cx="5719818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。</a:t>
            </a:r>
          </a:p>
        </p:txBody>
      </p:sp>
      <p:sp>
        <p:nvSpPr>
          <p:cNvPr id="26" name="等腰三角形 2"/>
          <p:cNvSpPr/>
          <p:nvPr/>
        </p:nvSpPr>
        <p:spPr bwMode="auto">
          <a:xfrm rot="2747878">
            <a:off x="2803426" y="1971872"/>
            <a:ext cx="1323028" cy="1530812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zh-CN" altLang="en-US" sz="1400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45059" y="2560219"/>
            <a:ext cx="858446" cy="49234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b="1" dirty="0" smtClean="0"/>
              <a:t>正面</a:t>
            </a:r>
            <a:endParaRPr lang="en-US" altLang="zh-CN" b="1" dirty="0" smtClean="0"/>
          </a:p>
          <a:p>
            <a:r>
              <a:rPr lang="zh-CN" altLang="en-US" b="1" dirty="0" smtClean="0"/>
              <a:t>观点</a:t>
            </a:r>
            <a:endParaRPr lang="zh-CN" altLang="en-US" b="1" dirty="0"/>
          </a:p>
        </p:txBody>
      </p:sp>
      <p:sp>
        <p:nvSpPr>
          <p:cNvPr id="28" name="等腰三角形 2"/>
          <p:cNvSpPr/>
          <p:nvPr/>
        </p:nvSpPr>
        <p:spPr bwMode="auto">
          <a:xfrm rot="3036074">
            <a:off x="2803426" y="4298396"/>
            <a:ext cx="1323030" cy="1530816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zh-CN" altLang="en-US" sz="1400" ker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5061" y="4878477"/>
            <a:ext cx="858446" cy="49234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b="1" dirty="0" smtClean="0"/>
              <a:t>负面</a:t>
            </a:r>
            <a:endParaRPr lang="en-US" altLang="zh-CN" b="1" dirty="0" smtClean="0"/>
          </a:p>
          <a:p>
            <a:r>
              <a:rPr lang="zh-CN" altLang="en-US" b="1" dirty="0" smtClean="0"/>
              <a:t>观点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915839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59" name="组合 358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360" name="直接连接符 35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接连接符 36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Group 27"/>
          <p:cNvGrpSpPr/>
          <p:nvPr>
            <p:custDataLst>
              <p:tags r:id="rId1"/>
            </p:custDataLst>
          </p:nvPr>
        </p:nvGrpSpPr>
        <p:grpSpPr bwMode="gray">
          <a:xfrm>
            <a:off x="1997669" y="1589447"/>
            <a:ext cx="6896168" cy="3825205"/>
            <a:chOff x="1832768" y="1268759"/>
            <a:chExt cx="6240462" cy="3571875"/>
          </a:xfrm>
          <a:solidFill>
            <a:schemeClr val="bg1">
              <a:lumMod val="50000"/>
            </a:schemeClr>
          </a:solidFill>
        </p:grpSpPr>
        <p:sp>
          <p:nvSpPr>
            <p:cNvPr id="363" name="Freeform 53"/>
            <p:cNvSpPr>
              <a:spLocks noChangeAspect="1"/>
            </p:cNvSpPr>
            <p:nvPr/>
          </p:nvSpPr>
          <p:spPr bwMode="gray">
            <a:xfrm>
              <a:off x="7279480" y="4464397"/>
              <a:ext cx="63500" cy="68263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4" name="Freeform 54"/>
            <p:cNvSpPr>
              <a:spLocks noChangeAspect="1"/>
            </p:cNvSpPr>
            <p:nvPr/>
          </p:nvSpPr>
          <p:spPr bwMode="gray">
            <a:xfrm>
              <a:off x="6728617" y="3878609"/>
              <a:ext cx="704850" cy="550863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5" name="Freeform 55"/>
            <p:cNvSpPr>
              <a:spLocks noChangeAspect="1"/>
            </p:cNvSpPr>
            <p:nvPr/>
          </p:nvSpPr>
          <p:spPr bwMode="gray">
            <a:xfrm>
              <a:off x="7657305" y="4462809"/>
              <a:ext cx="134938" cy="146050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6" name="Freeform 56"/>
            <p:cNvSpPr>
              <a:spLocks noChangeAspect="1"/>
            </p:cNvSpPr>
            <p:nvPr/>
          </p:nvSpPr>
          <p:spPr bwMode="gray">
            <a:xfrm>
              <a:off x="7765255" y="4327872"/>
              <a:ext cx="100013" cy="157163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7" name="Freeform 57"/>
            <p:cNvSpPr>
              <a:spLocks noChangeAspect="1"/>
            </p:cNvSpPr>
            <p:nvPr/>
          </p:nvSpPr>
          <p:spPr bwMode="gray">
            <a:xfrm>
              <a:off x="7612855" y="4050059"/>
              <a:ext cx="50800" cy="41275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8" name="Freeform 58"/>
            <p:cNvSpPr>
              <a:spLocks noChangeAspect="1"/>
            </p:cNvSpPr>
            <p:nvPr/>
          </p:nvSpPr>
          <p:spPr bwMode="gray">
            <a:xfrm>
              <a:off x="5965030" y="2859434"/>
              <a:ext cx="192088" cy="92075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9" name="Freeform 59"/>
            <p:cNvSpPr>
              <a:spLocks noChangeAspect="1"/>
            </p:cNvSpPr>
            <p:nvPr/>
          </p:nvSpPr>
          <p:spPr bwMode="gray">
            <a:xfrm>
              <a:off x="5933280" y="2910234"/>
              <a:ext cx="131763" cy="98425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0" name="Freeform 60"/>
            <p:cNvSpPr>
              <a:spLocks noChangeAspect="1"/>
            </p:cNvSpPr>
            <p:nvPr/>
          </p:nvSpPr>
          <p:spPr bwMode="gray">
            <a:xfrm>
              <a:off x="5995192" y="2930872"/>
              <a:ext cx="4763" cy="6350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Freeform 61"/>
            <p:cNvSpPr>
              <a:spLocks noChangeAspect="1"/>
            </p:cNvSpPr>
            <p:nvPr/>
          </p:nvSpPr>
          <p:spPr bwMode="gray">
            <a:xfrm>
              <a:off x="6006305" y="2934047"/>
              <a:ext cx="4763" cy="3175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2" name="Freeform 62"/>
            <p:cNvSpPr>
              <a:spLocks noChangeAspect="1"/>
            </p:cNvSpPr>
            <p:nvPr/>
          </p:nvSpPr>
          <p:spPr bwMode="gray">
            <a:xfrm>
              <a:off x="5987255" y="2937222"/>
              <a:ext cx="3175" cy="31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Freeform 63"/>
            <p:cNvSpPr>
              <a:spLocks noChangeAspect="1"/>
            </p:cNvSpPr>
            <p:nvPr/>
          </p:nvSpPr>
          <p:spPr bwMode="gray">
            <a:xfrm>
              <a:off x="5812630" y="2968972"/>
              <a:ext cx="250825" cy="190500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Freeform 64"/>
            <p:cNvSpPr>
              <a:spLocks noChangeAspect="1"/>
            </p:cNvSpPr>
            <p:nvPr/>
          </p:nvSpPr>
          <p:spPr bwMode="gray">
            <a:xfrm>
              <a:off x="6419055" y="3594447"/>
              <a:ext cx="188913" cy="2000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5" name="Freeform 65"/>
            <p:cNvSpPr>
              <a:spLocks noChangeAspect="1"/>
            </p:cNvSpPr>
            <p:nvPr/>
          </p:nvSpPr>
          <p:spPr bwMode="gray">
            <a:xfrm>
              <a:off x="6593680" y="3794472"/>
              <a:ext cx="160338" cy="50800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6" name="Freeform 66"/>
            <p:cNvSpPr>
              <a:spLocks noChangeAspect="1"/>
            </p:cNvSpPr>
            <p:nvPr/>
          </p:nvSpPr>
          <p:spPr bwMode="gray">
            <a:xfrm>
              <a:off x="6657180" y="3616672"/>
              <a:ext cx="173038" cy="147638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7" name="Freeform 67"/>
            <p:cNvSpPr>
              <a:spLocks noChangeAspect="1"/>
            </p:cNvSpPr>
            <p:nvPr/>
          </p:nvSpPr>
          <p:spPr bwMode="gray">
            <a:xfrm>
              <a:off x="7344567" y="3764309"/>
              <a:ext cx="69850" cy="38100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8" name="Freeform 68"/>
            <p:cNvSpPr>
              <a:spLocks noChangeAspect="1"/>
            </p:cNvSpPr>
            <p:nvPr/>
          </p:nvSpPr>
          <p:spPr bwMode="gray">
            <a:xfrm>
              <a:off x="7215980" y="3737322"/>
              <a:ext cx="173038" cy="141288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79" name="Group 69"/>
            <p:cNvGrpSpPr>
              <a:grpSpLocks noChangeAspect="1"/>
            </p:cNvGrpSpPr>
            <p:nvPr/>
          </p:nvGrpSpPr>
          <p:grpSpPr bwMode="gray">
            <a:xfrm>
              <a:off x="6801642" y="3364259"/>
              <a:ext cx="161925" cy="231775"/>
              <a:chOff x="3802" y="2280"/>
              <a:chExt cx="102" cy="146"/>
            </a:xfrm>
            <a:grpFill/>
          </p:grpSpPr>
          <p:sp>
            <p:nvSpPr>
              <p:cNvPr id="707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8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9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0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1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2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3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4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5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6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7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80" name="Freeform 81"/>
            <p:cNvSpPr>
              <a:spLocks noChangeAspect="1"/>
            </p:cNvSpPr>
            <p:nvPr/>
          </p:nvSpPr>
          <p:spPr bwMode="gray">
            <a:xfrm>
              <a:off x="6744492" y="3603972"/>
              <a:ext cx="23813" cy="1905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1" name="Freeform 82"/>
            <p:cNvSpPr>
              <a:spLocks noChangeAspect="1"/>
            </p:cNvSpPr>
            <p:nvPr/>
          </p:nvSpPr>
          <p:spPr bwMode="gray">
            <a:xfrm>
              <a:off x="6781005" y="3748434"/>
              <a:ext cx="4763" cy="14288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Freeform 83"/>
            <p:cNvSpPr>
              <a:spLocks noChangeAspect="1"/>
            </p:cNvSpPr>
            <p:nvPr/>
          </p:nvSpPr>
          <p:spPr bwMode="gray">
            <a:xfrm>
              <a:off x="6931817" y="3837334"/>
              <a:ext cx="42863" cy="1905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3" name="Freeform 84"/>
            <p:cNvSpPr>
              <a:spLocks noChangeAspect="1"/>
            </p:cNvSpPr>
            <p:nvPr/>
          </p:nvSpPr>
          <p:spPr bwMode="gray">
            <a:xfrm>
              <a:off x="6911180" y="3850034"/>
              <a:ext cx="26988" cy="2222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" name="Freeform 85"/>
            <p:cNvSpPr>
              <a:spLocks noChangeAspect="1"/>
            </p:cNvSpPr>
            <p:nvPr/>
          </p:nvSpPr>
          <p:spPr bwMode="gray">
            <a:xfrm>
              <a:off x="6987380" y="3740497"/>
              <a:ext cx="50800" cy="19050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5" name="Freeform 86"/>
            <p:cNvSpPr>
              <a:spLocks noChangeAspect="1"/>
            </p:cNvSpPr>
            <p:nvPr/>
          </p:nvSpPr>
          <p:spPr bwMode="gray">
            <a:xfrm>
              <a:off x="6830217" y="3662709"/>
              <a:ext cx="109538" cy="128588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6" name="Freeform 87"/>
            <p:cNvSpPr>
              <a:spLocks noChangeAspect="1"/>
            </p:cNvSpPr>
            <p:nvPr/>
          </p:nvSpPr>
          <p:spPr bwMode="gray">
            <a:xfrm>
              <a:off x="6977855" y="3653184"/>
              <a:ext cx="25400" cy="539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7" name="Freeform 88"/>
            <p:cNvSpPr>
              <a:spLocks noChangeAspect="1"/>
            </p:cNvSpPr>
            <p:nvPr/>
          </p:nvSpPr>
          <p:spPr bwMode="gray">
            <a:xfrm>
              <a:off x="7039767" y="3699222"/>
              <a:ext cx="180975" cy="152400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8" name="Freeform 89"/>
            <p:cNvSpPr>
              <a:spLocks noChangeAspect="1"/>
            </p:cNvSpPr>
            <p:nvPr/>
          </p:nvSpPr>
          <p:spPr bwMode="gray">
            <a:xfrm>
              <a:off x="7387430" y="3737322"/>
              <a:ext cx="41275" cy="381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9" name="Freeform 90"/>
            <p:cNvSpPr>
              <a:spLocks noChangeAspect="1"/>
            </p:cNvSpPr>
            <p:nvPr/>
          </p:nvSpPr>
          <p:spPr bwMode="gray">
            <a:xfrm>
              <a:off x="6538117" y="3280122"/>
              <a:ext cx="125413" cy="263525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" name="Freeform 91"/>
            <p:cNvSpPr>
              <a:spLocks noChangeAspect="1"/>
            </p:cNvSpPr>
            <p:nvPr/>
          </p:nvSpPr>
          <p:spPr bwMode="gray">
            <a:xfrm>
              <a:off x="6668292" y="3572222"/>
              <a:ext cx="168275" cy="104775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1" name="Freeform 92"/>
            <p:cNvSpPr>
              <a:spLocks noChangeAspect="1"/>
            </p:cNvSpPr>
            <p:nvPr/>
          </p:nvSpPr>
          <p:spPr bwMode="gray">
            <a:xfrm>
              <a:off x="6504780" y="3575397"/>
              <a:ext cx="71438" cy="9366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2" name="Freeform 93"/>
            <p:cNvSpPr>
              <a:spLocks noChangeAspect="1"/>
            </p:cNvSpPr>
            <p:nvPr/>
          </p:nvSpPr>
          <p:spPr bwMode="gray">
            <a:xfrm>
              <a:off x="6460330" y="3326159"/>
              <a:ext cx="136525" cy="268288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3" name="Freeform 94"/>
            <p:cNvSpPr>
              <a:spLocks noChangeAspect="1"/>
            </p:cNvSpPr>
            <p:nvPr/>
          </p:nvSpPr>
          <p:spPr bwMode="gray">
            <a:xfrm>
              <a:off x="6366667" y="3181697"/>
              <a:ext cx="153988" cy="333375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95"/>
            <p:cNvSpPr>
              <a:spLocks noChangeAspect="1"/>
            </p:cNvSpPr>
            <p:nvPr/>
          </p:nvSpPr>
          <p:spPr bwMode="gray">
            <a:xfrm>
              <a:off x="6541292" y="3435697"/>
              <a:ext cx="92075" cy="74613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5" name="Freeform 96"/>
            <p:cNvSpPr>
              <a:spLocks noChangeAspect="1"/>
            </p:cNvSpPr>
            <p:nvPr/>
          </p:nvSpPr>
          <p:spPr bwMode="gray">
            <a:xfrm>
              <a:off x="6504780" y="3292822"/>
              <a:ext cx="125413" cy="15557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96" name="Group 97"/>
            <p:cNvGrpSpPr>
              <a:grpSpLocks noChangeAspect="1"/>
            </p:cNvGrpSpPr>
            <p:nvPr/>
          </p:nvGrpSpPr>
          <p:grpSpPr bwMode="gray">
            <a:xfrm>
              <a:off x="5818980" y="3002309"/>
              <a:ext cx="636588" cy="587375"/>
              <a:chOff x="3183" y="2052"/>
              <a:chExt cx="401" cy="370"/>
            </a:xfrm>
            <a:grpFill/>
          </p:grpSpPr>
          <p:sp>
            <p:nvSpPr>
              <p:cNvPr id="700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1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2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3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4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5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7" name="Freeform 105"/>
            <p:cNvSpPr>
              <a:spLocks noChangeAspect="1"/>
            </p:cNvSpPr>
            <p:nvPr/>
          </p:nvSpPr>
          <p:spPr bwMode="gray">
            <a:xfrm>
              <a:off x="6850855" y="3240434"/>
              <a:ext cx="30163" cy="6350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98" name="Group 106"/>
            <p:cNvGrpSpPr>
              <a:grpSpLocks noChangeAspect="1"/>
            </p:cNvGrpSpPr>
            <p:nvPr/>
          </p:nvGrpSpPr>
          <p:grpSpPr bwMode="gray">
            <a:xfrm>
              <a:off x="7017542" y="2807047"/>
              <a:ext cx="282575" cy="320675"/>
              <a:chOff x="3938" y="1929"/>
              <a:chExt cx="178" cy="202"/>
            </a:xfrm>
            <a:grpFill/>
          </p:grpSpPr>
          <p:sp>
            <p:nvSpPr>
              <p:cNvPr id="696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7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8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9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9" name="Freeform 111"/>
            <p:cNvSpPr>
              <a:spLocks noChangeAspect="1"/>
            </p:cNvSpPr>
            <p:nvPr/>
          </p:nvSpPr>
          <p:spPr bwMode="gray">
            <a:xfrm>
              <a:off x="6955630" y="2968972"/>
              <a:ext cx="60325" cy="90488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0" name="Freeform 112"/>
            <p:cNvSpPr>
              <a:spLocks noChangeAspect="1"/>
            </p:cNvSpPr>
            <p:nvPr/>
          </p:nvSpPr>
          <p:spPr bwMode="gray">
            <a:xfrm>
              <a:off x="6288880" y="2629247"/>
              <a:ext cx="550863" cy="269875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1" name="Freeform 113"/>
            <p:cNvSpPr>
              <a:spLocks noChangeAspect="1"/>
            </p:cNvSpPr>
            <p:nvPr/>
          </p:nvSpPr>
          <p:spPr bwMode="gray">
            <a:xfrm>
              <a:off x="6650830" y="3335684"/>
              <a:ext cx="41275" cy="36513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2" name="Freeform 114"/>
            <p:cNvSpPr>
              <a:spLocks noChangeAspect="1"/>
            </p:cNvSpPr>
            <p:nvPr/>
          </p:nvSpPr>
          <p:spPr bwMode="gray">
            <a:xfrm>
              <a:off x="6041230" y="2592734"/>
              <a:ext cx="1066800" cy="741363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3" name="Freeform 115"/>
            <p:cNvSpPr>
              <a:spLocks noChangeAspect="1"/>
            </p:cNvSpPr>
            <p:nvPr/>
          </p:nvSpPr>
          <p:spPr bwMode="gray">
            <a:xfrm>
              <a:off x="6925467" y="2867372"/>
              <a:ext cx="109538" cy="120650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04" name="Group 116"/>
            <p:cNvGrpSpPr>
              <a:grpSpLocks noChangeAspect="1"/>
            </p:cNvGrpSpPr>
            <p:nvPr/>
          </p:nvGrpSpPr>
          <p:grpSpPr bwMode="gray">
            <a:xfrm>
              <a:off x="5099842" y="1268760"/>
              <a:ext cx="2973388" cy="1638300"/>
              <a:chOff x="2730" y="960"/>
              <a:chExt cx="1873" cy="1032"/>
            </a:xfrm>
            <a:grpFill/>
          </p:grpSpPr>
          <p:grpSp>
            <p:nvGrpSpPr>
              <p:cNvPr id="679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683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4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5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6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7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8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9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0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1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2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3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4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5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80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1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2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05" name="Group 135"/>
            <p:cNvGrpSpPr>
              <a:grpSpLocks noChangeAspect="1"/>
            </p:cNvGrpSpPr>
            <p:nvPr/>
          </p:nvGrpSpPr>
          <p:grpSpPr bwMode="gray">
            <a:xfrm>
              <a:off x="5214142" y="2886422"/>
              <a:ext cx="647700" cy="585788"/>
              <a:chOff x="2802" y="1979"/>
              <a:chExt cx="408" cy="369"/>
            </a:xfrm>
            <a:grpFill/>
          </p:grpSpPr>
          <p:sp>
            <p:nvSpPr>
              <p:cNvPr id="650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51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676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7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8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52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53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674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5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54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672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3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55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56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670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1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57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58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668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69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59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0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1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62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666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67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63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4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5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06" name="Freeform 165"/>
            <p:cNvSpPr>
              <a:spLocks noChangeAspect="1"/>
            </p:cNvSpPr>
            <p:nvPr/>
          </p:nvSpPr>
          <p:spPr bwMode="gray">
            <a:xfrm>
              <a:off x="5515767" y="2903884"/>
              <a:ext cx="53975" cy="55563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7" name="Freeform 166"/>
            <p:cNvSpPr>
              <a:spLocks noChangeAspect="1"/>
            </p:cNvSpPr>
            <p:nvPr/>
          </p:nvSpPr>
          <p:spPr bwMode="gray">
            <a:xfrm>
              <a:off x="5569742" y="2532409"/>
              <a:ext cx="708025" cy="377825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8" name="Freeform 167"/>
            <p:cNvSpPr>
              <a:spLocks noChangeAspect="1"/>
            </p:cNvSpPr>
            <p:nvPr/>
          </p:nvSpPr>
          <p:spPr bwMode="gray">
            <a:xfrm>
              <a:off x="5453855" y="2851497"/>
              <a:ext cx="117475" cy="57150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9" name="Freeform 168"/>
            <p:cNvSpPr>
              <a:spLocks noChangeAspect="1"/>
            </p:cNvSpPr>
            <p:nvPr/>
          </p:nvSpPr>
          <p:spPr bwMode="gray">
            <a:xfrm>
              <a:off x="5734842" y="2802284"/>
              <a:ext cx="298450" cy="193675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" name="Freeform 169"/>
            <p:cNvSpPr>
              <a:spLocks noChangeAspect="1"/>
            </p:cNvSpPr>
            <p:nvPr/>
          </p:nvSpPr>
          <p:spPr bwMode="gray">
            <a:xfrm>
              <a:off x="5672930" y="2868959"/>
              <a:ext cx="247650" cy="171450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11" name="Group 170"/>
            <p:cNvGrpSpPr>
              <a:grpSpLocks noChangeAspect="1"/>
            </p:cNvGrpSpPr>
            <p:nvPr/>
          </p:nvGrpSpPr>
          <p:grpSpPr bwMode="gray">
            <a:xfrm>
              <a:off x="5539580" y="2891184"/>
              <a:ext cx="96838" cy="77788"/>
              <a:chOff x="3007" y="1982"/>
              <a:chExt cx="61" cy="49"/>
            </a:xfrm>
            <a:grpFill/>
          </p:grpSpPr>
          <p:sp>
            <p:nvSpPr>
              <p:cNvPr id="648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9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2" name="Freeform 173"/>
            <p:cNvSpPr>
              <a:spLocks noChangeAspect="1"/>
            </p:cNvSpPr>
            <p:nvPr/>
          </p:nvSpPr>
          <p:spPr bwMode="gray">
            <a:xfrm>
              <a:off x="4333081" y="2130772"/>
              <a:ext cx="190500" cy="130175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13" name="Group 222"/>
            <p:cNvGrpSpPr>
              <a:grpSpLocks noChangeAspect="1"/>
            </p:cNvGrpSpPr>
            <p:nvPr/>
          </p:nvGrpSpPr>
          <p:grpSpPr bwMode="gray">
            <a:xfrm>
              <a:off x="4945856" y="1268759"/>
              <a:ext cx="287338" cy="296863"/>
              <a:chOff x="3202" y="1036"/>
              <a:chExt cx="181" cy="187"/>
            </a:xfrm>
            <a:grpFill/>
          </p:grpSpPr>
          <p:sp>
            <p:nvSpPr>
              <p:cNvPr id="642" name="Freeform 223"/>
              <p:cNvSpPr>
                <a:spLocks noChangeAspect="1"/>
              </p:cNvSpPr>
              <p:nvPr/>
            </p:nvSpPr>
            <p:spPr bwMode="gray">
              <a:xfrm>
                <a:off x="3202" y="1036"/>
                <a:ext cx="118" cy="187"/>
              </a:xfrm>
              <a:custGeom>
                <a:avLst/>
                <a:gdLst/>
                <a:ahLst/>
                <a:cxnLst>
                  <a:cxn ang="0">
                    <a:pos x="274" y="96"/>
                  </a:cxn>
                  <a:cxn ang="0">
                    <a:pos x="291" y="233"/>
                  </a:cxn>
                  <a:cxn ang="0">
                    <a:pos x="264" y="255"/>
                  </a:cxn>
                  <a:cxn ang="0">
                    <a:pos x="253" y="151"/>
                  </a:cxn>
                  <a:cxn ang="0">
                    <a:pos x="197" y="102"/>
                  </a:cxn>
                  <a:cxn ang="0">
                    <a:pos x="189" y="232"/>
                  </a:cxn>
                  <a:cxn ang="0">
                    <a:pos x="145" y="192"/>
                  </a:cxn>
                  <a:cxn ang="0">
                    <a:pos x="94" y="145"/>
                  </a:cxn>
                  <a:cxn ang="0">
                    <a:pos x="170" y="96"/>
                  </a:cxn>
                  <a:cxn ang="0">
                    <a:pos x="98" y="77"/>
                  </a:cxn>
                  <a:cxn ang="0">
                    <a:pos x="74" y="104"/>
                  </a:cxn>
                  <a:cxn ang="0">
                    <a:pos x="35" y="115"/>
                  </a:cxn>
                  <a:cxn ang="0">
                    <a:pos x="15" y="152"/>
                  </a:cxn>
                  <a:cxn ang="0">
                    <a:pos x="15" y="206"/>
                  </a:cxn>
                  <a:cxn ang="0">
                    <a:pos x="33" y="276"/>
                  </a:cxn>
                  <a:cxn ang="0">
                    <a:pos x="74" y="224"/>
                  </a:cxn>
                  <a:cxn ang="0">
                    <a:pos x="70" y="301"/>
                  </a:cxn>
                  <a:cxn ang="0">
                    <a:pos x="37" y="316"/>
                  </a:cxn>
                  <a:cxn ang="0">
                    <a:pos x="66" y="400"/>
                  </a:cxn>
                  <a:cxn ang="0">
                    <a:pos x="100" y="450"/>
                  </a:cxn>
                  <a:cxn ang="0">
                    <a:pos x="129" y="522"/>
                  </a:cxn>
                  <a:cxn ang="0">
                    <a:pos x="191" y="516"/>
                  </a:cxn>
                  <a:cxn ang="0">
                    <a:pos x="213" y="458"/>
                  </a:cxn>
                  <a:cxn ang="0">
                    <a:pos x="231" y="394"/>
                  </a:cxn>
                  <a:cxn ang="0">
                    <a:pos x="266" y="366"/>
                  </a:cxn>
                  <a:cxn ang="0">
                    <a:pos x="307" y="435"/>
                  </a:cxn>
                  <a:cxn ang="0">
                    <a:pos x="336" y="400"/>
                  </a:cxn>
                  <a:cxn ang="0">
                    <a:pos x="326" y="453"/>
                  </a:cxn>
                  <a:cxn ang="0">
                    <a:pos x="336" y="485"/>
                  </a:cxn>
                  <a:cxn ang="0">
                    <a:pos x="264" y="516"/>
                  </a:cxn>
                  <a:cxn ang="0">
                    <a:pos x="224" y="555"/>
                  </a:cxn>
                  <a:cxn ang="0">
                    <a:pos x="167" y="569"/>
                  </a:cxn>
                  <a:cxn ang="0">
                    <a:pos x="195" y="640"/>
                  </a:cxn>
                  <a:cxn ang="0">
                    <a:pos x="231" y="636"/>
                  </a:cxn>
                  <a:cxn ang="0">
                    <a:pos x="315" y="624"/>
                  </a:cxn>
                  <a:cxn ang="0">
                    <a:pos x="338" y="637"/>
                  </a:cxn>
                  <a:cxn ang="0">
                    <a:pos x="281" y="649"/>
                  </a:cxn>
                  <a:cxn ang="0">
                    <a:pos x="291" y="714"/>
                  </a:cxn>
                  <a:cxn ang="0">
                    <a:pos x="215" y="716"/>
                  </a:cxn>
                  <a:cxn ang="0">
                    <a:pos x="199" y="774"/>
                  </a:cxn>
                  <a:cxn ang="0">
                    <a:pos x="278" y="830"/>
                  </a:cxn>
                  <a:cxn ang="0">
                    <a:pos x="302" y="848"/>
                  </a:cxn>
                  <a:cxn ang="0">
                    <a:pos x="323" y="922"/>
                  </a:cxn>
                  <a:cxn ang="0">
                    <a:pos x="348" y="888"/>
                  </a:cxn>
                  <a:cxn ang="0">
                    <a:pos x="364" y="822"/>
                  </a:cxn>
                  <a:cxn ang="0">
                    <a:pos x="380" y="731"/>
                  </a:cxn>
                  <a:cxn ang="0">
                    <a:pos x="423" y="680"/>
                  </a:cxn>
                  <a:cxn ang="0">
                    <a:pos x="426" y="588"/>
                  </a:cxn>
                  <a:cxn ang="0">
                    <a:pos x="455" y="529"/>
                  </a:cxn>
                  <a:cxn ang="0">
                    <a:pos x="473" y="462"/>
                  </a:cxn>
                  <a:cxn ang="0">
                    <a:pos x="536" y="404"/>
                  </a:cxn>
                  <a:cxn ang="0">
                    <a:pos x="586" y="341"/>
                  </a:cxn>
                  <a:cxn ang="0">
                    <a:pos x="477" y="254"/>
                  </a:cxn>
                  <a:cxn ang="0">
                    <a:pos x="435" y="150"/>
                  </a:cxn>
                  <a:cxn ang="0">
                    <a:pos x="391" y="181"/>
                  </a:cxn>
                  <a:cxn ang="0">
                    <a:pos x="379" y="144"/>
                  </a:cxn>
                  <a:cxn ang="0">
                    <a:pos x="339" y="39"/>
                  </a:cxn>
                  <a:cxn ang="0">
                    <a:pos x="290" y="22"/>
                  </a:cxn>
                </a:cxnLst>
                <a:rect l="0" t="0" r="r" b="b"/>
                <a:pathLst>
                  <a:path w="591" h="937">
                    <a:moveTo>
                      <a:pt x="290" y="22"/>
                    </a:moveTo>
                    <a:lnTo>
                      <a:pt x="289" y="29"/>
                    </a:lnTo>
                    <a:lnTo>
                      <a:pt x="294" y="43"/>
                    </a:lnTo>
                    <a:lnTo>
                      <a:pt x="279" y="45"/>
                    </a:lnTo>
                    <a:lnTo>
                      <a:pt x="278" y="57"/>
                    </a:lnTo>
                    <a:lnTo>
                      <a:pt x="278" y="68"/>
                    </a:lnTo>
                    <a:lnTo>
                      <a:pt x="274" y="79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79" y="109"/>
                    </a:lnTo>
                    <a:lnTo>
                      <a:pt x="280" y="133"/>
                    </a:lnTo>
                    <a:lnTo>
                      <a:pt x="283" y="140"/>
                    </a:lnTo>
                    <a:lnTo>
                      <a:pt x="283" y="182"/>
                    </a:lnTo>
                    <a:lnTo>
                      <a:pt x="285" y="195"/>
                    </a:lnTo>
                    <a:lnTo>
                      <a:pt x="288" y="226"/>
                    </a:lnTo>
                    <a:lnTo>
                      <a:pt x="291" y="233"/>
                    </a:lnTo>
                    <a:lnTo>
                      <a:pt x="293" y="258"/>
                    </a:lnTo>
                    <a:lnTo>
                      <a:pt x="318" y="325"/>
                    </a:lnTo>
                    <a:lnTo>
                      <a:pt x="317" y="329"/>
                    </a:lnTo>
                    <a:lnTo>
                      <a:pt x="308" y="327"/>
                    </a:lnTo>
                    <a:lnTo>
                      <a:pt x="296" y="312"/>
                    </a:lnTo>
                    <a:lnTo>
                      <a:pt x="283" y="274"/>
                    </a:lnTo>
                    <a:lnTo>
                      <a:pt x="272" y="254"/>
                    </a:lnTo>
                    <a:lnTo>
                      <a:pt x="264" y="255"/>
                    </a:lnTo>
                    <a:lnTo>
                      <a:pt x="263" y="262"/>
                    </a:lnTo>
                    <a:lnTo>
                      <a:pt x="261" y="263"/>
                    </a:lnTo>
                    <a:lnTo>
                      <a:pt x="259" y="258"/>
                    </a:lnTo>
                    <a:lnTo>
                      <a:pt x="264" y="244"/>
                    </a:lnTo>
                    <a:lnTo>
                      <a:pt x="264" y="217"/>
                    </a:lnTo>
                    <a:lnTo>
                      <a:pt x="259" y="197"/>
                    </a:lnTo>
                    <a:lnTo>
                      <a:pt x="258" y="178"/>
                    </a:lnTo>
                    <a:lnTo>
                      <a:pt x="253" y="151"/>
                    </a:lnTo>
                    <a:lnTo>
                      <a:pt x="252" y="125"/>
                    </a:lnTo>
                    <a:lnTo>
                      <a:pt x="246" y="104"/>
                    </a:lnTo>
                    <a:lnTo>
                      <a:pt x="240" y="96"/>
                    </a:lnTo>
                    <a:lnTo>
                      <a:pt x="238" y="87"/>
                    </a:lnTo>
                    <a:lnTo>
                      <a:pt x="224" y="81"/>
                    </a:lnTo>
                    <a:lnTo>
                      <a:pt x="208" y="69"/>
                    </a:lnTo>
                    <a:lnTo>
                      <a:pt x="199" y="86"/>
                    </a:lnTo>
                    <a:lnTo>
                      <a:pt x="197" y="102"/>
                    </a:lnTo>
                    <a:lnTo>
                      <a:pt x="188" y="114"/>
                    </a:lnTo>
                    <a:lnTo>
                      <a:pt x="187" y="120"/>
                    </a:lnTo>
                    <a:lnTo>
                      <a:pt x="177" y="133"/>
                    </a:lnTo>
                    <a:lnTo>
                      <a:pt x="173" y="146"/>
                    </a:lnTo>
                    <a:lnTo>
                      <a:pt x="176" y="157"/>
                    </a:lnTo>
                    <a:lnTo>
                      <a:pt x="176" y="171"/>
                    </a:lnTo>
                    <a:lnTo>
                      <a:pt x="184" y="215"/>
                    </a:lnTo>
                    <a:lnTo>
                      <a:pt x="189" y="232"/>
                    </a:lnTo>
                    <a:lnTo>
                      <a:pt x="195" y="242"/>
                    </a:lnTo>
                    <a:lnTo>
                      <a:pt x="188" y="241"/>
                    </a:lnTo>
                    <a:lnTo>
                      <a:pt x="176" y="222"/>
                    </a:lnTo>
                    <a:lnTo>
                      <a:pt x="168" y="205"/>
                    </a:lnTo>
                    <a:lnTo>
                      <a:pt x="164" y="183"/>
                    </a:lnTo>
                    <a:lnTo>
                      <a:pt x="152" y="167"/>
                    </a:lnTo>
                    <a:lnTo>
                      <a:pt x="151" y="179"/>
                    </a:lnTo>
                    <a:lnTo>
                      <a:pt x="145" y="192"/>
                    </a:lnTo>
                    <a:lnTo>
                      <a:pt x="140" y="183"/>
                    </a:lnTo>
                    <a:lnTo>
                      <a:pt x="143" y="171"/>
                    </a:lnTo>
                    <a:lnTo>
                      <a:pt x="139" y="158"/>
                    </a:lnTo>
                    <a:lnTo>
                      <a:pt x="148" y="152"/>
                    </a:lnTo>
                    <a:lnTo>
                      <a:pt x="152" y="138"/>
                    </a:lnTo>
                    <a:lnTo>
                      <a:pt x="134" y="136"/>
                    </a:lnTo>
                    <a:lnTo>
                      <a:pt x="106" y="150"/>
                    </a:lnTo>
                    <a:lnTo>
                      <a:pt x="94" y="145"/>
                    </a:lnTo>
                    <a:lnTo>
                      <a:pt x="97" y="135"/>
                    </a:lnTo>
                    <a:lnTo>
                      <a:pt x="113" y="128"/>
                    </a:lnTo>
                    <a:lnTo>
                      <a:pt x="125" y="112"/>
                    </a:lnTo>
                    <a:lnTo>
                      <a:pt x="129" y="102"/>
                    </a:lnTo>
                    <a:lnTo>
                      <a:pt x="143" y="102"/>
                    </a:lnTo>
                    <a:lnTo>
                      <a:pt x="146" y="96"/>
                    </a:lnTo>
                    <a:lnTo>
                      <a:pt x="152" y="104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75" y="76"/>
                    </a:lnTo>
                    <a:lnTo>
                      <a:pt x="170" y="54"/>
                    </a:lnTo>
                    <a:lnTo>
                      <a:pt x="160" y="53"/>
                    </a:lnTo>
                    <a:lnTo>
                      <a:pt x="141" y="58"/>
                    </a:lnTo>
                    <a:lnTo>
                      <a:pt x="122" y="75"/>
                    </a:lnTo>
                    <a:lnTo>
                      <a:pt x="100" y="82"/>
                    </a:lnTo>
                    <a:lnTo>
                      <a:pt x="98" y="77"/>
                    </a:lnTo>
                    <a:lnTo>
                      <a:pt x="91" y="74"/>
                    </a:lnTo>
                    <a:lnTo>
                      <a:pt x="91" y="63"/>
                    </a:lnTo>
                    <a:lnTo>
                      <a:pt x="89" y="54"/>
                    </a:lnTo>
                    <a:lnTo>
                      <a:pt x="80" y="58"/>
                    </a:lnTo>
                    <a:lnTo>
                      <a:pt x="85" y="103"/>
                    </a:lnTo>
                    <a:lnTo>
                      <a:pt x="81" y="104"/>
                    </a:lnTo>
                    <a:lnTo>
                      <a:pt x="78" y="97"/>
                    </a:lnTo>
                    <a:lnTo>
                      <a:pt x="74" y="104"/>
                    </a:lnTo>
                    <a:lnTo>
                      <a:pt x="53" y="58"/>
                    </a:lnTo>
                    <a:lnTo>
                      <a:pt x="43" y="66"/>
                    </a:lnTo>
                    <a:lnTo>
                      <a:pt x="46" y="77"/>
                    </a:lnTo>
                    <a:lnTo>
                      <a:pt x="41" y="86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5" y="91"/>
                    </a:lnTo>
                    <a:lnTo>
                      <a:pt x="35" y="115"/>
                    </a:lnTo>
                    <a:lnTo>
                      <a:pt x="33" y="122"/>
                    </a:lnTo>
                    <a:lnTo>
                      <a:pt x="21" y="119"/>
                    </a:lnTo>
                    <a:lnTo>
                      <a:pt x="12" y="99"/>
                    </a:lnTo>
                    <a:lnTo>
                      <a:pt x="6" y="98"/>
                    </a:lnTo>
                    <a:lnTo>
                      <a:pt x="6" y="107"/>
                    </a:lnTo>
                    <a:lnTo>
                      <a:pt x="8" y="118"/>
                    </a:lnTo>
                    <a:lnTo>
                      <a:pt x="19" y="140"/>
                    </a:lnTo>
                    <a:lnTo>
                      <a:pt x="15" y="152"/>
                    </a:lnTo>
                    <a:lnTo>
                      <a:pt x="8" y="146"/>
                    </a:lnTo>
                    <a:lnTo>
                      <a:pt x="0" y="150"/>
                    </a:lnTo>
                    <a:lnTo>
                      <a:pt x="1" y="158"/>
                    </a:lnTo>
                    <a:lnTo>
                      <a:pt x="6" y="163"/>
                    </a:lnTo>
                    <a:lnTo>
                      <a:pt x="8" y="176"/>
                    </a:lnTo>
                    <a:lnTo>
                      <a:pt x="8" y="201"/>
                    </a:lnTo>
                    <a:lnTo>
                      <a:pt x="9" y="215"/>
                    </a:lnTo>
                    <a:lnTo>
                      <a:pt x="15" y="206"/>
                    </a:lnTo>
                    <a:lnTo>
                      <a:pt x="16" y="217"/>
                    </a:lnTo>
                    <a:lnTo>
                      <a:pt x="17" y="236"/>
                    </a:lnTo>
                    <a:lnTo>
                      <a:pt x="17" y="220"/>
                    </a:lnTo>
                    <a:lnTo>
                      <a:pt x="24" y="236"/>
                    </a:lnTo>
                    <a:lnTo>
                      <a:pt x="25" y="248"/>
                    </a:lnTo>
                    <a:lnTo>
                      <a:pt x="27" y="254"/>
                    </a:lnTo>
                    <a:lnTo>
                      <a:pt x="27" y="271"/>
                    </a:lnTo>
                    <a:lnTo>
                      <a:pt x="33" y="276"/>
                    </a:lnTo>
                    <a:lnTo>
                      <a:pt x="43" y="270"/>
                    </a:lnTo>
                    <a:lnTo>
                      <a:pt x="53" y="244"/>
                    </a:lnTo>
                    <a:lnTo>
                      <a:pt x="38" y="225"/>
                    </a:lnTo>
                    <a:lnTo>
                      <a:pt x="55" y="228"/>
                    </a:lnTo>
                    <a:lnTo>
                      <a:pt x="60" y="238"/>
                    </a:lnTo>
                    <a:lnTo>
                      <a:pt x="62" y="233"/>
                    </a:lnTo>
                    <a:lnTo>
                      <a:pt x="66" y="226"/>
                    </a:lnTo>
                    <a:lnTo>
                      <a:pt x="74" y="224"/>
                    </a:lnTo>
                    <a:lnTo>
                      <a:pt x="71" y="238"/>
                    </a:lnTo>
                    <a:lnTo>
                      <a:pt x="73" y="246"/>
                    </a:lnTo>
                    <a:lnTo>
                      <a:pt x="65" y="253"/>
                    </a:lnTo>
                    <a:lnTo>
                      <a:pt x="63" y="264"/>
                    </a:lnTo>
                    <a:lnTo>
                      <a:pt x="65" y="274"/>
                    </a:lnTo>
                    <a:lnTo>
                      <a:pt x="57" y="279"/>
                    </a:lnTo>
                    <a:lnTo>
                      <a:pt x="54" y="291"/>
                    </a:lnTo>
                    <a:lnTo>
                      <a:pt x="70" y="301"/>
                    </a:lnTo>
                    <a:lnTo>
                      <a:pt x="71" y="313"/>
                    </a:lnTo>
                    <a:lnTo>
                      <a:pt x="80" y="318"/>
                    </a:lnTo>
                    <a:lnTo>
                      <a:pt x="91" y="312"/>
                    </a:lnTo>
                    <a:lnTo>
                      <a:pt x="96" y="325"/>
                    </a:lnTo>
                    <a:lnTo>
                      <a:pt x="94" y="335"/>
                    </a:lnTo>
                    <a:lnTo>
                      <a:pt x="55" y="325"/>
                    </a:lnTo>
                    <a:lnTo>
                      <a:pt x="49" y="314"/>
                    </a:lnTo>
                    <a:lnTo>
                      <a:pt x="37" y="316"/>
                    </a:lnTo>
                    <a:lnTo>
                      <a:pt x="43" y="327"/>
                    </a:lnTo>
                    <a:lnTo>
                      <a:pt x="62" y="348"/>
                    </a:lnTo>
                    <a:lnTo>
                      <a:pt x="71" y="351"/>
                    </a:lnTo>
                    <a:lnTo>
                      <a:pt x="68" y="359"/>
                    </a:lnTo>
                    <a:lnTo>
                      <a:pt x="59" y="360"/>
                    </a:lnTo>
                    <a:lnTo>
                      <a:pt x="54" y="381"/>
                    </a:lnTo>
                    <a:lnTo>
                      <a:pt x="68" y="392"/>
                    </a:lnTo>
                    <a:lnTo>
                      <a:pt x="66" y="400"/>
                    </a:lnTo>
                    <a:lnTo>
                      <a:pt x="73" y="407"/>
                    </a:lnTo>
                    <a:lnTo>
                      <a:pt x="75" y="414"/>
                    </a:lnTo>
                    <a:lnTo>
                      <a:pt x="111" y="435"/>
                    </a:lnTo>
                    <a:lnTo>
                      <a:pt x="128" y="435"/>
                    </a:lnTo>
                    <a:lnTo>
                      <a:pt x="138" y="427"/>
                    </a:lnTo>
                    <a:lnTo>
                      <a:pt x="137" y="441"/>
                    </a:lnTo>
                    <a:lnTo>
                      <a:pt x="127" y="447"/>
                    </a:lnTo>
                    <a:lnTo>
                      <a:pt x="100" y="450"/>
                    </a:lnTo>
                    <a:lnTo>
                      <a:pt x="97" y="457"/>
                    </a:lnTo>
                    <a:lnTo>
                      <a:pt x="106" y="469"/>
                    </a:lnTo>
                    <a:lnTo>
                      <a:pt x="108" y="481"/>
                    </a:lnTo>
                    <a:lnTo>
                      <a:pt x="121" y="486"/>
                    </a:lnTo>
                    <a:lnTo>
                      <a:pt x="128" y="483"/>
                    </a:lnTo>
                    <a:lnTo>
                      <a:pt x="130" y="501"/>
                    </a:lnTo>
                    <a:lnTo>
                      <a:pt x="124" y="509"/>
                    </a:lnTo>
                    <a:lnTo>
                      <a:pt x="129" y="522"/>
                    </a:lnTo>
                    <a:lnTo>
                      <a:pt x="132" y="517"/>
                    </a:lnTo>
                    <a:lnTo>
                      <a:pt x="148" y="526"/>
                    </a:lnTo>
                    <a:lnTo>
                      <a:pt x="152" y="518"/>
                    </a:lnTo>
                    <a:lnTo>
                      <a:pt x="156" y="527"/>
                    </a:lnTo>
                    <a:lnTo>
                      <a:pt x="160" y="522"/>
                    </a:lnTo>
                    <a:lnTo>
                      <a:pt x="173" y="527"/>
                    </a:lnTo>
                    <a:lnTo>
                      <a:pt x="177" y="516"/>
                    </a:lnTo>
                    <a:lnTo>
                      <a:pt x="191" y="516"/>
                    </a:lnTo>
                    <a:lnTo>
                      <a:pt x="193" y="501"/>
                    </a:lnTo>
                    <a:lnTo>
                      <a:pt x="192" y="495"/>
                    </a:lnTo>
                    <a:lnTo>
                      <a:pt x="198" y="479"/>
                    </a:lnTo>
                    <a:lnTo>
                      <a:pt x="208" y="477"/>
                    </a:lnTo>
                    <a:lnTo>
                      <a:pt x="215" y="483"/>
                    </a:lnTo>
                    <a:lnTo>
                      <a:pt x="221" y="478"/>
                    </a:lnTo>
                    <a:lnTo>
                      <a:pt x="218" y="466"/>
                    </a:lnTo>
                    <a:lnTo>
                      <a:pt x="213" y="458"/>
                    </a:lnTo>
                    <a:lnTo>
                      <a:pt x="205" y="457"/>
                    </a:lnTo>
                    <a:lnTo>
                      <a:pt x="210" y="443"/>
                    </a:lnTo>
                    <a:lnTo>
                      <a:pt x="211" y="414"/>
                    </a:lnTo>
                    <a:lnTo>
                      <a:pt x="214" y="396"/>
                    </a:lnTo>
                    <a:lnTo>
                      <a:pt x="218" y="386"/>
                    </a:lnTo>
                    <a:lnTo>
                      <a:pt x="224" y="381"/>
                    </a:lnTo>
                    <a:lnTo>
                      <a:pt x="230" y="382"/>
                    </a:lnTo>
                    <a:lnTo>
                      <a:pt x="231" y="394"/>
                    </a:lnTo>
                    <a:lnTo>
                      <a:pt x="230" y="404"/>
                    </a:lnTo>
                    <a:lnTo>
                      <a:pt x="235" y="416"/>
                    </a:lnTo>
                    <a:lnTo>
                      <a:pt x="241" y="416"/>
                    </a:lnTo>
                    <a:lnTo>
                      <a:pt x="250" y="399"/>
                    </a:lnTo>
                    <a:lnTo>
                      <a:pt x="250" y="388"/>
                    </a:lnTo>
                    <a:lnTo>
                      <a:pt x="252" y="368"/>
                    </a:lnTo>
                    <a:lnTo>
                      <a:pt x="261" y="353"/>
                    </a:lnTo>
                    <a:lnTo>
                      <a:pt x="266" y="366"/>
                    </a:lnTo>
                    <a:lnTo>
                      <a:pt x="267" y="382"/>
                    </a:lnTo>
                    <a:lnTo>
                      <a:pt x="253" y="421"/>
                    </a:lnTo>
                    <a:lnTo>
                      <a:pt x="257" y="446"/>
                    </a:lnTo>
                    <a:lnTo>
                      <a:pt x="264" y="452"/>
                    </a:lnTo>
                    <a:lnTo>
                      <a:pt x="270" y="462"/>
                    </a:lnTo>
                    <a:lnTo>
                      <a:pt x="296" y="450"/>
                    </a:lnTo>
                    <a:lnTo>
                      <a:pt x="299" y="439"/>
                    </a:lnTo>
                    <a:lnTo>
                      <a:pt x="307" y="435"/>
                    </a:lnTo>
                    <a:lnTo>
                      <a:pt x="313" y="424"/>
                    </a:lnTo>
                    <a:lnTo>
                      <a:pt x="315" y="409"/>
                    </a:lnTo>
                    <a:lnTo>
                      <a:pt x="313" y="396"/>
                    </a:lnTo>
                    <a:lnTo>
                      <a:pt x="322" y="389"/>
                    </a:lnTo>
                    <a:lnTo>
                      <a:pt x="326" y="381"/>
                    </a:lnTo>
                    <a:lnTo>
                      <a:pt x="329" y="383"/>
                    </a:lnTo>
                    <a:lnTo>
                      <a:pt x="331" y="398"/>
                    </a:lnTo>
                    <a:lnTo>
                      <a:pt x="336" y="400"/>
                    </a:lnTo>
                    <a:lnTo>
                      <a:pt x="327" y="419"/>
                    </a:lnTo>
                    <a:lnTo>
                      <a:pt x="320" y="425"/>
                    </a:lnTo>
                    <a:lnTo>
                      <a:pt x="318" y="437"/>
                    </a:lnTo>
                    <a:lnTo>
                      <a:pt x="315" y="443"/>
                    </a:lnTo>
                    <a:lnTo>
                      <a:pt x="313" y="453"/>
                    </a:lnTo>
                    <a:lnTo>
                      <a:pt x="316" y="462"/>
                    </a:lnTo>
                    <a:lnTo>
                      <a:pt x="322" y="464"/>
                    </a:lnTo>
                    <a:lnTo>
                      <a:pt x="326" y="453"/>
                    </a:lnTo>
                    <a:lnTo>
                      <a:pt x="334" y="470"/>
                    </a:lnTo>
                    <a:lnTo>
                      <a:pt x="342" y="474"/>
                    </a:lnTo>
                    <a:lnTo>
                      <a:pt x="364" y="461"/>
                    </a:lnTo>
                    <a:lnTo>
                      <a:pt x="367" y="467"/>
                    </a:lnTo>
                    <a:lnTo>
                      <a:pt x="363" y="473"/>
                    </a:lnTo>
                    <a:lnTo>
                      <a:pt x="350" y="474"/>
                    </a:lnTo>
                    <a:lnTo>
                      <a:pt x="347" y="481"/>
                    </a:lnTo>
                    <a:lnTo>
                      <a:pt x="336" y="485"/>
                    </a:lnTo>
                    <a:lnTo>
                      <a:pt x="334" y="491"/>
                    </a:lnTo>
                    <a:lnTo>
                      <a:pt x="316" y="491"/>
                    </a:lnTo>
                    <a:lnTo>
                      <a:pt x="306" y="483"/>
                    </a:lnTo>
                    <a:lnTo>
                      <a:pt x="284" y="485"/>
                    </a:lnTo>
                    <a:lnTo>
                      <a:pt x="268" y="500"/>
                    </a:lnTo>
                    <a:lnTo>
                      <a:pt x="275" y="516"/>
                    </a:lnTo>
                    <a:lnTo>
                      <a:pt x="272" y="524"/>
                    </a:lnTo>
                    <a:lnTo>
                      <a:pt x="264" y="516"/>
                    </a:lnTo>
                    <a:lnTo>
                      <a:pt x="257" y="516"/>
                    </a:lnTo>
                    <a:lnTo>
                      <a:pt x="253" y="526"/>
                    </a:lnTo>
                    <a:lnTo>
                      <a:pt x="247" y="528"/>
                    </a:lnTo>
                    <a:lnTo>
                      <a:pt x="243" y="538"/>
                    </a:lnTo>
                    <a:lnTo>
                      <a:pt x="240" y="540"/>
                    </a:lnTo>
                    <a:lnTo>
                      <a:pt x="240" y="556"/>
                    </a:lnTo>
                    <a:lnTo>
                      <a:pt x="230" y="559"/>
                    </a:lnTo>
                    <a:lnTo>
                      <a:pt x="224" y="555"/>
                    </a:lnTo>
                    <a:lnTo>
                      <a:pt x="193" y="563"/>
                    </a:lnTo>
                    <a:lnTo>
                      <a:pt x="192" y="570"/>
                    </a:lnTo>
                    <a:lnTo>
                      <a:pt x="198" y="581"/>
                    </a:lnTo>
                    <a:lnTo>
                      <a:pt x="194" y="590"/>
                    </a:lnTo>
                    <a:lnTo>
                      <a:pt x="187" y="586"/>
                    </a:lnTo>
                    <a:lnTo>
                      <a:pt x="183" y="572"/>
                    </a:lnTo>
                    <a:lnTo>
                      <a:pt x="178" y="565"/>
                    </a:lnTo>
                    <a:lnTo>
                      <a:pt x="167" y="569"/>
                    </a:lnTo>
                    <a:lnTo>
                      <a:pt x="164" y="575"/>
                    </a:lnTo>
                    <a:lnTo>
                      <a:pt x="165" y="609"/>
                    </a:lnTo>
                    <a:lnTo>
                      <a:pt x="172" y="635"/>
                    </a:lnTo>
                    <a:lnTo>
                      <a:pt x="170" y="642"/>
                    </a:lnTo>
                    <a:lnTo>
                      <a:pt x="170" y="649"/>
                    </a:lnTo>
                    <a:lnTo>
                      <a:pt x="176" y="652"/>
                    </a:lnTo>
                    <a:lnTo>
                      <a:pt x="186" y="652"/>
                    </a:lnTo>
                    <a:lnTo>
                      <a:pt x="195" y="640"/>
                    </a:lnTo>
                    <a:lnTo>
                      <a:pt x="200" y="646"/>
                    </a:lnTo>
                    <a:lnTo>
                      <a:pt x="208" y="646"/>
                    </a:lnTo>
                    <a:lnTo>
                      <a:pt x="216" y="645"/>
                    </a:lnTo>
                    <a:lnTo>
                      <a:pt x="216" y="639"/>
                    </a:lnTo>
                    <a:lnTo>
                      <a:pt x="221" y="637"/>
                    </a:lnTo>
                    <a:lnTo>
                      <a:pt x="223" y="646"/>
                    </a:lnTo>
                    <a:lnTo>
                      <a:pt x="229" y="645"/>
                    </a:lnTo>
                    <a:lnTo>
                      <a:pt x="231" y="636"/>
                    </a:lnTo>
                    <a:lnTo>
                      <a:pt x="235" y="641"/>
                    </a:lnTo>
                    <a:lnTo>
                      <a:pt x="251" y="636"/>
                    </a:lnTo>
                    <a:lnTo>
                      <a:pt x="261" y="624"/>
                    </a:lnTo>
                    <a:lnTo>
                      <a:pt x="267" y="622"/>
                    </a:lnTo>
                    <a:lnTo>
                      <a:pt x="277" y="623"/>
                    </a:lnTo>
                    <a:lnTo>
                      <a:pt x="281" y="629"/>
                    </a:lnTo>
                    <a:lnTo>
                      <a:pt x="306" y="622"/>
                    </a:lnTo>
                    <a:lnTo>
                      <a:pt x="315" y="624"/>
                    </a:lnTo>
                    <a:lnTo>
                      <a:pt x="327" y="617"/>
                    </a:lnTo>
                    <a:lnTo>
                      <a:pt x="329" y="606"/>
                    </a:lnTo>
                    <a:lnTo>
                      <a:pt x="339" y="603"/>
                    </a:lnTo>
                    <a:lnTo>
                      <a:pt x="340" y="613"/>
                    </a:lnTo>
                    <a:lnTo>
                      <a:pt x="336" y="612"/>
                    </a:lnTo>
                    <a:lnTo>
                      <a:pt x="340" y="619"/>
                    </a:lnTo>
                    <a:lnTo>
                      <a:pt x="343" y="634"/>
                    </a:lnTo>
                    <a:lnTo>
                      <a:pt x="338" y="637"/>
                    </a:lnTo>
                    <a:lnTo>
                      <a:pt x="323" y="633"/>
                    </a:lnTo>
                    <a:lnTo>
                      <a:pt x="316" y="639"/>
                    </a:lnTo>
                    <a:lnTo>
                      <a:pt x="311" y="629"/>
                    </a:lnTo>
                    <a:lnTo>
                      <a:pt x="308" y="641"/>
                    </a:lnTo>
                    <a:lnTo>
                      <a:pt x="296" y="641"/>
                    </a:lnTo>
                    <a:lnTo>
                      <a:pt x="296" y="647"/>
                    </a:lnTo>
                    <a:lnTo>
                      <a:pt x="286" y="652"/>
                    </a:lnTo>
                    <a:lnTo>
                      <a:pt x="281" y="649"/>
                    </a:lnTo>
                    <a:lnTo>
                      <a:pt x="270" y="651"/>
                    </a:lnTo>
                    <a:lnTo>
                      <a:pt x="237" y="668"/>
                    </a:lnTo>
                    <a:lnTo>
                      <a:pt x="229" y="668"/>
                    </a:lnTo>
                    <a:lnTo>
                      <a:pt x="231" y="676"/>
                    </a:lnTo>
                    <a:lnTo>
                      <a:pt x="240" y="684"/>
                    </a:lnTo>
                    <a:lnTo>
                      <a:pt x="286" y="694"/>
                    </a:lnTo>
                    <a:lnTo>
                      <a:pt x="293" y="706"/>
                    </a:lnTo>
                    <a:lnTo>
                      <a:pt x="291" y="714"/>
                    </a:lnTo>
                    <a:lnTo>
                      <a:pt x="261" y="705"/>
                    </a:lnTo>
                    <a:lnTo>
                      <a:pt x="258" y="701"/>
                    </a:lnTo>
                    <a:lnTo>
                      <a:pt x="246" y="705"/>
                    </a:lnTo>
                    <a:lnTo>
                      <a:pt x="236" y="699"/>
                    </a:lnTo>
                    <a:lnTo>
                      <a:pt x="225" y="700"/>
                    </a:lnTo>
                    <a:lnTo>
                      <a:pt x="225" y="708"/>
                    </a:lnTo>
                    <a:lnTo>
                      <a:pt x="223" y="715"/>
                    </a:lnTo>
                    <a:lnTo>
                      <a:pt x="215" y="716"/>
                    </a:lnTo>
                    <a:lnTo>
                      <a:pt x="211" y="694"/>
                    </a:lnTo>
                    <a:lnTo>
                      <a:pt x="198" y="690"/>
                    </a:lnTo>
                    <a:lnTo>
                      <a:pt x="183" y="706"/>
                    </a:lnTo>
                    <a:lnTo>
                      <a:pt x="188" y="722"/>
                    </a:lnTo>
                    <a:lnTo>
                      <a:pt x="183" y="738"/>
                    </a:lnTo>
                    <a:lnTo>
                      <a:pt x="191" y="753"/>
                    </a:lnTo>
                    <a:lnTo>
                      <a:pt x="195" y="771"/>
                    </a:lnTo>
                    <a:lnTo>
                      <a:pt x="199" y="774"/>
                    </a:lnTo>
                    <a:lnTo>
                      <a:pt x="205" y="792"/>
                    </a:lnTo>
                    <a:lnTo>
                      <a:pt x="236" y="807"/>
                    </a:lnTo>
                    <a:lnTo>
                      <a:pt x="241" y="806"/>
                    </a:lnTo>
                    <a:lnTo>
                      <a:pt x="248" y="817"/>
                    </a:lnTo>
                    <a:lnTo>
                      <a:pt x="248" y="829"/>
                    </a:lnTo>
                    <a:lnTo>
                      <a:pt x="254" y="833"/>
                    </a:lnTo>
                    <a:lnTo>
                      <a:pt x="270" y="834"/>
                    </a:lnTo>
                    <a:lnTo>
                      <a:pt x="278" y="830"/>
                    </a:lnTo>
                    <a:lnTo>
                      <a:pt x="283" y="833"/>
                    </a:lnTo>
                    <a:lnTo>
                      <a:pt x="288" y="829"/>
                    </a:lnTo>
                    <a:lnTo>
                      <a:pt x="300" y="828"/>
                    </a:lnTo>
                    <a:lnTo>
                      <a:pt x="306" y="835"/>
                    </a:lnTo>
                    <a:lnTo>
                      <a:pt x="312" y="834"/>
                    </a:lnTo>
                    <a:lnTo>
                      <a:pt x="312" y="841"/>
                    </a:lnTo>
                    <a:lnTo>
                      <a:pt x="304" y="856"/>
                    </a:lnTo>
                    <a:lnTo>
                      <a:pt x="302" y="848"/>
                    </a:lnTo>
                    <a:lnTo>
                      <a:pt x="288" y="849"/>
                    </a:lnTo>
                    <a:lnTo>
                      <a:pt x="270" y="859"/>
                    </a:lnTo>
                    <a:lnTo>
                      <a:pt x="270" y="868"/>
                    </a:lnTo>
                    <a:lnTo>
                      <a:pt x="308" y="904"/>
                    </a:lnTo>
                    <a:lnTo>
                      <a:pt x="311" y="911"/>
                    </a:lnTo>
                    <a:lnTo>
                      <a:pt x="311" y="936"/>
                    </a:lnTo>
                    <a:lnTo>
                      <a:pt x="316" y="935"/>
                    </a:lnTo>
                    <a:lnTo>
                      <a:pt x="323" y="922"/>
                    </a:lnTo>
                    <a:lnTo>
                      <a:pt x="323" y="930"/>
                    </a:lnTo>
                    <a:lnTo>
                      <a:pt x="329" y="937"/>
                    </a:lnTo>
                    <a:lnTo>
                      <a:pt x="338" y="936"/>
                    </a:lnTo>
                    <a:lnTo>
                      <a:pt x="349" y="925"/>
                    </a:lnTo>
                    <a:lnTo>
                      <a:pt x="350" y="910"/>
                    </a:lnTo>
                    <a:lnTo>
                      <a:pt x="354" y="908"/>
                    </a:lnTo>
                    <a:lnTo>
                      <a:pt x="353" y="900"/>
                    </a:lnTo>
                    <a:lnTo>
                      <a:pt x="348" y="888"/>
                    </a:lnTo>
                    <a:lnTo>
                      <a:pt x="351" y="878"/>
                    </a:lnTo>
                    <a:lnTo>
                      <a:pt x="349" y="873"/>
                    </a:lnTo>
                    <a:lnTo>
                      <a:pt x="351" y="866"/>
                    </a:lnTo>
                    <a:lnTo>
                      <a:pt x="363" y="855"/>
                    </a:lnTo>
                    <a:lnTo>
                      <a:pt x="367" y="840"/>
                    </a:lnTo>
                    <a:lnTo>
                      <a:pt x="365" y="839"/>
                    </a:lnTo>
                    <a:lnTo>
                      <a:pt x="369" y="832"/>
                    </a:lnTo>
                    <a:lnTo>
                      <a:pt x="364" y="822"/>
                    </a:lnTo>
                    <a:lnTo>
                      <a:pt x="370" y="802"/>
                    </a:lnTo>
                    <a:lnTo>
                      <a:pt x="367" y="792"/>
                    </a:lnTo>
                    <a:lnTo>
                      <a:pt x="367" y="771"/>
                    </a:lnTo>
                    <a:lnTo>
                      <a:pt x="370" y="762"/>
                    </a:lnTo>
                    <a:lnTo>
                      <a:pt x="381" y="742"/>
                    </a:lnTo>
                    <a:lnTo>
                      <a:pt x="392" y="741"/>
                    </a:lnTo>
                    <a:lnTo>
                      <a:pt x="387" y="728"/>
                    </a:lnTo>
                    <a:lnTo>
                      <a:pt x="380" y="731"/>
                    </a:lnTo>
                    <a:lnTo>
                      <a:pt x="379" y="722"/>
                    </a:lnTo>
                    <a:lnTo>
                      <a:pt x="406" y="710"/>
                    </a:lnTo>
                    <a:lnTo>
                      <a:pt x="413" y="715"/>
                    </a:lnTo>
                    <a:lnTo>
                      <a:pt x="417" y="714"/>
                    </a:lnTo>
                    <a:lnTo>
                      <a:pt x="417" y="704"/>
                    </a:lnTo>
                    <a:lnTo>
                      <a:pt x="420" y="698"/>
                    </a:lnTo>
                    <a:lnTo>
                      <a:pt x="420" y="688"/>
                    </a:lnTo>
                    <a:lnTo>
                      <a:pt x="423" y="680"/>
                    </a:lnTo>
                    <a:lnTo>
                      <a:pt x="425" y="669"/>
                    </a:lnTo>
                    <a:lnTo>
                      <a:pt x="425" y="661"/>
                    </a:lnTo>
                    <a:lnTo>
                      <a:pt x="423" y="662"/>
                    </a:lnTo>
                    <a:lnTo>
                      <a:pt x="424" y="646"/>
                    </a:lnTo>
                    <a:lnTo>
                      <a:pt x="429" y="626"/>
                    </a:lnTo>
                    <a:lnTo>
                      <a:pt x="426" y="620"/>
                    </a:lnTo>
                    <a:lnTo>
                      <a:pt x="425" y="607"/>
                    </a:lnTo>
                    <a:lnTo>
                      <a:pt x="426" y="588"/>
                    </a:lnTo>
                    <a:lnTo>
                      <a:pt x="425" y="583"/>
                    </a:lnTo>
                    <a:lnTo>
                      <a:pt x="425" y="576"/>
                    </a:lnTo>
                    <a:lnTo>
                      <a:pt x="440" y="570"/>
                    </a:lnTo>
                    <a:lnTo>
                      <a:pt x="451" y="577"/>
                    </a:lnTo>
                    <a:lnTo>
                      <a:pt x="455" y="575"/>
                    </a:lnTo>
                    <a:lnTo>
                      <a:pt x="456" y="563"/>
                    </a:lnTo>
                    <a:lnTo>
                      <a:pt x="455" y="552"/>
                    </a:lnTo>
                    <a:lnTo>
                      <a:pt x="455" y="529"/>
                    </a:lnTo>
                    <a:lnTo>
                      <a:pt x="460" y="522"/>
                    </a:lnTo>
                    <a:lnTo>
                      <a:pt x="457" y="511"/>
                    </a:lnTo>
                    <a:lnTo>
                      <a:pt x="461" y="510"/>
                    </a:lnTo>
                    <a:lnTo>
                      <a:pt x="458" y="502"/>
                    </a:lnTo>
                    <a:lnTo>
                      <a:pt x="460" y="491"/>
                    </a:lnTo>
                    <a:lnTo>
                      <a:pt x="460" y="477"/>
                    </a:lnTo>
                    <a:lnTo>
                      <a:pt x="457" y="464"/>
                    </a:lnTo>
                    <a:lnTo>
                      <a:pt x="473" y="462"/>
                    </a:lnTo>
                    <a:lnTo>
                      <a:pt x="477" y="453"/>
                    </a:lnTo>
                    <a:lnTo>
                      <a:pt x="485" y="453"/>
                    </a:lnTo>
                    <a:lnTo>
                      <a:pt x="489" y="432"/>
                    </a:lnTo>
                    <a:lnTo>
                      <a:pt x="485" y="424"/>
                    </a:lnTo>
                    <a:lnTo>
                      <a:pt x="498" y="420"/>
                    </a:lnTo>
                    <a:lnTo>
                      <a:pt x="508" y="423"/>
                    </a:lnTo>
                    <a:lnTo>
                      <a:pt x="521" y="404"/>
                    </a:lnTo>
                    <a:lnTo>
                      <a:pt x="536" y="404"/>
                    </a:lnTo>
                    <a:lnTo>
                      <a:pt x="552" y="392"/>
                    </a:lnTo>
                    <a:lnTo>
                      <a:pt x="570" y="399"/>
                    </a:lnTo>
                    <a:lnTo>
                      <a:pt x="581" y="398"/>
                    </a:lnTo>
                    <a:lnTo>
                      <a:pt x="585" y="392"/>
                    </a:lnTo>
                    <a:lnTo>
                      <a:pt x="591" y="371"/>
                    </a:lnTo>
                    <a:lnTo>
                      <a:pt x="589" y="354"/>
                    </a:lnTo>
                    <a:lnTo>
                      <a:pt x="590" y="345"/>
                    </a:lnTo>
                    <a:lnTo>
                      <a:pt x="586" y="341"/>
                    </a:lnTo>
                    <a:lnTo>
                      <a:pt x="570" y="341"/>
                    </a:lnTo>
                    <a:lnTo>
                      <a:pt x="531" y="327"/>
                    </a:lnTo>
                    <a:lnTo>
                      <a:pt x="525" y="314"/>
                    </a:lnTo>
                    <a:lnTo>
                      <a:pt x="503" y="305"/>
                    </a:lnTo>
                    <a:lnTo>
                      <a:pt x="495" y="283"/>
                    </a:lnTo>
                    <a:lnTo>
                      <a:pt x="492" y="267"/>
                    </a:lnTo>
                    <a:lnTo>
                      <a:pt x="484" y="264"/>
                    </a:lnTo>
                    <a:lnTo>
                      <a:pt x="477" y="254"/>
                    </a:lnTo>
                    <a:lnTo>
                      <a:pt x="444" y="252"/>
                    </a:lnTo>
                    <a:lnTo>
                      <a:pt x="441" y="231"/>
                    </a:lnTo>
                    <a:lnTo>
                      <a:pt x="445" y="217"/>
                    </a:lnTo>
                    <a:lnTo>
                      <a:pt x="445" y="210"/>
                    </a:lnTo>
                    <a:lnTo>
                      <a:pt x="447" y="204"/>
                    </a:lnTo>
                    <a:lnTo>
                      <a:pt x="449" y="192"/>
                    </a:lnTo>
                    <a:lnTo>
                      <a:pt x="440" y="172"/>
                    </a:lnTo>
                    <a:lnTo>
                      <a:pt x="435" y="150"/>
                    </a:lnTo>
                    <a:lnTo>
                      <a:pt x="426" y="133"/>
                    </a:lnTo>
                    <a:lnTo>
                      <a:pt x="417" y="133"/>
                    </a:lnTo>
                    <a:lnTo>
                      <a:pt x="413" y="123"/>
                    </a:lnTo>
                    <a:lnTo>
                      <a:pt x="408" y="128"/>
                    </a:lnTo>
                    <a:lnTo>
                      <a:pt x="401" y="145"/>
                    </a:lnTo>
                    <a:lnTo>
                      <a:pt x="401" y="157"/>
                    </a:lnTo>
                    <a:lnTo>
                      <a:pt x="404" y="167"/>
                    </a:lnTo>
                    <a:lnTo>
                      <a:pt x="391" y="181"/>
                    </a:lnTo>
                    <a:lnTo>
                      <a:pt x="379" y="204"/>
                    </a:lnTo>
                    <a:lnTo>
                      <a:pt x="377" y="195"/>
                    </a:lnTo>
                    <a:lnTo>
                      <a:pt x="382" y="188"/>
                    </a:lnTo>
                    <a:lnTo>
                      <a:pt x="386" y="171"/>
                    </a:lnTo>
                    <a:lnTo>
                      <a:pt x="382" y="155"/>
                    </a:lnTo>
                    <a:lnTo>
                      <a:pt x="379" y="150"/>
                    </a:lnTo>
                    <a:lnTo>
                      <a:pt x="376" y="152"/>
                    </a:lnTo>
                    <a:lnTo>
                      <a:pt x="379" y="144"/>
                    </a:lnTo>
                    <a:lnTo>
                      <a:pt x="385" y="136"/>
                    </a:lnTo>
                    <a:lnTo>
                      <a:pt x="390" y="106"/>
                    </a:lnTo>
                    <a:lnTo>
                      <a:pt x="394" y="101"/>
                    </a:lnTo>
                    <a:lnTo>
                      <a:pt x="397" y="81"/>
                    </a:lnTo>
                    <a:lnTo>
                      <a:pt x="385" y="60"/>
                    </a:lnTo>
                    <a:lnTo>
                      <a:pt x="350" y="22"/>
                    </a:lnTo>
                    <a:lnTo>
                      <a:pt x="337" y="29"/>
                    </a:lnTo>
                    <a:lnTo>
                      <a:pt x="339" y="39"/>
                    </a:lnTo>
                    <a:lnTo>
                      <a:pt x="339" y="47"/>
                    </a:lnTo>
                    <a:lnTo>
                      <a:pt x="329" y="41"/>
                    </a:lnTo>
                    <a:lnTo>
                      <a:pt x="324" y="43"/>
                    </a:lnTo>
                    <a:lnTo>
                      <a:pt x="324" y="14"/>
                    </a:lnTo>
                    <a:lnTo>
                      <a:pt x="323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0" y="2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" name="Freeform 224"/>
              <p:cNvSpPr>
                <a:spLocks noChangeAspect="1"/>
              </p:cNvSpPr>
              <p:nvPr/>
            </p:nvSpPr>
            <p:spPr bwMode="gray">
              <a:xfrm>
                <a:off x="3306" y="1118"/>
                <a:ext cx="25" cy="23"/>
              </a:xfrm>
              <a:custGeom>
                <a:avLst/>
                <a:gdLst/>
                <a:ahLst/>
                <a:cxnLst>
                  <a:cxn ang="0">
                    <a:pos x="52" y="117"/>
                  </a:cxn>
                  <a:cxn ang="0">
                    <a:pos x="54" y="111"/>
                  </a:cxn>
                  <a:cxn ang="0">
                    <a:pos x="65" y="112"/>
                  </a:cxn>
                  <a:cxn ang="0">
                    <a:pos x="81" y="99"/>
                  </a:cxn>
                  <a:cxn ang="0">
                    <a:pos x="105" y="97"/>
                  </a:cxn>
                  <a:cxn ang="0">
                    <a:pos x="107" y="86"/>
                  </a:cxn>
                  <a:cxn ang="0">
                    <a:pos x="106" y="81"/>
                  </a:cxn>
                  <a:cxn ang="0">
                    <a:pos x="111" y="52"/>
                  </a:cxn>
                  <a:cxn ang="0">
                    <a:pos x="126" y="37"/>
                  </a:cxn>
                  <a:cxn ang="0">
                    <a:pos x="111" y="22"/>
                  </a:cxn>
                  <a:cxn ang="0">
                    <a:pos x="107" y="14"/>
                  </a:cxn>
                  <a:cxn ang="0">
                    <a:pos x="106" y="8"/>
                  </a:cxn>
                  <a:cxn ang="0">
                    <a:pos x="67" y="13"/>
                  </a:cxn>
                  <a:cxn ang="0">
                    <a:pos x="62" y="13"/>
                  </a:cxn>
                  <a:cxn ang="0">
                    <a:pos x="67" y="1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51" y="4"/>
                  </a:cxn>
                  <a:cxn ang="0">
                    <a:pos x="44" y="20"/>
                  </a:cxn>
                  <a:cxn ang="0">
                    <a:pos x="38" y="26"/>
                  </a:cxn>
                  <a:cxn ang="0">
                    <a:pos x="32" y="22"/>
                  </a:cxn>
                  <a:cxn ang="0">
                    <a:pos x="27" y="30"/>
                  </a:cxn>
                  <a:cxn ang="0">
                    <a:pos x="0" y="40"/>
                  </a:cxn>
                  <a:cxn ang="0">
                    <a:pos x="11" y="52"/>
                  </a:cxn>
                  <a:cxn ang="0">
                    <a:pos x="25" y="54"/>
                  </a:cxn>
                  <a:cxn ang="0">
                    <a:pos x="25" y="65"/>
                  </a:cxn>
                  <a:cxn ang="0">
                    <a:pos x="24" y="73"/>
                  </a:cxn>
                  <a:cxn ang="0">
                    <a:pos x="26" y="87"/>
                  </a:cxn>
                  <a:cxn ang="0">
                    <a:pos x="31" y="99"/>
                  </a:cxn>
                  <a:cxn ang="0">
                    <a:pos x="33" y="106"/>
                  </a:cxn>
                  <a:cxn ang="0">
                    <a:pos x="38" y="114"/>
                  </a:cxn>
                  <a:cxn ang="0">
                    <a:pos x="52" y="117"/>
                  </a:cxn>
                </a:cxnLst>
                <a:rect l="0" t="0" r="r" b="b"/>
                <a:pathLst>
                  <a:path w="126" h="117">
                    <a:moveTo>
                      <a:pt x="52" y="117"/>
                    </a:moveTo>
                    <a:lnTo>
                      <a:pt x="54" y="111"/>
                    </a:lnTo>
                    <a:lnTo>
                      <a:pt x="65" y="112"/>
                    </a:lnTo>
                    <a:lnTo>
                      <a:pt x="81" y="99"/>
                    </a:lnTo>
                    <a:lnTo>
                      <a:pt x="105" y="97"/>
                    </a:lnTo>
                    <a:lnTo>
                      <a:pt x="107" y="86"/>
                    </a:lnTo>
                    <a:lnTo>
                      <a:pt x="106" y="81"/>
                    </a:lnTo>
                    <a:lnTo>
                      <a:pt x="111" y="52"/>
                    </a:lnTo>
                    <a:lnTo>
                      <a:pt x="126" y="37"/>
                    </a:lnTo>
                    <a:lnTo>
                      <a:pt x="111" y="22"/>
                    </a:lnTo>
                    <a:lnTo>
                      <a:pt x="107" y="14"/>
                    </a:lnTo>
                    <a:lnTo>
                      <a:pt x="106" y="8"/>
                    </a:lnTo>
                    <a:lnTo>
                      <a:pt x="67" y="13"/>
                    </a:lnTo>
                    <a:lnTo>
                      <a:pt x="62" y="13"/>
                    </a:lnTo>
                    <a:lnTo>
                      <a:pt x="67" y="10"/>
                    </a:lnTo>
                    <a:lnTo>
                      <a:pt x="69" y="0"/>
                    </a:lnTo>
                    <a:lnTo>
                      <a:pt x="65" y="3"/>
                    </a:lnTo>
                    <a:lnTo>
                      <a:pt x="51" y="4"/>
                    </a:lnTo>
                    <a:lnTo>
                      <a:pt x="44" y="20"/>
                    </a:lnTo>
                    <a:lnTo>
                      <a:pt x="38" y="26"/>
                    </a:lnTo>
                    <a:lnTo>
                      <a:pt x="32" y="22"/>
                    </a:lnTo>
                    <a:lnTo>
                      <a:pt x="27" y="30"/>
                    </a:lnTo>
                    <a:lnTo>
                      <a:pt x="0" y="40"/>
                    </a:lnTo>
                    <a:lnTo>
                      <a:pt x="11" y="52"/>
                    </a:lnTo>
                    <a:lnTo>
                      <a:pt x="25" y="54"/>
                    </a:lnTo>
                    <a:lnTo>
                      <a:pt x="25" y="65"/>
                    </a:lnTo>
                    <a:lnTo>
                      <a:pt x="24" y="73"/>
                    </a:lnTo>
                    <a:lnTo>
                      <a:pt x="26" y="87"/>
                    </a:lnTo>
                    <a:lnTo>
                      <a:pt x="31" y="99"/>
                    </a:lnTo>
                    <a:lnTo>
                      <a:pt x="33" y="106"/>
                    </a:lnTo>
                    <a:lnTo>
                      <a:pt x="38" y="114"/>
                    </a:lnTo>
                    <a:lnTo>
                      <a:pt x="52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" name="Freeform 225"/>
              <p:cNvSpPr>
                <a:spLocks noChangeAspect="1"/>
              </p:cNvSpPr>
              <p:nvPr/>
            </p:nvSpPr>
            <p:spPr bwMode="gray">
              <a:xfrm>
                <a:off x="3340" y="11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5" name="Freeform 226"/>
              <p:cNvSpPr>
                <a:spLocks noChangeAspect="1"/>
              </p:cNvSpPr>
              <p:nvPr/>
            </p:nvSpPr>
            <p:spPr bwMode="gray">
              <a:xfrm>
                <a:off x="3340" y="11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6" name="Freeform 227"/>
              <p:cNvSpPr>
                <a:spLocks noChangeAspect="1"/>
              </p:cNvSpPr>
              <p:nvPr/>
            </p:nvSpPr>
            <p:spPr bwMode="gray">
              <a:xfrm>
                <a:off x="3313" y="1136"/>
                <a:ext cx="45" cy="54"/>
              </a:xfrm>
              <a:custGeom>
                <a:avLst/>
                <a:gdLst/>
                <a:ahLst/>
                <a:cxnLst>
                  <a:cxn ang="0">
                    <a:pos x="206" y="133"/>
                  </a:cxn>
                  <a:cxn ang="0">
                    <a:pos x="201" y="128"/>
                  </a:cxn>
                  <a:cxn ang="0">
                    <a:pos x="190" y="116"/>
                  </a:cxn>
                  <a:cxn ang="0">
                    <a:pos x="180" y="107"/>
                  </a:cxn>
                  <a:cxn ang="0">
                    <a:pos x="162" y="124"/>
                  </a:cxn>
                  <a:cxn ang="0">
                    <a:pos x="145" y="108"/>
                  </a:cxn>
                  <a:cxn ang="0">
                    <a:pos x="131" y="90"/>
                  </a:cxn>
                  <a:cxn ang="0">
                    <a:pos x="120" y="75"/>
                  </a:cxn>
                  <a:cxn ang="0">
                    <a:pos x="125" y="51"/>
                  </a:cxn>
                  <a:cxn ang="0">
                    <a:pos x="134" y="43"/>
                  </a:cxn>
                  <a:cxn ang="0">
                    <a:pos x="128" y="19"/>
                  </a:cxn>
                  <a:cxn ang="0">
                    <a:pos x="114" y="15"/>
                  </a:cxn>
                  <a:cxn ang="0">
                    <a:pos x="112" y="0"/>
                  </a:cxn>
                  <a:cxn ang="0">
                    <a:pos x="106" y="15"/>
                  </a:cxn>
                  <a:cxn ang="0">
                    <a:pos x="87" y="26"/>
                  </a:cxn>
                  <a:cxn ang="0">
                    <a:pos x="50" y="23"/>
                  </a:cxn>
                  <a:cxn ang="0">
                    <a:pos x="2" y="51"/>
                  </a:cxn>
                  <a:cxn ang="0">
                    <a:pos x="0" y="62"/>
                  </a:cxn>
                  <a:cxn ang="0">
                    <a:pos x="11" y="75"/>
                  </a:cxn>
                  <a:cxn ang="0">
                    <a:pos x="16" y="86"/>
                  </a:cxn>
                  <a:cxn ang="0">
                    <a:pos x="35" y="108"/>
                  </a:cxn>
                  <a:cxn ang="0">
                    <a:pos x="27" y="134"/>
                  </a:cxn>
                  <a:cxn ang="0">
                    <a:pos x="21" y="150"/>
                  </a:cxn>
                  <a:cxn ang="0">
                    <a:pos x="21" y="165"/>
                  </a:cxn>
                  <a:cxn ang="0">
                    <a:pos x="21" y="172"/>
                  </a:cxn>
                  <a:cxn ang="0">
                    <a:pos x="5" y="187"/>
                  </a:cxn>
                  <a:cxn ang="0">
                    <a:pos x="4" y="195"/>
                  </a:cxn>
                  <a:cxn ang="0">
                    <a:pos x="1" y="205"/>
                  </a:cxn>
                  <a:cxn ang="0">
                    <a:pos x="8" y="222"/>
                  </a:cxn>
                  <a:cxn ang="0">
                    <a:pos x="26" y="222"/>
                  </a:cxn>
                  <a:cxn ang="0">
                    <a:pos x="66" y="214"/>
                  </a:cxn>
                  <a:cxn ang="0">
                    <a:pos x="77" y="208"/>
                  </a:cxn>
                  <a:cxn ang="0">
                    <a:pos x="87" y="189"/>
                  </a:cxn>
                  <a:cxn ang="0">
                    <a:pos x="98" y="193"/>
                  </a:cxn>
                  <a:cxn ang="0">
                    <a:pos x="96" y="205"/>
                  </a:cxn>
                  <a:cxn ang="0">
                    <a:pos x="103" y="195"/>
                  </a:cxn>
                  <a:cxn ang="0">
                    <a:pos x="107" y="205"/>
                  </a:cxn>
                  <a:cxn ang="0">
                    <a:pos x="99" y="214"/>
                  </a:cxn>
                  <a:cxn ang="0">
                    <a:pos x="97" y="235"/>
                  </a:cxn>
                  <a:cxn ang="0">
                    <a:pos x="85" y="253"/>
                  </a:cxn>
                  <a:cxn ang="0">
                    <a:pos x="99" y="259"/>
                  </a:cxn>
                  <a:cxn ang="0">
                    <a:pos x="110" y="259"/>
                  </a:cxn>
                  <a:cxn ang="0">
                    <a:pos x="112" y="248"/>
                  </a:cxn>
                  <a:cxn ang="0">
                    <a:pos x="125" y="232"/>
                  </a:cxn>
                  <a:cxn ang="0">
                    <a:pos x="129" y="237"/>
                  </a:cxn>
                  <a:cxn ang="0">
                    <a:pos x="142" y="235"/>
                  </a:cxn>
                  <a:cxn ang="0">
                    <a:pos x="146" y="225"/>
                  </a:cxn>
                  <a:cxn ang="0">
                    <a:pos x="151" y="216"/>
                  </a:cxn>
                  <a:cxn ang="0">
                    <a:pos x="166" y="202"/>
                  </a:cxn>
                  <a:cxn ang="0">
                    <a:pos x="169" y="184"/>
                  </a:cxn>
                  <a:cxn ang="0">
                    <a:pos x="180" y="165"/>
                  </a:cxn>
                  <a:cxn ang="0">
                    <a:pos x="222" y="152"/>
                  </a:cxn>
                  <a:cxn ang="0">
                    <a:pos x="221" y="145"/>
                  </a:cxn>
                </a:cxnLst>
                <a:rect l="0" t="0" r="r" b="b"/>
                <a:pathLst>
                  <a:path w="222" h="268">
                    <a:moveTo>
                      <a:pt x="207" y="140"/>
                    </a:moveTo>
                    <a:lnTo>
                      <a:pt x="206" y="133"/>
                    </a:lnTo>
                    <a:lnTo>
                      <a:pt x="201" y="133"/>
                    </a:lnTo>
                    <a:lnTo>
                      <a:pt x="201" y="128"/>
                    </a:lnTo>
                    <a:lnTo>
                      <a:pt x="196" y="117"/>
                    </a:lnTo>
                    <a:lnTo>
                      <a:pt x="190" y="116"/>
                    </a:lnTo>
                    <a:lnTo>
                      <a:pt x="184" y="106"/>
                    </a:lnTo>
                    <a:lnTo>
                      <a:pt x="180" y="107"/>
                    </a:lnTo>
                    <a:lnTo>
                      <a:pt x="178" y="114"/>
                    </a:lnTo>
                    <a:lnTo>
                      <a:pt x="162" y="124"/>
                    </a:lnTo>
                    <a:lnTo>
                      <a:pt x="150" y="116"/>
                    </a:lnTo>
                    <a:lnTo>
                      <a:pt x="145" y="108"/>
                    </a:lnTo>
                    <a:lnTo>
                      <a:pt x="139" y="106"/>
                    </a:lnTo>
                    <a:lnTo>
                      <a:pt x="131" y="90"/>
                    </a:lnTo>
                    <a:lnTo>
                      <a:pt x="124" y="86"/>
                    </a:lnTo>
                    <a:lnTo>
                      <a:pt x="120" y="75"/>
                    </a:lnTo>
                    <a:lnTo>
                      <a:pt x="120" y="64"/>
                    </a:lnTo>
                    <a:lnTo>
                      <a:pt x="125" y="51"/>
                    </a:lnTo>
                    <a:lnTo>
                      <a:pt x="134" y="53"/>
                    </a:lnTo>
                    <a:lnTo>
                      <a:pt x="134" y="43"/>
                    </a:lnTo>
                    <a:lnTo>
                      <a:pt x="137" y="37"/>
                    </a:lnTo>
                    <a:lnTo>
                      <a:pt x="128" y="19"/>
                    </a:lnTo>
                    <a:lnTo>
                      <a:pt x="119" y="25"/>
                    </a:lnTo>
                    <a:lnTo>
                      <a:pt x="114" y="15"/>
                    </a:lnTo>
                    <a:lnTo>
                      <a:pt x="114" y="6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6" y="15"/>
                    </a:lnTo>
                    <a:lnTo>
                      <a:pt x="93" y="17"/>
                    </a:lnTo>
                    <a:lnTo>
                      <a:pt x="87" y="26"/>
                    </a:lnTo>
                    <a:lnTo>
                      <a:pt x="66" y="28"/>
                    </a:lnTo>
                    <a:lnTo>
                      <a:pt x="50" y="23"/>
                    </a:lnTo>
                    <a:lnTo>
                      <a:pt x="28" y="32"/>
                    </a:lnTo>
                    <a:lnTo>
                      <a:pt x="2" y="51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1" y="75"/>
                    </a:lnTo>
                    <a:lnTo>
                      <a:pt x="16" y="75"/>
                    </a:lnTo>
                    <a:lnTo>
                      <a:pt x="16" y="86"/>
                    </a:lnTo>
                    <a:lnTo>
                      <a:pt x="39" y="101"/>
                    </a:lnTo>
                    <a:lnTo>
                      <a:pt x="35" y="108"/>
                    </a:lnTo>
                    <a:lnTo>
                      <a:pt x="34" y="119"/>
                    </a:lnTo>
                    <a:lnTo>
                      <a:pt x="27" y="134"/>
                    </a:lnTo>
                    <a:lnTo>
                      <a:pt x="27" y="140"/>
                    </a:lnTo>
                    <a:lnTo>
                      <a:pt x="21" y="150"/>
                    </a:lnTo>
                    <a:lnTo>
                      <a:pt x="22" y="15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21" y="172"/>
                    </a:lnTo>
                    <a:lnTo>
                      <a:pt x="20" y="177"/>
                    </a:lnTo>
                    <a:lnTo>
                      <a:pt x="5" y="187"/>
                    </a:lnTo>
                    <a:lnTo>
                      <a:pt x="5" y="192"/>
                    </a:lnTo>
                    <a:lnTo>
                      <a:pt x="4" y="195"/>
                    </a:lnTo>
                    <a:lnTo>
                      <a:pt x="0" y="198"/>
                    </a:lnTo>
                    <a:lnTo>
                      <a:pt x="1" y="205"/>
                    </a:lnTo>
                    <a:lnTo>
                      <a:pt x="0" y="214"/>
                    </a:lnTo>
                    <a:lnTo>
                      <a:pt x="8" y="222"/>
                    </a:lnTo>
                    <a:lnTo>
                      <a:pt x="17" y="216"/>
                    </a:lnTo>
                    <a:lnTo>
                      <a:pt x="26" y="222"/>
                    </a:lnTo>
                    <a:lnTo>
                      <a:pt x="32" y="215"/>
                    </a:lnTo>
                    <a:lnTo>
                      <a:pt x="66" y="214"/>
                    </a:lnTo>
                    <a:lnTo>
                      <a:pt x="67" y="210"/>
                    </a:lnTo>
                    <a:lnTo>
                      <a:pt x="77" y="208"/>
                    </a:lnTo>
                    <a:lnTo>
                      <a:pt x="80" y="198"/>
                    </a:lnTo>
                    <a:lnTo>
                      <a:pt x="87" y="189"/>
                    </a:lnTo>
                    <a:lnTo>
                      <a:pt x="97" y="191"/>
                    </a:lnTo>
                    <a:lnTo>
                      <a:pt x="98" y="193"/>
                    </a:lnTo>
                    <a:lnTo>
                      <a:pt x="94" y="200"/>
                    </a:lnTo>
                    <a:lnTo>
                      <a:pt x="96" y="205"/>
                    </a:lnTo>
                    <a:lnTo>
                      <a:pt x="98" y="209"/>
                    </a:lnTo>
                    <a:lnTo>
                      <a:pt x="103" y="195"/>
                    </a:lnTo>
                    <a:lnTo>
                      <a:pt x="110" y="195"/>
                    </a:lnTo>
                    <a:lnTo>
                      <a:pt x="107" y="205"/>
                    </a:lnTo>
                    <a:lnTo>
                      <a:pt x="107" y="210"/>
                    </a:lnTo>
                    <a:lnTo>
                      <a:pt x="99" y="214"/>
                    </a:lnTo>
                    <a:lnTo>
                      <a:pt x="94" y="222"/>
                    </a:lnTo>
                    <a:lnTo>
                      <a:pt x="97" y="235"/>
                    </a:lnTo>
                    <a:lnTo>
                      <a:pt x="96" y="240"/>
                    </a:lnTo>
                    <a:lnTo>
                      <a:pt x="85" y="253"/>
                    </a:lnTo>
                    <a:lnTo>
                      <a:pt x="91" y="265"/>
                    </a:lnTo>
                    <a:lnTo>
                      <a:pt x="99" y="259"/>
                    </a:lnTo>
                    <a:lnTo>
                      <a:pt x="101" y="268"/>
                    </a:lnTo>
                    <a:lnTo>
                      <a:pt x="110" y="259"/>
                    </a:lnTo>
                    <a:lnTo>
                      <a:pt x="109" y="252"/>
                    </a:lnTo>
                    <a:lnTo>
                      <a:pt x="112" y="248"/>
                    </a:lnTo>
                    <a:lnTo>
                      <a:pt x="125" y="238"/>
                    </a:lnTo>
                    <a:lnTo>
                      <a:pt x="125" y="232"/>
                    </a:lnTo>
                    <a:lnTo>
                      <a:pt x="126" y="232"/>
                    </a:lnTo>
                    <a:lnTo>
                      <a:pt x="129" y="237"/>
                    </a:lnTo>
                    <a:lnTo>
                      <a:pt x="133" y="240"/>
                    </a:lnTo>
                    <a:lnTo>
                      <a:pt x="142" y="235"/>
                    </a:lnTo>
                    <a:lnTo>
                      <a:pt x="144" y="229"/>
                    </a:lnTo>
                    <a:lnTo>
                      <a:pt x="146" y="225"/>
                    </a:lnTo>
                    <a:lnTo>
                      <a:pt x="151" y="226"/>
                    </a:lnTo>
                    <a:lnTo>
                      <a:pt x="151" y="216"/>
                    </a:lnTo>
                    <a:lnTo>
                      <a:pt x="160" y="213"/>
                    </a:lnTo>
                    <a:lnTo>
                      <a:pt x="166" y="202"/>
                    </a:lnTo>
                    <a:lnTo>
                      <a:pt x="166" y="193"/>
                    </a:lnTo>
                    <a:lnTo>
                      <a:pt x="169" y="184"/>
                    </a:lnTo>
                    <a:lnTo>
                      <a:pt x="179" y="175"/>
                    </a:lnTo>
                    <a:lnTo>
                      <a:pt x="180" y="165"/>
                    </a:lnTo>
                    <a:lnTo>
                      <a:pt x="204" y="152"/>
                    </a:lnTo>
                    <a:lnTo>
                      <a:pt x="222" y="152"/>
                    </a:lnTo>
                    <a:lnTo>
                      <a:pt x="222" y="148"/>
                    </a:lnTo>
                    <a:lnTo>
                      <a:pt x="221" y="145"/>
                    </a:lnTo>
                    <a:lnTo>
                      <a:pt x="207" y="14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7" name="Freeform 228"/>
              <p:cNvSpPr>
                <a:spLocks noChangeAspect="1"/>
              </p:cNvSpPr>
              <p:nvPr/>
            </p:nvSpPr>
            <p:spPr bwMode="gray">
              <a:xfrm>
                <a:off x="3284" y="1036"/>
                <a:ext cx="99" cy="5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3" y="22"/>
                  </a:cxn>
                  <a:cxn ang="0">
                    <a:pos x="2" y="41"/>
                  </a:cxn>
                  <a:cxn ang="0">
                    <a:pos x="15" y="61"/>
                  </a:cxn>
                  <a:cxn ang="0">
                    <a:pos x="23" y="72"/>
                  </a:cxn>
                  <a:cxn ang="0">
                    <a:pos x="29" y="76"/>
                  </a:cxn>
                  <a:cxn ang="0">
                    <a:pos x="36" y="91"/>
                  </a:cxn>
                  <a:cxn ang="0">
                    <a:pos x="70" y="97"/>
                  </a:cxn>
                  <a:cxn ang="0">
                    <a:pos x="85" y="86"/>
                  </a:cxn>
                  <a:cxn ang="0">
                    <a:pos x="121" y="79"/>
                  </a:cxn>
                  <a:cxn ang="0">
                    <a:pos x="144" y="69"/>
                  </a:cxn>
                  <a:cxn ang="0">
                    <a:pos x="202" y="66"/>
                  </a:cxn>
                  <a:cxn ang="0">
                    <a:pos x="199" y="76"/>
                  </a:cxn>
                  <a:cxn ang="0">
                    <a:pos x="209" y="88"/>
                  </a:cxn>
                  <a:cxn ang="0">
                    <a:pos x="202" y="96"/>
                  </a:cxn>
                  <a:cxn ang="0">
                    <a:pos x="153" y="106"/>
                  </a:cxn>
                  <a:cxn ang="0">
                    <a:pos x="133" y="106"/>
                  </a:cxn>
                  <a:cxn ang="0">
                    <a:pos x="145" y="123"/>
                  </a:cxn>
                  <a:cxn ang="0">
                    <a:pos x="158" y="130"/>
                  </a:cxn>
                  <a:cxn ang="0">
                    <a:pos x="153" y="144"/>
                  </a:cxn>
                  <a:cxn ang="0">
                    <a:pos x="117" y="131"/>
                  </a:cxn>
                  <a:cxn ang="0">
                    <a:pos x="98" y="119"/>
                  </a:cxn>
                  <a:cxn ang="0">
                    <a:pos x="86" y="138"/>
                  </a:cxn>
                  <a:cxn ang="0">
                    <a:pos x="106" y="158"/>
                  </a:cxn>
                  <a:cxn ang="0">
                    <a:pos x="142" y="183"/>
                  </a:cxn>
                  <a:cxn ang="0">
                    <a:pos x="160" y="199"/>
                  </a:cxn>
                  <a:cxn ang="0">
                    <a:pos x="175" y="188"/>
                  </a:cxn>
                  <a:cxn ang="0">
                    <a:pos x="186" y="183"/>
                  </a:cxn>
                  <a:cxn ang="0">
                    <a:pos x="218" y="187"/>
                  </a:cxn>
                  <a:cxn ang="0">
                    <a:pos x="249" y="187"/>
                  </a:cxn>
                  <a:cxn ang="0">
                    <a:pos x="244" y="206"/>
                  </a:cxn>
                  <a:cxn ang="0">
                    <a:pos x="257" y="228"/>
                  </a:cxn>
                  <a:cxn ang="0">
                    <a:pos x="261" y="246"/>
                  </a:cxn>
                  <a:cxn ang="0">
                    <a:pos x="279" y="259"/>
                  </a:cxn>
                  <a:cxn ang="0">
                    <a:pos x="287" y="259"/>
                  </a:cxn>
                  <a:cxn ang="0">
                    <a:pos x="332" y="236"/>
                  </a:cxn>
                  <a:cxn ang="0">
                    <a:pos x="354" y="211"/>
                  </a:cxn>
                  <a:cxn ang="0">
                    <a:pos x="376" y="209"/>
                  </a:cxn>
                  <a:cxn ang="0">
                    <a:pos x="391" y="208"/>
                  </a:cxn>
                  <a:cxn ang="0">
                    <a:pos x="413" y="182"/>
                  </a:cxn>
                  <a:cxn ang="0">
                    <a:pos x="424" y="163"/>
                  </a:cxn>
                  <a:cxn ang="0">
                    <a:pos x="428" y="150"/>
                  </a:cxn>
                  <a:cxn ang="0">
                    <a:pos x="421" y="124"/>
                  </a:cxn>
                  <a:cxn ang="0">
                    <a:pos x="443" y="112"/>
                  </a:cxn>
                  <a:cxn ang="0">
                    <a:pos x="459" y="87"/>
                  </a:cxn>
                  <a:cxn ang="0">
                    <a:pos x="462" y="79"/>
                  </a:cxn>
                  <a:cxn ang="0">
                    <a:pos x="491" y="57"/>
                  </a:cxn>
                  <a:cxn ang="0">
                    <a:pos x="487" y="28"/>
                  </a:cxn>
                  <a:cxn ang="0">
                    <a:pos x="492" y="11"/>
                  </a:cxn>
                  <a:cxn ang="0">
                    <a:pos x="235" y="0"/>
                  </a:cxn>
                  <a:cxn ang="0">
                    <a:pos x="228" y="11"/>
                  </a:cxn>
                  <a:cxn ang="0">
                    <a:pos x="67" y="0"/>
                  </a:cxn>
                  <a:cxn ang="0">
                    <a:pos x="35" y="0"/>
                  </a:cxn>
                </a:cxnLst>
                <a:rect l="0" t="0" r="r" b="b"/>
                <a:pathLst>
                  <a:path w="496" h="260">
                    <a:moveTo>
                      <a:pt x="32" y="12"/>
                    </a:moveTo>
                    <a:lnTo>
                      <a:pt x="30" y="17"/>
                    </a:lnTo>
                    <a:lnTo>
                      <a:pt x="20" y="11"/>
                    </a:lnTo>
                    <a:lnTo>
                      <a:pt x="18" y="12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13" y="22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9" y="43"/>
                    </a:lnTo>
                    <a:lnTo>
                      <a:pt x="8" y="54"/>
                    </a:lnTo>
                    <a:lnTo>
                      <a:pt x="15" y="61"/>
                    </a:lnTo>
                    <a:lnTo>
                      <a:pt x="15" y="68"/>
                    </a:lnTo>
                    <a:lnTo>
                      <a:pt x="21" y="80"/>
                    </a:lnTo>
                    <a:lnTo>
                      <a:pt x="23" y="72"/>
                    </a:lnTo>
                    <a:lnTo>
                      <a:pt x="29" y="68"/>
                    </a:lnTo>
                    <a:lnTo>
                      <a:pt x="27" y="72"/>
                    </a:lnTo>
                    <a:lnTo>
                      <a:pt x="29" y="76"/>
                    </a:lnTo>
                    <a:lnTo>
                      <a:pt x="32" y="77"/>
                    </a:lnTo>
                    <a:lnTo>
                      <a:pt x="29" y="85"/>
                    </a:lnTo>
                    <a:lnTo>
                      <a:pt x="36" y="91"/>
                    </a:lnTo>
                    <a:lnTo>
                      <a:pt x="67" y="88"/>
                    </a:lnTo>
                    <a:lnTo>
                      <a:pt x="70" y="91"/>
                    </a:lnTo>
                    <a:lnTo>
                      <a:pt x="70" y="97"/>
                    </a:lnTo>
                    <a:lnTo>
                      <a:pt x="75" y="98"/>
                    </a:lnTo>
                    <a:lnTo>
                      <a:pt x="85" y="90"/>
                    </a:lnTo>
                    <a:lnTo>
                      <a:pt x="85" y="86"/>
                    </a:lnTo>
                    <a:lnTo>
                      <a:pt x="102" y="86"/>
                    </a:lnTo>
                    <a:lnTo>
                      <a:pt x="107" y="79"/>
                    </a:lnTo>
                    <a:lnTo>
                      <a:pt x="121" y="79"/>
                    </a:lnTo>
                    <a:lnTo>
                      <a:pt x="122" y="74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87" y="70"/>
                    </a:lnTo>
                    <a:lnTo>
                      <a:pt x="192" y="63"/>
                    </a:lnTo>
                    <a:lnTo>
                      <a:pt x="202" y="66"/>
                    </a:lnTo>
                    <a:lnTo>
                      <a:pt x="207" y="60"/>
                    </a:lnTo>
                    <a:lnTo>
                      <a:pt x="207" y="71"/>
                    </a:lnTo>
                    <a:lnTo>
                      <a:pt x="199" y="76"/>
                    </a:lnTo>
                    <a:lnTo>
                      <a:pt x="211" y="77"/>
                    </a:lnTo>
                    <a:lnTo>
                      <a:pt x="209" y="81"/>
                    </a:lnTo>
                    <a:lnTo>
                      <a:pt x="209" y="88"/>
                    </a:lnTo>
                    <a:lnTo>
                      <a:pt x="201" y="91"/>
                    </a:lnTo>
                    <a:lnTo>
                      <a:pt x="201" y="95"/>
                    </a:lnTo>
                    <a:lnTo>
                      <a:pt x="202" y="96"/>
                    </a:lnTo>
                    <a:lnTo>
                      <a:pt x="201" y="99"/>
                    </a:lnTo>
                    <a:lnTo>
                      <a:pt x="156" y="98"/>
                    </a:lnTo>
                    <a:lnTo>
                      <a:pt x="153" y="106"/>
                    </a:lnTo>
                    <a:lnTo>
                      <a:pt x="149" y="104"/>
                    </a:lnTo>
                    <a:lnTo>
                      <a:pt x="149" y="98"/>
                    </a:lnTo>
                    <a:lnTo>
                      <a:pt x="133" y="106"/>
                    </a:lnTo>
                    <a:lnTo>
                      <a:pt x="136" y="112"/>
                    </a:lnTo>
                    <a:lnTo>
                      <a:pt x="132" y="118"/>
                    </a:lnTo>
                    <a:lnTo>
                      <a:pt x="145" y="123"/>
                    </a:lnTo>
                    <a:lnTo>
                      <a:pt x="147" y="128"/>
                    </a:lnTo>
                    <a:lnTo>
                      <a:pt x="156" y="127"/>
                    </a:lnTo>
                    <a:lnTo>
                      <a:pt x="158" y="130"/>
                    </a:lnTo>
                    <a:lnTo>
                      <a:pt x="158" y="135"/>
                    </a:lnTo>
                    <a:lnTo>
                      <a:pt x="161" y="140"/>
                    </a:lnTo>
                    <a:lnTo>
                      <a:pt x="153" y="144"/>
                    </a:lnTo>
                    <a:lnTo>
                      <a:pt x="144" y="135"/>
                    </a:lnTo>
                    <a:lnTo>
                      <a:pt x="118" y="138"/>
                    </a:lnTo>
                    <a:lnTo>
                      <a:pt x="117" y="131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98" y="119"/>
                    </a:lnTo>
                    <a:lnTo>
                      <a:pt x="85" y="128"/>
                    </a:lnTo>
                    <a:lnTo>
                      <a:pt x="84" y="131"/>
                    </a:lnTo>
                    <a:lnTo>
                      <a:pt x="86" y="138"/>
                    </a:lnTo>
                    <a:lnTo>
                      <a:pt x="94" y="145"/>
                    </a:lnTo>
                    <a:lnTo>
                      <a:pt x="96" y="154"/>
                    </a:lnTo>
                    <a:lnTo>
                      <a:pt x="106" y="158"/>
                    </a:lnTo>
                    <a:lnTo>
                      <a:pt x="115" y="172"/>
                    </a:lnTo>
                    <a:lnTo>
                      <a:pt x="139" y="174"/>
                    </a:lnTo>
                    <a:lnTo>
                      <a:pt x="142" y="183"/>
                    </a:lnTo>
                    <a:lnTo>
                      <a:pt x="142" y="194"/>
                    </a:lnTo>
                    <a:lnTo>
                      <a:pt x="150" y="203"/>
                    </a:lnTo>
                    <a:lnTo>
                      <a:pt x="160" y="199"/>
                    </a:lnTo>
                    <a:lnTo>
                      <a:pt x="161" y="199"/>
                    </a:lnTo>
                    <a:lnTo>
                      <a:pt x="161" y="194"/>
                    </a:lnTo>
                    <a:lnTo>
                      <a:pt x="175" y="188"/>
                    </a:lnTo>
                    <a:lnTo>
                      <a:pt x="181" y="195"/>
                    </a:lnTo>
                    <a:lnTo>
                      <a:pt x="182" y="183"/>
                    </a:lnTo>
                    <a:lnTo>
                      <a:pt x="186" y="183"/>
                    </a:lnTo>
                    <a:lnTo>
                      <a:pt x="187" y="190"/>
                    </a:lnTo>
                    <a:lnTo>
                      <a:pt x="203" y="199"/>
                    </a:lnTo>
                    <a:lnTo>
                      <a:pt x="218" y="187"/>
                    </a:lnTo>
                    <a:lnTo>
                      <a:pt x="241" y="195"/>
                    </a:lnTo>
                    <a:lnTo>
                      <a:pt x="246" y="192"/>
                    </a:lnTo>
                    <a:lnTo>
                      <a:pt x="249" y="187"/>
                    </a:lnTo>
                    <a:lnTo>
                      <a:pt x="250" y="188"/>
                    </a:lnTo>
                    <a:lnTo>
                      <a:pt x="249" y="198"/>
                    </a:lnTo>
                    <a:lnTo>
                      <a:pt x="244" y="206"/>
                    </a:lnTo>
                    <a:lnTo>
                      <a:pt x="246" y="224"/>
                    </a:lnTo>
                    <a:lnTo>
                      <a:pt x="254" y="232"/>
                    </a:lnTo>
                    <a:lnTo>
                      <a:pt x="257" y="228"/>
                    </a:lnTo>
                    <a:lnTo>
                      <a:pt x="255" y="236"/>
                    </a:lnTo>
                    <a:lnTo>
                      <a:pt x="263" y="243"/>
                    </a:lnTo>
                    <a:lnTo>
                      <a:pt x="261" y="246"/>
                    </a:lnTo>
                    <a:lnTo>
                      <a:pt x="262" y="249"/>
                    </a:lnTo>
                    <a:lnTo>
                      <a:pt x="278" y="253"/>
                    </a:lnTo>
                    <a:lnTo>
                      <a:pt x="279" y="259"/>
                    </a:lnTo>
                    <a:lnTo>
                      <a:pt x="283" y="260"/>
                    </a:lnTo>
                    <a:lnTo>
                      <a:pt x="287" y="254"/>
                    </a:lnTo>
                    <a:lnTo>
                      <a:pt x="287" y="259"/>
                    </a:lnTo>
                    <a:lnTo>
                      <a:pt x="315" y="255"/>
                    </a:lnTo>
                    <a:lnTo>
                      <a:pt x="328" y="247"/>
                    </a:lnTo>
                    <a:lnTo>
                      <a:pt x="332" y="236"/>
                    </a:lnTo>
                    <a:lnTo>
                      <a:pt x="333" y="221"/>
                    </a:lnTo>
                    <a:lnTo>
                      <a:pt x="337" y="217"/>
                    </a:lnTo>
                    <a:lnTo>
                      <a:pt x="354" y="211"/>
                    </a:lnTo>
                    <a:lnTo>
                      <a:pt x="367" y="199"/>
                    </a:lnTo>
                    <a:lnTo>
                      <a:pt x="376" y="204"/>
                    </a:lnTo>
                    <a:lnTo>
                      <a:pt x="376" y="209"/>
                    </a:lnTo>
                    <a:lnTo>
                      <a:pt x="379" y="211"/>
                    </a:lnTo>
                    <a:lnTo>
                      <a:pt x="385" y="204"/>
                    </a:lnTo>
                    <a:lnTo>
                      <a:pt x="391" y="208"/>
                    </a:lnTo>
                    <a:lnTo>
                      <a:pt x="405" y="194"/>
                    </a:lnTo>
                    <a:lnTo>
                      <a:pt x="414" y="188"/>
                    </a:lnTo>
                    <a:lnTo>
                      <a:pt x="413" y="182"/>
                    </a:lnTo>
                    <a:lnTo>
                      <a:pt x="418" y="174"/>
                    </a:lnTo>
                    <a:lnTo>
                      <a:pt x="417" y="166"/>
                    </a:lnTo>
                    <a:lnTo>
                      <a:pt x="424" y="163"/>
                    </a:lnTo>
                    <a:lnTo>
                      <a:pt x="425" y="156"/>
                    </a:lnTo>
                    <a:lnTo>
                      <a:pt x="425" y="150"/>
                    </a:lnTo>
                    <a:lnTo>
                      <a:pt x="428" y="150"/>
                    </a:lnTo>
                    <a:lnTo>
                      <a:pt x="427" y="142"/>
                    </a:lnTo>
                    <a:lnTo>
                      <a:pt x="422" y="140"/>
                    </a:lnTo>
                    <a:lnTo>
                      <a:pt x="421" y="124"/>
                    </a:lnTo>
                    <a:lnTo>
                      <a:pt x="433" y="114"/>
                    </a:lnTo>
                    <a:lnTo>
                      <a:pt x="434" y="109"/>
                    </a:lnTo>
                    <a:lnTo>
                      <a:pt x="443" y="112"/>
                    </a:lnTo>
                    <a:lnTo>
                      <a:pt x="448" y="98"/>
                    </a:lnTo>
                    <a:lnTo>
                      <a:pt x="455" y="99"/>
                    </a:lnTo>
                    <a:lnTo>
                      <a:pt x="459" y="87"/>
                    </a:lnTo>
                    <a:lnTo>
                      <a:pt x="465" y="86"/>
                    </a:lnTo>
                    <a:lnTo>
                      <a:pt x="462" y="84"/>
                    </a:lnTo>
                    <a:lnTo>
                      <a:pt x="462" y="79"/>
                    </a:lnTo>
                    <a:lnTo>
                      <a:pt x="472" y="66"/>
                    </a:lnTo>
                    <a:lnTo>
                      <a:pt x="473" y="60"/>
                    </a:lnTo>
                    <a:lnTo>
                      <a:pt x="491" y="57"/>
                    </a:lnTo>
                    <a:lnTo>
                      <a:pt x="494" y="44"/>
                    </a:lnTo>
                    <a:lnTo>
                      <a:pt x="496" y="37"/>
                    </a:lnTo>
                    <a:lnTo>
                      <a:pt x="487" y="28"/>
                    </a:lnTo>
                    <a:lnTo>
                      <a:pt x="488" y="26"/>
                    </a:lnTo>
                    <a:lnTo>
                      <a:pt x="487" y="21"/>
                    </a:lnTo>
                    <a:lnTo>
                      <a:pt x="492" y="11"/>
                    </a:lnTo>
                    <a:lnTo>
                      <a:pt x="491" y="4"/>
                    </a:lnTo>
                    <a:lnTo>
                      <a:pt x="492" y="0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30" y="2"/>
                    </a:lnTo>
                    <a:lnTo>
                      <a:pt x="228" y="11"/>
                    </a:lnTo>
                    <a:lnTo>
                      <a:pt x="222" y="5"/>
                    </a:lnTo>
                    <a:lnTo>
                      <a:pt x="21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35" y="0"/>
                    </a:lnTo>
                    <a:lnTo>
                      <a:pt x="31" y="6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4" name="Freeform 229"/>
            <p:cNvSpPr>
              <a:spLocks noChangeAspect="1"/>
            </p:cNvSpPr>
            <p:nvPr/>
          </p:nvSpPr>
          <p:spPr bwMode="gray">
            <a:xfrm>
              <a:off x="3993356" y="2386359"/>
              <a:ext cx="6350" cy="635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" name="Freeform 230"/>
            <p:cNvSpPr>
              <a:spLocks noChangeAspect="1"/>
            </p:cNvSpPr>
            <p:nvPr/>
          </p:nvSpPr>
          <p:spPr bwMode="gray">
            <a:xfrm>
              <a:off x="4331493" y="1810097"/>
              <a:ext cx="46038" cy="4445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Freeform 231"/>
            <p:cNvSpPr>
              <a:spLocks noChangeAspect="1"/>
            </p:cNvSpPr>
            <p:nvPr/>
          </p:nvSpPr>
          <p:spPr bwMode="gray">
            <a:xfrm>
              <a:off x="4271168" y="1913284"/>
              <a:ext cx="46038" cy="31750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7" name="Freeform 232"/>
            <p:cNvSpPr>
              <a:spLocks noChangeAspect="1"/>
            </p:cNvSpPr>
            <p:nvPr/>
          </p:nvSpPr>
          <p:spPr bwMode="gray">
            <a:xfrm>
              <a:off x="3994943" y="2381597"/>
              <a:ext cx="14288" cy="4763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8" name="Freeform 233"/>
            <p:cNvSpPr>
              <a:spLocks noChangeAspect="1"/>
            </p:cNvSpPr>
            <p:nvPr/>
          </p:nvSpPr>
          <p:spPr bwMode="gray">
            <a:xfrm>
              <a:off x="3490118" y="1268759"/>
              <a:ext cx="963613" cy="1114425"/>
            </a:xfrm>
            <a:custGeom>
              <a:avLst/>
              <a:gdLst/>
              <a:ahLst/>
              <a:cxnLst>
                <a:cxn ang="0">
                  <a:pos x="334" y="269"/>
                </a:cxn>
                <a:cxn ang="0">
                  <a:pos x="56" y="423"/>
                </a:cxn>
                <a:cxn ang="0">
                  <a:pos x="87" y="620"/>
                </a:cxn>
                <a:cxn ang="0">
                  <a:pos x="345" y="649"/>
                </a:cxn>
                <a:cxn ang="0">
                  <a:pos x="370" y="802"/>
                </a:cxn>
                <a:cxn ang="0">
                  <a:pos x="203" y="910"/>
                </a:cxn>
                <a:cxn ang="0">
                  <a:pos x="382" y="1005"/>
                </a:cxn>
                <a:cxn ang="0">
                  <a:pos x="663" y="1060"/>
                </a:cxn>
                <a:cxn ang="0">
                  <a:pos x="789" y="1212"/>
                </a:cxn>
                <a:cxn ang="0">
                  <a:pos x="914" y="1457"/>
                </a:cxn>
                <a:cxn ang="0">
                  <a:pos x="957" y="1666"/>
                </a:cxn>
                <a:cxn ang="0">
                  <a:pos x="946" y="1937"/>
                </a:cxn>
                <a:cxn ang="0">
                  <a:pos x="1155" y="1924"/>
                </a:cxn>
                <a:cxn ang="0">
                  <a:pos x="1212" y="2100"/>
                </a:cxn>
                <a:cxn ang="0">
                  <a:pos x="1198" y="2196"/>
                </a:cxn>
                <a:cxn ang="0">
                  <a:pos x="1193" y="2371"/>
                </a:cxn>
                <a:cxn ang="0">
                  <a:pos x="1189" y="2458"/>
                </a:cxn>
                <a:cxn ang="0">
                  <a:pos x="1066" y="2539"/>
                </a:cxn>
                <a:cxn ang="0">
                  <a:pos x="1064" y="2750"/>
                </a:cxn>
                <a:cxn ang="0">
                  <a:pos x="1125" y="2895"/>
                </a:cxn>
                <a:cxn ang="0">
                  <a:pos x="1211" y="2960"/>
                </a:cxn>
                <a:cxn ang="0">
                  <a:pos x="1195" y="3116"/>
                </a:cxn>
                <a:cxn ang="0">
                  <a:pos x="1279" y="3272"/>
                </a:cxn>
                <a:cxn ang="0">
                  <a:pos x="1338" y="3337"/>
                </a:cxn>
                <a:cxn ang="0">
                  <a:pos x="1363" y="3416"/>
                </a:cxn>
                <a:cxn ang="0">
                  <a:pos x="1470" y="3433"/>
                </a:cxn>
                <a:cxn ang="0">
                  <a:pos x="1537" y="3452"/>
                </a:cxn>
                <a:cxn ang="0">
                  <a:pos x="1629" y="3467"/>
                </a:cxn>
                <a:cxn ang="0">
                  <a:pos x="1687" y="3305"/>
                </a:cxn>
                <a:cxn ang="0">
                  <a:pos x="1689" y="3152"/>
                </a:cxn>
                <a:cxn ang="0">
                  <a:pos x="1764" y="3101"/>
                </a:cxn>
                <a:cxn ang="0">
                  <a:pos x="1753" y="2943"/>
                </a:cxn>
                <a:cxn ang="0">
                  <a:pos x="1812" y="2852"/>
                </a:cxn>
                <a:cxn ang="0">
                  <a:pos x="1901" y="2792"/>
                </a:cxn>
                <a:cxn ang="0">
                  <a:pos x="1930" y="2799"/>
                </a:cxn>
                <a:cxn ang="0">
                  <a:pos x="2028" y="2774"/>
                </a:cxn>
                <a:cxn ang="0">
                  <a:pos x="2118" y="2690"/>
                </a:cxn>
                <a:cxn ang="0">
                  <a:pos x="2174" y="2551"/>
                </a:cxn>
                <a:cxn ang="0">
                  <a:pos x="2221" y="2438"/>
                </a:cxn>
                <a:cxn ang="0">
                  <a:pos x="2324" y="2497"/>
                </a:cxn>
                <a:cxn ang="0">
                  <a:pos x="2398" y="2454"/>
                </a:cxn>
                <a:cxn ang="0">
                  <a:pos x="2533" y="2404"/>
                </a:cxn>
                <a:cxn ang="0">
                  <a:pos x="2608" y="2324"/>
                </a:cxn>
                <a:cxn ang="0">
                  <a:pos x="2693" y="2260"/>
                </a:cxn>
                <a:cxn ang="0">
                  <a:pos x="2744" y="2191"/>
                </a:cxn>
                <a:cxn ang="0">
                  <a:pos x="2518" y="2132"/>
                </a:cxn>
                <a:cxn ang="0">
                  <a:pos x="2535" y="1960"/>
                </a:cxn>
                <a:cxn ang="0">
                  <a:pos x="2675" y="2082"/>
                </a:cxn>
                <a:cxn ang="0">
                  <a:pos x="2798" y="2021"/>
                </a:cxn>
                <a:cxn ang="0">
                  <a:pos x="2734" y="1919"/>
                </a:cxn>
                <a:cxn ang="0">
                  <a:pos x="2637" y="1764"/>
                </a:cxn>
                <a:cxn ang="0">
                  <a:pos x="2526" y="1666"/>
                </a:cxn>
                <a:cxn ang="0">
                  <a:pos x="2780" y="1635"/>
                </a:cxn>
                <a:cxn ang="0">
                  <a:pos x="2761" y="1433"/>
                </a:cxn>
                <a:cxn ang="0">
                  <a:pos x="2855" y="1350"/>
                </a:cxn>
                <a:cxn ang="0">
                  <a:pos x="2914" y="1260"/>
                </a:cxn>
                <a:cxn ang="0">
                  <a:pos x="2866" y="1034"/>
                </a:cxn>
                <a:cxn ang="0">
                  <a:pos x="2763" y="931"/>
                </a:cxn>
                <a:cxn ang="0">
                  <a:pos x="3000" y="845"/>
                </a:cxn>
                <a:cxn ang="0">
                  <a:pos x="2868" y="650"/>
                </a:cxn>
                <a:cxn ang="0">
                  <a:pos x="2831" y="472"/>
                </a:cxn>
                <a:cxn ang="0">
                  <a:pos x="2931" y="232"/>
                </a:cxn>
                <a:cxn ang="0">
                  <a:pos x="3035" y="0"/>
                </a:cxn>
              </a:cxnLst>
              <a:rect l="0" t="0" r="r" b="b"/>
              <a:pathLst>
                <a:path w="3035" h="3510">
                  <a:moveTo>
                    <a:pt x="430" y="18"/>
                  </a:moveTo>
                  <a:lnTo>
                    <a:pt x="443" y="28"/>
                  </a:lnTo>
                  <a:lnTo>
                    <a:pt x="454" y="26"/>
                  </a:lnTo>
                  <a:lnTo>
                    <a:pt x="467" y="50"/>
                  </a:lnTo>
                  <a:lnTo>
                    <a:pt x="458" y="63"/>
                  </a:lnTo>
                  <a:lnTo>
                    <a:pt x="442" y="66"/>
                  </a:lnTo>
                  <a:lnTo>
                    <a:pt x="427" y="63"/>
                  </a:lnTo>
                  <a:lnTo>
                    <a:pt x="420" y="93"/>
                  </a:lnTo>
                  <a:lnTo>
                    <a:pt x="430" y="101"/>
                  </a:lnTo>
                  <a:lnTo>
                    <a:pt x="438" y="117"/>
                  </a:lnTo>
                  <a:lnTo>
                    <a:pt x="442" y="131"/>
                  </a:lnTo>
                  <a:lnTo>
                    <a:pt x="442" y="147"/>
                  </a:lnTo>
                  <a:lnTo>
                    <a:pt x="443" y="157"/>
                  </a:lnTo>
                  <a:lnTo>
                    <a:pt x="424" y="183"/>
                  </a:lnTo>
                  <a:lnTo>
                    <a:pt x="416" y="204"/>
                  </a:lnTo>
                  <a:lnTo>
                    <a:pt x="406" y="212"/>
                  </a:lnTo>
                  <a:lnTo>
                    <a:pt x="382" y="255"/>
                  </a:lnTo>
                  <a:lnTo>
                    <a:pt x="377" y="276"/>
                  </a:lnTo>
                  <a:lnTo>
                    <a:pt x="368" y="283"/>
                  </a:lnTo>
                  <a:lnTo>
                    <a:pt x="363" y="278"/>
                  </a:lnTo>
                  <a:lnTo>
                    <a:pt x="351" y="278"/>
                  </a:lnTo>
                  <a:lnTo>
                    <a:pt x="334" y="269"/>
                  </a:lnTo>
                  <a:lnTo>
                    <a:pt x="322" y="278"/>
                  </a:lnTo>
                  <a:lnTo>
                    <a:pt x="311" y="258"/>
                  </a:lnTo>
                  <a:lnTo>
                    <a:pt x="275" y="274"/>
                  </a:lnTo>
                  <a:lnTo>
                    <a:pt x="274" y="284"/>
                  </a:lnTo>
                  <a:lnTo>
                    <a:pt x="263" y="278"/>
                  </a:lnTo>
                  <a:lnTo>
                    <a:pt x="231" y="285"/>
                  </a:lnTo>
                  <a:lnTo>
                    <a:pt x="204" y="305"/>
                  </a:lnTo>
                  <a:lnTo>
                    <a:pt x="195" y="314"/>
                  </a:lnTo>
                  <a:lnTo>
                    <a:pt x="201" y="325"/>
                  </a:lnTo>
                  <a:lnTo>
                    <a:pt x="217" y="330"/>
                  </a:lnTo>
                  <a:lnTo>
                    <a:pt x="216" y="343"/>
                  </a:lnTo>
                  <a:lnTo>
                    <a:pt x="199" y="337"/>
                  </a:lnTo>
                  <a:lnTo>
                    <a:pt x="191" y="341"/>
                  </a:lnTo>
                  <a:lnTo>
                    <a:pt x="189" y="350"/>
                  </a:lnTo>
                  <a:lnTo>
                    <a:pt x="183" y="355"/>
                  </a:lnTo>
                  <a:lnTo>
                    <a:pt x="153" y="357"/>
                  </a:lnTo>
                  <a:lnTo>
                    <a:pt x="140" y="370"/>
                  </a:lnTo>
                  <a:lnTo>
                    <a:pt x="114" y="378"/>
                  </a:lnTo>
                  <a:lnTo>
                    <a:pt x="106" y="411"/>
                  </a:lnTo>
                  <a:lnTo>
                    <a:pt x="87" y="402"/>
                  </a:lnTo>
                  <a:lnTo>
                    <a:pt x="65" y="409"/>
                  </a:lnTo>
                  <a:lnTo>
                    <a:pt x="56" y="423"/>
                  </a:lnTo>
                  <a:lnTo>
                    <a:pt x="32" y="432"/>
                  </a:lnTo>
                  <a:lnTo>
                    <a:pt x="18" y="443"/>
                  </a:lnTo>
                  <a:lnTo>
                    <a:pt x="15" y="458"/>
                  </a:lnTo>
                  <a:lnTo>
                    <a:pt x="16" y="464"/>
                  </a:lnTo>
                  <a:lnTo>
                    <a:pt x="5" y="485"/>
                  </a:lnTo>
                  <a:lnTo>
                    <a:pt x="6" y="494"/>
                  </a:lnTo>
                  <a:lnTo>
                    <a:pt x="26" y="499"/>
                  </a:lnTo>
                  <a:lnTo>
                    <a:pt x="13" y="504"/>
                  </a:lnTo>
                  <a:lnTo>
                    <a:pt x="13" y="510"/>
                  </a:lnTo>
                  <a:lnTo>
                    <a:pt x="10" y="526"/>
                  </a:lnTo>
                  <a:lnTo>
                    <a:pt x="0" y="529"/>
                  </a:lnTo>
                  <a:lnTo>
                    <a:pt x="4" y="540"/>
                  </a:lnTo>
                  <a:lnTo>
                    <a:pt x="18" y="555"/>
                  </a:lnTo>
                  <a:lnTo>
                    <a:pt x="33" y="563"/>
                  </a:lnTo>
                  <a:lnTo>
                    <a:pt x="37" y="572"/>
                  </a:lnTo>
                  <a:lnTo>
                    <a:pt x="37" y="586"/>
                  </a:lnTo>
                  <a:lnTo>
                    <a:pt x="39" y="591"/>
                  </a:lnTo>
                  <a:lnTo>
                    <a:pt x="58" y="601"/>
                  </a:lnTo>
                  <a:lnTo>
                    <a:pt x="65" y="598"/>
                  </a:lnTo>
                  <a:lnTo>
                    <a:pt x="76" y="607"/>
                  </a:lnTo>
                  <a:lnTo>
                    <a:pt x="91" y="608"/>
                  </a:lnTo>
                  <a:lnTo>
                    <a:pt x="87" y="620"/>
                  </a:lnTo>
                  <a:lnTo>
                    <a:pt x="92" y="634"/>
                  </a:lnTo>
                  <a:lnTo>
                    <a:pt x="114" y="630"/>
                  </a:lnTo>
                  <a:lnTo>
                    <a:pt x="155" y="614"/>
                  </a:lnTo>
                  <a:lnTo>
                    <a:pt x="134" y="641"/>
                  </a:lnTo>
                  <a:lnTo>
                    <a:pt x="128" y="660"/>
                  </a:lnTo>
                  <a:lnTo>
                    <a:pt x="160" y="660"/>
                  </a:lnTo>
                  <a:lnTo>
                    <a:pt x="180" y="649"/>
                  </a:lnTo>
                  <a:lnTo>
                    <a:pt x="180" y="657"/>
                  </a:lnTo>
                  <a:lnTo>
                    <a:pt x="153" y="678"/>
                  </a:lnTo>
                  <a:lnTo>
                    <a:pt x="158" y="693"/>
                  </a:lnTo>
                  <a:lnTo>
                    <a:pt x="196" y="709"/>
                  </a:lnTo>
                  <a:lnTo>
                    <a:pt x="214" y="711"/>
                  </a:lnTo>
                  <a:lnTo>
                    <a:pt x="236" y="700"/>
                  </a:lnTo>
                  <a:lnTo>
                    <a:pt x="237" y="685"/>
                  </a:lnTo>
                  <a:lnTo>
                    <a:pt x="230" y="663"/>
                  </a:lnTo>
                  <a:lnTo>
                    <a:pt x="239" y="660"/>
                  </a:lnTo>
                  <a:lnTo>
                    <a:pt x="253" y="678"/>
                  </a:lnTo>
                  <a:lnTo>
                    <a:pt x="258" y="694"/>
                  </a:lnTo>
                  <a:lnTo>
                    <a:pt x="289" y="694"/>
                  </a:lnTo>
                  <a:lnTo>
                    <a:pt x="314" y="688"/>
                  </a:lnTo>
                  <a:lnTo>
                    <a:pt x="329" y="663"/>
                  </a:lnTo>
                  <a:lnTo>
                    <a:pt x="345" y="649"/>
                  </a:lnTo>
                  <a:lnTo>
                    <a:pt x="356" y="646"/>
                  </a:lnTo>
                  <a:lnTo>
                    <a:pt x="354" y="658"/>
                  </a:lnTo>
                  <a:lnTo>
                    <a:pt x="340" y="666"/>
                  </a:lnTo>
                  <a:lnTo>
                    <a:pt x="345" y="673"/>
                  </a:lnTo>
                  <a:lnTo>
                    <a:pt x="352" y="671"/>
                  </a:lnTo>
                  <a:lnTo>
                    <a:pt x="360" y="658"/>
                  </a:lnTo>
                  <a:lnTo>
                    <a:pt x="375" y="655"/>
                  </a:lnTo>
                  <a:lnTo>
                    <a:pt x="379" y="665"/>
                  </a:lnTo>
                  <a:lnTo>
                    <a:pt x="381" y="678"/>
                  </a:lnTo>
                  <a:lnTo>
                    <a:pt x="393" y="688"/>
                  </a:lnTo>
                  <a:lnTo>
                    <a:pt x="389" y="706"/>
                  </a:lnTo>
                  <a:lnTo>
                    <a:pt x="381" y="716"/>
                  </a:lnTo>
                  <a:lnTo>
                    <a:pt x="365" y="714"/>
                  </a:lnTo>
                  <a:lnTo>
                    <a:pt x="356" y="725"/>
                  </a:lnTo>
                  <a:lnTo>
                    <a:pt x="359" y="736"/>
                  </a:lnTo>
                  <a:lnTo>
                    <a:pt x="365" y="747"/>
                  </a:lnTo>
                  <a:lnTo>
                    <a:pt x="395" y="763"/>
                  </a:lnTo>
                  <a:lnTo>
                    <a:pt x="398" y="769"/>
                  </a:lnTo>
                  <a:lnTo>
                    <a:pt x="397" y="776"/>
                  </a:lnTo>
                  <a:lnTo>
                    <a:pt x="391" y="785"/>
                  </a:lnTo>
                  <a:lnTo>
                    <a:pt x="373" y="791"/>
                  </a:lnTo>
                  <a:lnTo>
                    <a:pt x="370" y="802"/>
                  </a:lnTo>
                  <a:lnTo>
                    <a:pt x="360" y="803"/>
                  </a:lnTo>
                  <a:lnTo>
                    <a:pt x="346" y="796"/>
                  </a:lnTo>
                  <a:lnTo>
                    <a:pt x="289" y="781"/>
                  </a:lnTo>
                  <a:lnTo>
                    <a:pt x="258" y="789"/>
                  </a:lnTo>
                  <a:lnTo>
                    <a:pt x="203" y="776"/>
                  </a:lnTo>
                  <a:lnTo>
                    <a:pt x="146" y="774"/>
                  </a:lnTo>
                  <a:lnTo>
                    <a:pt x="117" y="787"/>
                  </a:lnTo>
                  <a:lnTo>
                    <a:pt x="119" y="797"/>
                  </a:lnTo>
                  <a:lnTo>
                    <a:pt x="106" y="800"/>
                  </a:lnTo>
                  <a:lnTo>
                    <a:pt x="88" y="829"/>
                  </a:lnTo>
                  <a:lnTo>
                    <a:pt x="81" y="840"/>
                  </a:lnTo>
                  <a:lnTo>
                    <a:pt x="87" y="838"/>
                  </a:lnTo>
                  <a:lnTo>
                    <a:pt x="110" y="851"/>
                  </a:lnTo>
                  <a:lnTo>
                    <a:pt x="114" y="860"/>
                  </a:lnTo>
                  <a:lnTo>
                    <a:pt x="113" y="872"/>
                  </a:lnTo>
                  <a:lnTo>
                    <a:pt x="129" y="884"/>
                  </a:lnTo>
                  <a:lnTo>
                    <a:pt x="149" y="881"/>
                  </a:lnTo>
                  <a:lnTo>
                    <a:pt x="173" y="828"/>
                  </a:lnTo>
                  <a:lnTo>
                    <a:pt x="179" y="833"/>
                  </a:lnTo>
                  <a:lnTo>
                    <a:pt x="160" y="870"/>
                  </a:lnTo>
                  <a:lnTo>
                    <a:pt x="166" y="894"/>
                  </a:lnTo>
                  <a:lnTo>
                    <a:pt x="203" y="910"/>
                  </a:lnTo>
                  <a:lnTo>
                    <a:pt x="233" y="915"/>
                  </a:lnTo>
                  <a:lnTo>
                    <a:pt x="262" y="909"/>
                  </a:lnTo>
                  <a:lnTo>
                    <a:pt x="260" y="924"/>
                  </a:lnTo>
                  <a:lnTo>
                    <a:pt x="243" y="937"/>
                  </a:lnTo>
                  <a:lnTo>
                    <a:pt x="222" y="937"/>
                  </a:lnTo>
                  <a:lnTo>
                    <a:pt x="185" y="976"/>
                  </a:lnTo>
                  <a:lnTo>
                    <a:pt x="198" y="996"/>
                  </a:lnTo>
                  <a:lnTo>
                    <a:pt x="214" y="1012"/>
                  </a:lnTo>
                  <a:lnTo>
                    <a:pt x="225" y="1031"/>
                  </a:lnTo>
                  <a:lnTo>
                    <a:pt x="262" y="1061"/>
                  </a:lnTo>
                  <a:lnTo>
                    <a:pt x="292" y="1070"/>
                  </a:lnTo>
                  <a:lnTo>
                    <a:pt x="309" y="1081"/>
                  </a:lnTo>
                  <a:lnTo>
                    <a:pt x="336" y="1087"/>
                  </a:lnTo>
                  <a:lnTo>
                    <a:pt x="362" y="1099"/>
                  </a:lnTo>
                  <a:lnTo>
                    <a:pt x="329" y="1048"/>
                  </a:lnTo>
                  <a:lnTo>
                    <a:pt x="313" y="1037"/>
                  </a:lnTo>
                  <a:lnTo>
                    <a:pt x="328" y="1016"/>
                  </a:lnTo>
                  <a:lnTo>
                    <a:pt x="340" y="1016"/>
                  </a:lnTo>
                  <a:lnTo>
                    <a:pt x="357" y="1043"/>
                  </a:lnTo>
                  <a:lnTo>
                    <a:pt x="368" y="1044"/>
                  </a:lnTo>
                  <a:lnTo>
                    <a:pt x="372" y="1024"/>
                  </a:lnTo>
                  <a:lnTo>
                    <a:pt x="382" y="1005"/>
                  </a:lnTo>
                  <a:lnTo>
                    <a:pt x="410" y="1015"/>
                  </a:lnTo>
                  <a:lnTo>
                    <a:pt x="404" y="1028"/>
                  </a:lnTo>
                  <a:lnTo>
                    <a:pt x="402" y="1054"/>
                  </a:lnTo>
                  <a:lnTo>
                    <a:pt x="419" y="1071"/>
                  </a:lnTo>
                  <a:lnTo>
                    <a:pt x="430" y="1062"/>
                  </a:lnTo>
                  <a:lnTo>
                    <a:pt x="440" y="1042"/>
                  </a:lnTo>
                  <a:lnTo>
                    <a:pt x="453" y="1034"/>
                  </a:lnTo>
                  <a:lnTo>
                    <a:pt x="462" y="1038"/>
                  </a:lnTo>
                  <a:lnTo>
                    <a:pt x="465" y="1023"/>
                  </a:lnTo>
                  <a:lnTo>
                    <a:pt x="476" y="1010"/>
                  </a:lnTo>
                  <a:lnTo>
                    <a:pt x="491" y="1001"/>
                  </a:lnTo>
                  <a:lnTo>
                    <a:pt x="491" y="1021"/>
                  </a:lnTo>
                  <a:lnTo>
                    <a:pt x="502" y="1039"/>
                  </a:lnTo>
                  <a:lnTo>
                    <a:pt x="521" y="1022"/>
                  </a:lnTo>
                  <a:lnTo>
                    <a:pt x="534" y="992"/>
                  </a:lnTo>
                  <a:lnTo>
                    <a:pt x="554" y="997"/>
                  </a:lnTo>
                  <a:lnTo>
                    <a:pt x="562" y="1018"/>
                  </a:lnTo>
                  <a:lnTo>
                    <a:pt x="575" y="1024"/>
                  </a:lnTo>
                  <a:lnTo>
                    <a:pt x="581" y="1019"/>
                  </a:lnTo>
                  <a:lnTo>
                    <a:pt x="593" y="1021"/>
                  </a:lnTo>
                  <a:lnTo>
                    <a:pt x="657" y="1040"/>
                  </a:lnTo>
                  <a:lnTo>
                    <a:pt x="663" y="1060"/>
                  </a:lnTo>
                  <a:lnTo>
                    <a:pt x="671" y="1066"/>
                  </a:lnTo>
                  <a:lnTo>
                    <a:pt x="672" y="1075"/>
                  </a:lnTo>
                  <a:lnTo>
                    <a:pt x="672" y="1054"/>
                  </a:lnTo>
                  <a:lnTo>
                    <a:pt x="673" y="1054"/>
                  </a:lnTo>
                  <a:lnTo>
                    <a:pt x="698" y="1075"/>
                  </a:lnTo>
                  <a:lnTo>
                    <a:pt x="715" y="1085"/>
                  </a:lnTo>
                  <a:lnTo>
                    <a:pt x="723" y="1082"/>
                  </a:lnTo>
                  <a:lnTo>
                    <a:pt x="727" y="1092"/>
                  </a:lnTo>
                  <a:lnTo>
                    <a:pt x="725" y="1118"/>
                  </a:lnTo>
                  <a:lnTo>
                    <a:pt x="737" y="1115"/>
                  </a:lnTo>
                  <a:lnTo>
                    <a:pt x="750" y="1099"/>
                  </a:lnTo>
                  <a:lnTo>
                    <a:pt x="758" y="1121"/>
                  </a:lnTo>
                  <a:lnTo>
                    <a:pt x="763" y="1123"/>
                  </a:lnTo>
                  <a:lnTo>
                    <a:pt x="771" y="1132"/>
                  </a:lnTo>
                  <a:lnTo>
                    <a:pt x="787" y="1128"/>
                  </a:lnTo>
                  <a:lnTo>
                    <a:pt x="791" y="1140"/>
                  </a:lnTo>
                  <a:lnTo>
                    <a:pt x="798" y="1153"/>
                  </a:lnTo>
                  <a:lnTo>
                    <a:pt x="800" y="1166"/>
                  </a:lnTo>
                  <a:lnTo>
                    <a:pt x="803" y="1169"/>
                  </a:lnTo>
                  <a:lnTo>
                    <a:pt x="802" y="1180"/>
                  </a:lnTo>
                  <a:lnTo>
                    <a:pt x="792" y="1199"/>
                  </a:lnTo>
                  <a:lnTo>
                    <a:pt x="789" y="1212"/>
                  </a:lnTo>
                  <a:lnTo>
                    <a:pt x="800" y="1200"/>
                  </a:lnTo>
                  <a:lnTo>
                    <a:pt x="802" y="1215"/>
                  </a:lnTo>
                  <a:lnTo>
                    <a:pt x="801" y="1221"/>
                  </a:lnTo>
                  <a:lnTo>
                    <a:pt x="812" y="1241"/>
                  </a:lnTo>
                  <a:lnTo>
                    <a:pt x="814" y="1261"/>
                  </a:lnTo>
                  <a:lnTo>
                    <a:pt x="823" y="1275"/>
                  </a:lnTo>
                  <a:lnTo>
                    <a:pt x="877" y="1314"/>
                  </a:lnTo>
                  <a:lnTo>
                    <a:pt x="878" y="1322"/>
                  </a:lnTo>
                  <a:lnTo>
                    <a:pt x="871" y="1329"/>
                  </a:lnTo>
                  <a:lnTo>
                    <a:pt x="867" y="1336"/>
                  </a:lnTo>
                  <a:lnTo>
                    <a:pt x="872" y="1349"/>
                  </a:lnTo>
                  <a:lnTo>
                    <a:pt x="886" y="1352"/>
                  </a:lnTo>
                  <a:lnTo>
                    <a:pt x="914" y="1392"/>
                  </a:lnTo>
                  <a:lnTo>
                    <a:pt x="906" y="1397"/>
                  </a:lnTo>
                  <a:lnTo>
                    <a:pt x="882" y="1404"/>
                  </a:lnTo>
                  <a:lnTo>
                    <a:pt x="900" y="1409"/>
                  </a:lnTo>
                  <a:lnTo>
                    <a:pt x="913" y="1406"/>
                  </a:lnTo>
                  <a:lnTo>
                    <a:pt x="915" y="1422"/>
                  </a:lnTo>
                  <a:lnTo>
                    <a:pt x="892" y="1422"/>
                  </a:lnTo>
                  <a:lnTo>
                    <a:pt x="915" y="1433"/>
                  </a:lnTo>
                  <a:lnTo>
                    <a:pt x="918" y="1440"/>
                  </a:lnTo>
                  <a:lnTo>
                    <a:pt x="914" y="1457"/>
                  </a:lnTo>
                  <a:lnTo>
                    <a:pt x="911" y="1483"/>
                  </a:lnTo>
                  <a:lnTo>
                    <a:pt x="922" y="1480"/>
                  </a:lnTo>
                  <a:lnTo>
                    <a:pt x="930" y="1489"/>
                  </a:lnTo>
                  <a:lnTo>
                    <a:pt x="921" y="1501"/>
                  </a:lnTo>
                  <a:lnTo>
                    <a:pt x="941" y="1521"/>
                  </a:lnTo>
                  <a:lnTo>
                    <a:pt x="937" y="1542"/>
                  </a:lnTo>
                  <a:lnTo>
                    <a:pt x="938" y="1549"/>
                  </a:lnTo>
                  <a:lnTo>
                    <a:pt x="929" y="1544"/>
                  </a:lnTo>
                  <a:lnTo>
                    <a:pt x="927" y="1555"/>
                  </a:lnTo>
                  <a:lnTo>
                    <a:pt x="929" y="1564"/>
                  </a:lnTo>
                  <a:lnTo>
                    <a:pt x="952" y="1581"/>
                  </a:lnTo>
                  <a:lnTo>
                    <a:pt x="954" y="1587"/>
                  </a:lnTo>
                  <a:lnTo>
                    <a:pt x="956" y="1597"/>
                  </a:lnTo>
                  <a:lnTo>
                    <a:pt x="949" y="1618"/>
                  </a:lnTo>
                  <a:lnTo>
                    <a:pt x="958" y="1616"/>
                  </a:lnTo>
                  <a:lnTo>
                    <a:pt x="975" y="1607"/>
                  </a:lnTo>
                  <a:lnTo>
                    <a:pt x="967" y="1615"/>
                  </a:lnTo>
                  <a:lnTo>
                    <a:pt x="963" y="1624"/>
                  </a:lnTo>
                  <a:lnTo>
                    <a:pt x="960" y="1636"/>
                  </a:lnTo>
                  <a:lnTo>
                    <a:pt x="972" y="1646"/>
                  </a:lnTo>
                  <a:lnTo>
                    <a:pt x="962" y="1652"/>
                  </a:lnTo>
                  <a:lnTo>
                    <a:pt x="957" y="1666"/>
                  </a:lnTo>
                  <a:lnTo>
                    <a:pt x="947" y="1673"/>
                  </a:lnTo>
                  <a:lnTo>
                    <a:pt x="980" y="1683"/>
                  </a:lnTo>
                  <a:lnTo>
                    <a:pt x="999" y="1693"/>
                  </a:lnTo>
                  <a:lnTo>
                    <a:pt x="1006" y="1710"/>
                  </a:lnTo>
                  <a:lnTo>
                    <a:pt x="1005" y="1728"/>
                  </a:lnTo>
                  <a:lnTo>
                    <a:pt x="1000" y="1733"/>
                  </a:lnTo>
                  <a:lnTo>
                    <a:pt x="999" y="1748"/>
                  </a:lnTo>
                  <a:lnTo>
                    <a:pt x="1000" y="1765"/>
                  </a:lnTo>
                  <a:lnTo>
                    <a:pt x="1001" y="1781"/>
                  </a:lnTo>
                  <a:lnTo>
                    <a:pt x="992" y="1785"/>
                  </a:lnTo>
                  <a:lnTo>
                    <a:pt x="996" y="1801"/>
                  </a:lnTo>
                  <a:lnTo>
                    <a:pt x="990" y="1808"/>
                  </a:lnTo>
                  <a:lnTo>
                    <a:pt x="986" y="1825"/>
                  </a:lnTo>
                  <a:lnTo>
                    <a:pt x="981" y="1834"/>
                  </a:lnTo>
                  <a:lnTo>
                    <a:pt x="967" y="1854"/>
                  </a:lnTo>
                  <a:lnTo>
                    <a:pt x="953" y="1860"/>
                  </a:lnTo>
                  <a:lnTo>
                    <a:pt x="969" y="1878"/>
                  </a:lnTo>
                  <a:lnTo>
                    <a:pt x="992" y="1869"/>
                  </a:lnTo>
                  <a:lnTo>
                    <a:pt x="968" y="1898"/>
                  </a:lnTo>
                  <a:lnTo>
                    <a:pt x="951" y="1906"/>
                  </a:lnTo>
                  <a:lnTo>
                    <a:pt x="941" y="1921"/>
                  </a:lnTo>
                  <a:lnTo>
                    <a:pt x="946" y="1937"/>
                  </a:lnTo>
                  <a:lnTo>
                    <a:pt x="963" y="1968"/>
                  </a:lnTo>
                  <a:lnTo>
                    <a:pt x="973" y="1954"/>
                  </a:lnTo>
                  <a:lnTo>
                    <a:pt x="988" y="1970"/>
                  </a:lnTo>
                  <a:lnTo>
                    <a:pt x="1007" y="1976"/>
                  </a:lnTo>
                  <a:lnTo>
                    <a:pt x="1037" y="1960"/>
                  </a:lnTo>
                  <a:lnTo>
                    <a:pt x="1038" y="1943"/>
                  </a:lnTo>
                  <a:lnTo>
                    <a:pt x="1028" y="1931"/>
                  </a:lnTo>
                  <a:lnTo>
                    <a:pt x="1032" y="1919"/>
                  </a:lnTo>
                  <a:lnTo>
                    <a:pt x="1039" y="1926"/>
                  </a:lnTo>
                  <a:lnTo>
                    <a:pt x="1046" y="1917"/>
                  </a:lnTo>
                  <a:lnTo>
                    <a:pt x="1044" y="1908"/>
                  </a:lnTo>
                  <a:lnTo>
                    <a:pt x="1061" y="1895"/>
                  </a:lnTo>
                  <a:lnTo>
                    <a:pt x="1062" y="1865"/>
                  </a:lnTo>
                  <a:lnTo>
                    <a:pt x="1069" y="1882"/>
                  </a:lnTo>
                  <a:lnTo>
                    <a:pt x="1078" y="1899"/>
                  </a:lnTo>
                  <a:lnTo>
                    <a:pt x="1096" y="1883"/>
                  </a:lnTo>
                  <a:lnTo>
                    <a:pt x="1087" y="1904"/>
                  </a:lnTo>
                  <a:lnTo>
                    <a:pt x="1086" y="1919"/>
                  </a:lnTo>
                  <a:lnTo>
                    <a:pt x="1105" y="1926"/>
                  </a:lnTo>
                  <a:lnTo>
                    <a:pt x="1104" y="1930"/>
                  </a:lnTo>
                  <a:lnTo>
                    <a:pt x="1114" y="1930"/>
                  </a:lnTo>
                  <a:lnTo>
                    <a:pt x="1155" y="1924"/>
                  </a:lnTo>
                  <a:lnTo>
                    <a:pt x="1141" y="1941"/>
                  </a:lnTo>
                  <a:lnTo>
                    <a:pt x="1104" y="1953"/>
                  </a:lnTo>
                  <a:lnTo>
                    <a:pt x="1092" y="1969"/>
                  </a:lnTo>
                  <a:lnTo>
                    <a:pt x="1120" y="1973"/>
                  </a:lnTo>
                  <a:lnTo>
                    <a:pt x="1152" y="1962"/>
                  </a:lnTo>
                  <a:lnTo>
                    <a:pt x="1132" y="1975"/>
                  </a:lnTo>
                  <a:lnTo>
                    <a:pt x="1128" y="1994"/>
                  </a:lnTo>
                  <a:lnTo>
                    <a:pt x="1118" y="2011"/>
                  </a:lnTo>
                  <a:lnTo>
                    <a:pt x="1164" y="1981"/>
                  </a:lnTo>
                  <a:lnTo>
                    <a:pt x="1136" y="2017"/>
                  </a:lnTo>
                  <a:lnTo>
                    <a:pt x="1180" y="2012"/>
                  </a:lnTo>
                  <a:lnTo>
                    <a:pt x="1175" y="2025"/>
                  </a:lnTo>
                  <a:lnTo>
                    <a:pt x="1183" y="2033"/>
                  </a:lnTo>
                  <a:lnTo>
                    <a:pt x="1180" y="2041"/>
                  </a:lnTo>
                  <a:lnTo>
                    <a:pt x="1152" y="2029"/>
                  </a:lnTo>
                  <a:lnTo>
                    <a:pt x="1167" y="2045"/>
                  </a:lnTo>
                  <a:lnTo>
                    <a:pt x="1199" y="2059"/>
                  </a:lnTo>
                  <a:lnTo>
                    <a:pt x="1212" y="2075"/>
                  </a:lnTo>
                  <a:lnTo>
                    <a:pt x="1218" y="2091"/>
                  </a:lnTo>
                  <a:lnTo>
                    <a:pt x="1196" y="2082"/>
                  </a:lnTo>
                  <a:lnTo>
                    <a:pt x="1212" y="2092"/>
                  </a:lnTo>
                  <a:lnTo>
                    <a:pt x="1212" y="2100"/>
                  </a:lnTo>
                  <a:lnTo>
                    <a:pt x="1200" y="2103"/>
                  </a:lnTo>
                  <a:lnTo>
                    <a:pt x="1204" y="2111"/>
                  </a:lnTo>
                  <a:lnTo>
                    <a:pt x="1188" y="2105"/>
                  </a:lnTo>
                  <a:lnTo>
                    <a:pt x="1190" y="2121"/>
                  </a:lnTo>
                  <a:lnTo>
                    <a:pt x="1199" y="2132"/>
                  </a:lnTo>
                  <a:lnTo>
                    <a:pt x="1218" y="2124"/>
                  </a:lnTo>
                  <a:lnTo>
                    <a:pt x="1223" y="2136"/>
                  </a:lnTo>
                  <a:lnTo>
                    <a:pt x="1221" y="2148"/>
                  </a:lnTo>
                  <a:lnTo>
                    <a:pt x="1191" y="2142"/>
                  </a:lnTo>
                  <a:lnTo>
                    <a:pt x="1164" y="2131"/>
                  </a:lnTo>
                  <a:lnTo>
                    <a:pt x="1124" y="2094"/>
                  </a:lnTo>
                  <a:lnTo>
                    <a:pt x="1102" y="2080"/>
                  </a:lnTo>
                  <a:lnTo>
                    <a:pt x="1039" y="2071"/>
                  </a:lnTo>
                  <a:lnTo>
                    <a:pt x="1023" y="2073"/>
                  </a:lnTo>
                  <a:lnTo>
                    <a:pt x="1010" y="2091"/>
                  </a:lnTo>
                  <a:lnTo>
                    <a:pt x="1042" y="2138"/>
                  </a:lnTo>
                  <a:lnTo>
                    <a:pt x="1070" y="2147"/>
                  </a:lnTo>
                  <a:lnTo>
                    <a:pt x="1102" y="2162"/>
                  </a:lnTo>
                  <a:lnTo>
                    <a:pt x="1125" y="2190"/>
                  </a:lnTo>
                  <a:lnTo>
                    <a:pt x="1174" y="2201"/>
                  </a:lnTo>
                  <a:lnTo>
                    <a:pt x="1183" y="2194"/>
                  </a:lnTo>
                  <a:lnTo>
                    <a:pt x="1198" y="2196"/>
                  </a:lnTo>
                  <a:lnTo>
                    <a:pt x="1204" y="2202"/>
                  </a:lnTo>
                  <a:lnTo>
                    <a:pt x="1234" y="2200"/>
                  </a:lnTo>
                  <a:lnTo>
                    <a:pt x="1232" y="2216"/>
                  </a:lnTo>
                  <a:lnTo>
                    <a:pt x="1238" y="2232"/>
                  </a:lnTo>
                  <a:lnTo>
                    <a:pt x="1221" y="2238"/>
                  </a:lnTo>
                  <a:lnTo>
                    <a:pt x="1225" y="2255"/>
                  </a:lnTo>
                  <a:lnTo>
                    <a:pt x="1211" y="2261"/>
                  </a:lnTo>
                  <a:lnTo>
                    <a:pt x="1215" y="2276"/>
                  </a:lnTo>
                  <a:lnTo>
                    <a:pt x="1217" y="2281"/>
                  </a:lnTo>
                  <a:lnTo>
                    <a:pt x="1204" y="2288"/>
                  </a:lnTo>
                  <a:lnTo>
                    <a:pt x="1202" y="2313"/>
                  </a:lnTo>
                  <a:lnTo>
                    <a:pt x="1217" y="2324"/>
                  </a:lnTo>
                  <a:lnTo>
                    <a:pt x="1234" y="2312"/>
                  </a:lnTo>
                  <a:lnTo>
                    <a:pt x="1242" y="2326"/>
                  </a:lnTo>
                  <a:lnTo>
                    <a:pt x="1226" y="2337"/>
                  </a:lnTo>
                  <a:lnTo>
                    <a:pt x="1234" y="2349"/>
                  </a:lnTo>
                  <a:lnTo>
                    <a:pt x="1221" y="2350"/>
                  </a:lnTo>
                  <a:lnTo>
                    <a:pt x="1215" y="2337"/>
                  </a:lnTo>
                  <a:lnTo>
                    <a:pt x="1201" y="2334"/>
                  </a:lnTo>
                  <a:lnTo>
                    <a:pt x="1194" y="2341"/>
                  </a:lnTo>
                  <a:lnTo>
                    <a:pt x="1193" y="2356"/>
                  </a:lnTo>
                  <a:lnTo>
                    <a:pt x="1193" y="2371"/>
                  </a:lnTo>
                  <a:lnTo>
                    <a:pt x="1199" y="2378"/>
                  </a:lnTo>
                  <a:lnTo>
                    <a:pt x="1188" y="2392"/>
                  </a:lnTo>
                  <a:lnTo>
                    <a:pt x="1191" y="2398"/>
                  </a:lnTo>
                  <a:lnTo>
                    <a:pt x="1204" y="2395"/>
                  </a:lnTo>
                  <a:lnTo>
                    <a:pt x="1199" y="2404"/>
                  </a:lnTo>
                  <a:lnTo>
                    <a:pt x="1193" y="2421"/>
                  </a:lnTo>
                  <a:lnTo>
                    <a:pt x="1171" y="2428"/>
                  </a:lnTo>
                  <a:lnTo>
                    <a:pt x="1155" y="2421"/>
                  </a:lnTo>
                  <a:lnTo>
                    <a:pt x="1140" y="2420"/>
                  </a:lnTo>
                  <a:lnTo>
                    <a:pt x="1118" y="2426"/>
                  </a:lnTo>
                  <a:lnTo>
                    <a:pt x="1114" y="2436"/>
                  </a:lnTo>
                  <a:lnTo>
                    <a:pt x="1098" y="2452"/>
                  </a:lnTo>
                  <a:lnTo>
                    <a:pt x="1102" y="2462"/>
                  </a:lnTo>
                  <a:lnTo>
                    <a:pt x="1099" y="2463"/>
                  </a:lnTo>
                  <a:lnTo>
                    <a:pt x="1103" y="2474"/>
                  </a:lnTo>
                  <a:lnTo>
                    <a:pt x="1115" y="2468"/>
                  </a:lnTo>
                  <a:lnTo>
                    <a:pt x="1128" y="2476"/>
                  </a:lnTo>
                  <a:lnTo>
                    <a:pt x="1182" y="2459"/>
                  </a:lnTo>
                  <a:lnTo>
                    <a:pt x="1172" y="2442"/>
                  </a:lnTo>
                  <a:lnTo>
                    <a:pt x="1191" y="2443"/>
                  </a:lnTo>
                  <a:lnTo>
                    <a:pt x="1194" y="2447"/>
                  </a:lnTo>
                  <a:lnTo>
                    <a:pt x="1189" y="2458"/>
                  </a:lnTo>
                  <a:lnTo>
                    <a:pt x="1174" y="2466"/>
                  </a:lnTo>
                  <a:lnTo>
                    <a:pt x="1198" y="2479"/>
                  </a:lnTo>
                  <a:lnTo>
                    <a:pt x="1184" y="2476"/>
                  </a:lnTo>
                  <a:lnTo>
                    <a:pt x="1188" y="2485"/>
                  </a:lnTo>
                  <a:lnTo>
                    <a:pt x="1205" y="2493"/>
                  </a:lnTo>
                  <a:lnTo>
                    <a:pt x="1199" y="2498"/>
                  </a:lnTo>
                  <a:lnTo>
                    <a:pt x="1188" y="2493"/>
                  </a:lnTo>
                  <a:lnTo>
                    <a:pt x="1171" y="2500"/>
                  </a:lnTo>
                  <a:lnTo>
                    <a:pt x="1155" y="2502"/>
                  </a:lnTo>
                  <a:lnTo>
                    <a:pt x="1114" y="2481"/>
                  </a:lnTo>
                  <a:lnTo>
                    <a:pt x="1101" y="2487"/>
                  </a:lnTo>
                  <a:lnTo>
                    <a:pt x="1101" y="2492"/>
                  </a:lnTo>
                  <a:lnTo>
                    <a:pt x="1078" y="2485"/>
                  </a:lnTo>
                  <a:lnTo>
                    <a:pt x="1071" y="2491"/>
                  </a:lnTo>
                  <a:lnTo>
                    <a:pt x="1088" y="2491"/>
                  </a:lnTo>
                  <a:lnTo>
                    <a:pt x="1104" y="2508"/>
                  </a:lnTo>
                  <a:lnTo>
                    <a:pt x="1098" y="2513"/>
                  </a:lnTo>
                  <a:lnTo>
                    <a:pt x="1081" y="2503"/>
                  </a:lnTo>
                  <a:lnTo>
                    <a:pt x="1091" y="2516"/>
                  </a:lnTo>
                  <a:lnTo>
                    <a:pt x="1078" y="2516"/>
                  </a:lnTo>
                  <a:lnTo>
                    <a:pt x="1064" y="2525"/>
                  </a:lnTo>
                  <a:lnTo>
                    <a:pt x="1066" y="2539"/>
                  </a:lnTo>
                  <a:lnTo>
                    <a:pt x="1065" y="2555"/>
                  </a:lnTo>
                  <a:lnTo>
                    <a:pt x="1067" y="2556"/>
                  </a:lnTo>
                  <a:lnTo>
                    <a:pt x="1056" y="2570"/>
                  </a:lnTo>
                  <a:lnTo>
                    <a:pt x="1067" y="2578"/>
                  </a:lnTo>
                  <a:lnTo>
                    <a:pt x="1072" y="2575"/>
                  </a:lnTo>
                  <a:lnTo>
                    <a:pt x="1051" y="2590"/>
                  </a:lnTo>
                  <a:lnTo>
                    <a:pt x="1055" y="2600"/>
                  </a:lnTo>
                  <a:lnTo>
                    <a:pt x="1049" y="2605"/>
                  </a:lnTo>
                  <a:lnTo>
                    <a:pt x="1044" y="2615"/>
                  </a:lnTo>
                  <a:lnTo>
                    <a:pt x="1043" y="2640"/>
                  </a:lnTo>
                  <a:lnTo>
                    <a:pt x="1061" y="2653"/>
                  </a:lnTo>
                  <a:lnTo>
                    <a:pt x="1059" y="2667"/>
                  </a:lnTo>
                  <a:lnTo>
                    <a:pt x="1074" y="2664"/>
                  </a:lnTo>
                  <a:lnTo>
                    <a:pt x="1091" y="2665"/>
                  </a:lnTo>
                  <a:lnTo>
                    <a:pt x="1089" y="2685"/>
                  </a:lnTo>
                  <a:lnTo>
                    <a:pt x="1082" y="2690"/>
                  </a:lnTo>
                  <a:lnTo>
                    <a:pt x="1071" y="2705"/>
                  </a:lnTo>
                  <a:lnTo>
                    <a:pt x="1085" y="2719"/>
                  </a:lnTo>
                  <a:lnTo>
                    <a:pt x="1065" y="2716"/>
                  </a:lnTo>
                  <a:lnTo>
                    <a:pt x="1060" y="2728"/>
                  </a:lnTo>
                  <a:lnTo>
                    <a:pt x="1061" y="2742"/>
                  </a:lnTo>
                  <a:lnTo>
                    <a:pt x="1064" y="2750"/>
                  </a:lnTo>
                  <a:lnTo>
                    <a:pt x="1076" y="2750"/>
                  </a:lnTo>
                  <a:lnTo>
                    <a:pt x="1065" y="2764"/>
                  </a:lnTo>
                  <a:lnTo>
                    <a:pt x="1072" y="2767"/>
                  </a:lnTo>
                  <a:lnTo>
                    <a:pt x="1086" y="2767"/>
                  </a:lnTo>
                  <a:lnTo>
                    <a:pt x="1097" y="2764"/>
                  </a:lnTo>
                  <a:lnTo>
                    <a:pt x="1071" y="2787"/>
                  </a:lnTo>
                  <a:lnTo>
                    <a:pt x="1071" y="2797"/>
                  </a:lnTo>
                  <a:lnTo>
                    <a:pt x="1085" y="2802"/>
                  </a:lnTo>
                  <a:lnTo>
                    <a:pt x="1086" y="2810"/>
                  </a:lnTo>
                  <a:lnTo>
                    <a:pt x="1102" y="2802"/>
                  </a:lnTo>
                  <a:lnTo>
                    <a:pt x="1096" y="2805"/>
                  </a:lnTo>
                  <a:lnTo>
                    <a:pt x="1089" y="2815"/>
                  </a:lnTo>
                  <a:lnTo>
                    <a:pt x="1092" y="2823"/>
                  </a:lnTo>
                  <a:lnTo>
                    <a:pt x="1086" y="2834"/>
                  </a:lnTo>
                  <a:lnTo>
                    <a:pt x="1099" y="2830"/>
                  </a:lnTo>
                  <a:lnTo>
                    <a:pt x="1108" y="2825"/>
                  </a:lnTo>
                  <a:lnTo>
                    <a:pt x="1110" y="2856"/>
                  </a:lnTo>
                  <a:lnTo>
                    <a:pt x="1125" y="2855"/>
                  </a:lnTo>
                  <a:lnTo>
                    <a:pt x="1125" y="2864"/>
                  </a:lnTo>
                  <a:lnTo>
                    <a:pt x="1137" y="2864"/>
                  </a:lnTo>
                  <a:lnTo>
                    <a:pt x="1120" y="2882"/>
                  </a:lnTo>
                  <a:lnTo>
                    <a:pt x="1125" y="2895"/>
                  </a:lnTo>
                  <a:lnTo>
                    <a:pt x="1135" y="2880"/>
                  </a:lnTo>
                  <a:lnTo>
                    <a:pt x="1137" y="2896"/>
                  </a:lnTo>
                  <a:lnTo>
                    <a:pt x="1134" y="2900"/>
                  </a:lnTo>
                  <a:lnTo>
                    <a:pt x="1131" y="2916"/>
                  </a:lnTo>
                  <a:lnTo>
                    <a:pt x="1140" y="2920"/>
                  </a:lnTo>
                  <a:lnTo>
                    <a:pt x="1141" y="2932"/>
                  </a:lnTo>
                  <a:lnTo>
                    <a:pt x="1144" y="2945"/>
                  </a:lnTo>
                  <a:lnTo>
                    <a:pt x="1151" y="2937"/>
                  </a:lnTo>
                  <a:lnTo>
                    <a:pt x="1151" y="2941"/>
                  </a:lnTo>
                  <a:lnTo>
                    <a:pt x="1157" y="2943"/>
                  </a:lnTo>
                  <a:lnTo>
                    <a:pt x="1145" y="2957"/>
                  </a:lnTo>
                  <a:lnTo>
                    <a:pt x="1142" y="2965"/>
                  </a:lnTo>
                  <a:lnTo>
                    <a:pt x="1142" y="2979"/>
                  </a:lnTo>
                  <a:lnTo>
                    <a:pt x="1141" y="2990"/>
                  </a:lnTo>
                  <a:lnTo>
                    <a:pt x="1141" y="3002"/>
                  </a:lnTo>
                  <a:lnTo>
                    <a:pt x="1145" y="3017"/>
                  </a:lnTo>
                  <a:lnTo>
                    <a:pt x="1151" y="3013"/>
                  </a:lnTo>
                  <a:lnTo>
                    <a:pt x="1164" y="3013"/>
                  </a:lnTo>
                  <a:lnTo>
                    <a:pt x="1175" y="2990"/>
                  </a:lnTo>
                  <a:lnTo>
                    <a:pt x="1190" y="2961"/>
                  </a:lnTo>
                  <a:lnTo>
                    <a:pt x="1198" y="2965"/>
                  </a:lnTo>
                  <a:lnTo>
                    <a:pt x="1211" y="2960"/>
                  </a:lnTo>
                  <a:lnTo>
                    <a:pt x="1218" y="2944"/>
                  </a:lnTo>
                  <a:lnTo>
                    <a:pt x="1237" y="2954"/>
                  </a:lnTo>
                  <a:lnTo>
                    <a:pt x="1248" y="2952"/>
                  </a:lnTo>
                  <a:lnTo>
                    <a:pt x="1255" y="2968"/>
                  </a:lnTo>
                  <a:lnTo>
                    <a:pt x="1226" y="2960"/>
                  </a:lnTo>
                  <a:lnTo>
                    <a:pt x="1216" y="2970"/>
                  </a:lnTo>
                  <a:lnTo>
                    <a:pt x="1215" y="2977"/>
                  </a:lnTo>
                  <a:lnTo>
                    <a:pt x="1228" y="2988"/>
                  </a:lnTo>
                  <a:lnTo>
                    <a:pt x="1247" y="2988"/>
                  </a:lnTo>
                  <a:lnTo>
                    <a:pt x="1218" y="3000"/>
                  </a:lnTo>
                  <a:lnTo>
                    <a:pt x="1206" y="3002"/>
                  </a:lnTo>
                  <a:lnTo>
                    <a:pt x="1202" y="3018"/>
                  </a:lnTo>
                  <a:lnTo>
                    <a:pt x="1191" y="3025"/>
                  </a:lnTo>
                  <a:lnTo>
                    <a:pt x="1175" y="3027"/>
                  </a:lnTo>
                  <a:lnTo>
                    <a:pt x="1173" y="3036"/>
                  </a:lnTo>
                  <a:lnTo>
                    <a:pt x="1179" y="3057"/>
                  </a:lnTo>
                  <a:lnTo>
                    <a:pt x="1177" y="3082"/>
                  </a:lnTo>
                  <a:lnTo>
                    <a:pt x="1187" y="3078"/>
                  </a:lnTo>
                  <a:lnTo>
                    <a:pt x="1177" y="3093"/>
                  </a:lnTo>
                  <a:lnTo>
                    <a:pt x="1187" y="3110"/>
                  </a:lnTo>
                  <a:lnTo>
                    <a:pt x="1190" y="3119"/>
                  </a:lnTo>
                  <a:lnTo>
                    <a:pt x="1195" y="3116"/>
                  </a:lnTo>
                  <a:lnTo>
                    <a:pt x="1198" y="3136"/>
                  </a:lnTo>
                  <a:lnTo>
                    <a:pt x="1212" y="3160"/>
                  </a:lnTo>
                  <a:lnTo>
                    <a:pt x="1217" y="3162"/>
                  </a:lnTo>
                  <a:lnTo>
                    <a:pt x="1217" y="3165"/>
                  </a:lnTo>
                  <a:lnTo>
                    <a:pt x="1218" y="3170"/>
                  </a:lnTo>
                  <a:lnTo>
                    <a:pt x="1234" y="3173"/>
                  </a:lnTo>
                  <a:lnTo>
                    <a:pt x="1236" y="3186"/>
                  </a:lnTo>
                  <a:lnTo>
                    <a:pt x="1241" y="3195"/>
                  </a:lnTo>
                  <a:lnTo>
                    <a:pt x="1242" y="3203"/>
                  </a:lnTo>
                  <a:lnTo>
                    <a:pt x="1249" y="3196"/>
                  </a:lnTo>
                  <a:lnTo>
                    <a:pt x="1254" y="3195"/>
                  </a:lnTo>
                  <a:lnTo>
                    <a:pt x="1247" y="3212"/>
                  </a:lnTo>
                  <a:lnTo>
                    <a:pt x="1247" y="3226"/>
                  </a:lnTo>
                  <a:lnTo>
                    <a:pt x="1250" y="3232"/>
                  </a:lnTo>
                  <a:lnTo>
                    <a:pt x="1260" y="3233"/>
                  </a:lnTo>
                  <a:lnTo>
                    <a:pt x="1269" y="3238"/>
                  </a:lnTo>
                  <a:lnTo>
                    <a:pt x="1265" y="3246"/>
                  </a:lnTo>
                  <a:lnTo>
                    <a:pt x="1265" y="3255"/>
                  </a:lnTo>
                  <a:lnTo>
                    <a:pt x="1276" y="3260"/>
                  </a:lnTo>
                  <a:lnTo>
                    <a:pt x="1285" y="3260"/>
                  </a:lnTo>
                  <a:lnTo>
                    <a:pt x="1275" y="3265"/>
                  </a:lnTo>
                  <a:lnTo>
                    <a:pt x="1279" y="3272"/>
                  </a:lnTo>
                  <a:lnTo>
                    <a:pt x="1288" y="3270"/>
                  </a:lnTo>
                  <a:lnTo>
                    <a:pt x="1281" y="3275"/>
                  </a:lnTo>
                  <a:lnTo>
                    <a:pt x="1273" y="3277"/>
                  </a:lnTo>
                  <a:lnTo>
                    <a:pt x="1276" y="3282"/>
                  </a:lnTo>
                  <a:lnTo>
                    <a:pt x="1277" y="3288"/>
                  </a:lnTo>
                  <a:lnTo>
                    <a:pt x="1291" y="3286"/>
                  </a:lnTo>
                  <a:lnTo>
                    <a:pt x="1308" y="3272"/>
                  </a:lnTo>
                  <a:lnTo>
                    <a:pt x="1313" y="3276"/>
                  </a:lnTo>
                  <a:lnTo>
                    <a:pt x="1314" y="3283"/>
                  </a:lnTo>
                  <a:lnTo>
                    <a:pt x="1300" y="3292"/>
                  </a:lnTo>
                  <a:lnTo>
                    <a:pt x="1291" y="3298"/>
                  </a:lnTo>
                  <a:lnTo>
                    <a:pt x="1293" y="3304"/>
                  </a:lnTo>
                  <a:lnTo>
                    <a:pt x="1300" y="3313"/>
                  </a:lnTo>
                  <a:lnTo>
                    <a:pt x="1308" y="3319"/>
                  </a:lnTo>
                  <a:lnTo>
                    <a:pt x="1308" y="3324"/>
                  </a:lnTo>
                  <a:lnTo>
                    <a:pt x="1316" y="3325"/>
                  </a:lnTo>
                  <a:lnTo>
                    <a:pt x="1311" y="3332"/>
                  </a:lnTo>
                  <a:lnTo>
                    <a:pt x="1297" y="3339"/>
                  </a:lnTo>
                  <a:lnTo>
                    <a:pt x="1300" y="3343"/>
                  </a:lnTo>
                  <a:lnTo>
                    <a:pt x="1312" y="3350"/>
                  </a:lnTo>
                  <a:lnTo>
                    <a:pt x="1320" y="3347"/>
                  </a:lnTo>
                  <a:lnTo>
                    <a:pt x="1338" y="3337"/>
                  </a:lnTo>
                  <a:lnTo>
                    <a:pt x="1344" y="3337"/>
                  </a:lnTo>
                  <a:lnTo>
                    <a:pt x="1355" y="3342"/>
                  </a:lnTo>
                  <a:lnTo>
                    <a:pt x="1311" y="3358"/>
                  </a:lnTo>
                  <a:lnTo>
                    <a:pt x="1314" y="3361"/>
                  </a:lnTo>
                  <a:lnTo>
                    <a:pt x="1322" y="3358"/>
                  </a:lnTo>
                  <a:lnTo>
                    <a:pt x="1334" y="3358"/>
                  </a:lnTo>
                  <a:lnTo>
                    <a:pt x="1336" y="3361"/>
                  </a:lnTo>
                  <a:lnTo>
                    <a:pt x="1335" y="3364"/>
                  </a:lnTo>
                  <a:lnTo>
                    <a:pt x="1334" y="3373"/>
                  </a:lnTo>
                  <a:lnTo>
                    <a:pt x="1340" y="3378"/>
                  </a:lnTo>
                  <a:lnTo>
                    <a:pt x="1344" y="3379"/>
                  </a:lnTo>
                  <a:lnTo>
                    <a:pt x="1356" y="3374"/>
                  </a:lnTo>
                  <a:lnTo>
                    <a:pt x="1360" y="3379"/>
                  </a:lnTo>
                  <a:lnTo>
                    <a:pt x="1362" y="3386"/>
                  </a:lnTo>
                  <a:lnTo>
                    <a:pt x="1363" y="3388"/>
                  </a:lnTo>
                  <a:lnTo>
                    <a:pt x="1373" y="3390"/>
                  </a:lnTo>
                  <a:lnTo>
                    <a:pt x="1382" y="3395"/>
                  </a:lnTo>
                  <a:lnTo>
                    <a:pt x="1386" y="3394"/>
                  </a:lnTo>
                  <a:lnTo>
                    <a:pt x="1389" y="3397"/>
                  </a:lnTo>
                  <a:lnTo>
                    <a:pt x="1388" y="3400"/>
                  </a:lnTo>
                  <a:lnTo>
                    <a:pt x="1373" y="3411"/>
                  </a:lnTo>
                  <a:lnTo>
                    <a:pt x="1363" y="3416"/>
                  </a:lnTo>
                  <a:lnTo>
                    <a:pt x="1359" y="3422"/>
                  </a:lnTo>
                  <a:lnTo>
                    <a:pt x="1370" y="3420"/>
                  </a:lnTo>
                  <a:lnTo>
                    <a:pt x="1377" y="3421"/>
                  </a:lnTo>
                  <a:lnTo>
                    <a:pt x="1400" y="3420"/>
                  </a:lnTo>
                  <a:lnTo>
                    <a:pt x="1397" y="3410"/>
                  </a:lnTo>
                  <a:lnTo>
                    <a:pt x="1397" y="3407"/>
                  </a:lnTo>
                  <a:lnTo>
                    <a:pt x="1399" y="3406"/>
                  </a:lnTo>
                  <a:lnTo>
                    <a:pt x="1410" y="3410"/>
                  </a:lnTo>
                  <a:lnTo>
                    <a:pt x="1419" y="3407"/>
                  </a:lnTo>
                  <a:lnTo>
                    <a:pt x="1442" y="3410"/>
                  </a:lnTo>
                  <a:lnTo>
                    <a:pt x="1462" y="3397"/>
                  </a:lnTo>
                  <a:lnTo>
                    <a:pt x="1464" y="3401"/>
                  </a:lnTo>
                  <a:lnTo>
                    <a:pt x="1480" y="3394"/>
                  </a:lnTo>
                  <a:lnTo>
                    <a:pt x="1478" y="3401"/>
                  </a:lnTo>
                  <a:lnTo>
                    <a:pt x="1476" y="3407"/>
                  </a:lnTo>
                  <a:lnTo>
                    <a:pt x="1483" y="3410"/>
                  </a:lnTo>
                  <a:lnTo>
                    <a:pt x="1499" y="3404"/>
                  </a:lnTo>
                  <a:lnTo>
                    <a:pt x="1495" y="3409"/>
                  </a:lnTo>
                  <a:lnTo>
                    <a:pt x="1470" y="3422"/>
                  </a:lnTo>
                  <a:lnTo>
                    <a:pt x="1478" y="3422"/>
                  </a:lnTo>
                  <a:lnTo>
                    <a:pt x="1465" y="3431"/>
                  </a:lnTo>
                  <a:lnTo>
                    <a:pt x="1470" y="3433"/>
                  </a:lnTo>
                  <a:lnTo>
                    <a:pt x="1474" y="3432"/>
                  </a:lnTo>
                  <a:lnTo>
                    <a:pt x="1483" y="3426"/>
                  </a:lnTo>
                  <a:lnTo>
                    <a:pt x="1491" y="3427"/>
                  </a:lnTo>
                  <a:lnTo>
                    <a:pt x="1501" y="3418"/>
                  </a:lnTo>
                  <a:lnTo>
                    <a:pt x="1508" y="3407"/>
                  </a:lnTo>
                  <a:lnTo>
                    <a:pt x="1512" y="3410"/>
                  </a:lnTo>
                  <a:lnTo>
                    <a:pt x="1508" y="3421"/>
                  </a:lnTo>
                  <a:lnTo>
                    <a:pt x="1496" y="3429"/>
                  </a:lnTo>
                  <a:lnTo>
                    <a:pt x="1491" y="3437"/>
                  </a:lnTo>
                  <a:lnTo>
                    <a:pt x="1495" y="3442"/>
                  </a:lnTo>
                  <a:lnTo>
                    <a:pt x="1497" y="3450"/>
                  </a:lnTo>
                  <a:lnTo>
                    <a:pt x="1500" y="3455"/>
                  </a:lnTo>
                  <a:lnTo>
                    <a:pt x="1502" y="3461"/>
                  </a:lnTo>
                  <a:lnTo>
                    <a:pt x="1506" y="3455"/>
                  </a:lnTo>
                  <a:lnTo>
                    <a:pt x="1511" y="3444"/>
                  </a:lnTo>
                  <a:lnTo>
                    <a:pt x="1516" y="3440"/>
                  </a:lnTo>
                  <a:lnTo>
                    <a:pt x="1521" y="3440"/>
                  </a:lnTo>
                  <a:lnTo>
                    <a:pt x="1519" y="3448"/>
                  </a:lnTo>
                  <a:lnTo>
                    <a:pt x="1516" y="3461"/>
                  </a:lnTo>
                  <a:lnTo>
                    <a:pt x="1518" y="3465"/>
                  </a:lnTo>
                  <a:lnTo>
                    <a:pt x="1528" y="3461"/>
                  </a:lnTo>
                  <a:lnTo>
                    <a:pt x="1537" y="3452"/>
                  </a:lnTo>
                  <a:lnTo>
                    <a:pt x="1537" y="3458"/>
                  </a:lnTo>
                  <a:lnTo>
                    <a:pt x="1534" y="3474"/>
                  </a:lnTo>
                  <a:lnTo>
                    <a:pt x="1529" y="3477"/>
                  </a:lnTo>
                  <a:lnTo>
                    <a:pt x="1522" y="3487"/>
                  </a:lnTo>
                  <a:lnTo>
                    <a:pt x="1522" y="3493"/>
                  </a:lnTo>
                  <a:lnTo>
                    <a:pt x="1524" y="3493"/>
                  </a:lnTo>
                  <a:lnTo>
                    <a:pt x="1527" y="3501"/>
                  </a:lnTo>
                  <a:lnTo>
                    <a:pt x="1530" y="3502"/>
                  </a:lnTo>
                  <a:lnTo>
                    <a:pt x="1542" y="3501"/>
                  </a:lnTo>
                  <a:lnTo>
                    <a:pt x="1550" y="3510"/>
                  </a:lnTo>
                  <a:lnTo>
                    <a:pt x="1564" y="3507"/>
                  </a:lnTo>
                  <a:lnTo>
                    <a:pt x="1577" y="3492"/>
                  </a:lnTo>
                  <a:lnTo>
                    <a:pt x="1583" y="3482"/>
                  </a:lnTo>
                  <a:lnTo>
                    <a:pt x="1583" y="3487"/>
                  </a:lnTo>
                  <a:lnTo>
                    <a:pt x="1586" y="3497"/>
                  </a:lnTo>
                  <a:lnTo>
                    <a:pt x="1618" y="3499"/>
                  </a:lnTo>
                  <a:lnTo>
                    <a:pt x="1636" y="3498"/>
                  </a:lnTo>
                  <a:lnTo>
                    <a:pt x="1636" y="3497"/>
                  </a:lnTo>
                  <a:lnTo>
                    <a:pt x="1634" y="3490"/>
                  </a:lnTo>
                  <a:lnTo>
                    <a:pt x="1635" y="3485"/>
                  </a:lnTo>
                  <a:lnTo>
                    <a:pt x="1632" y="3476"/>
                  </a:lnTo>
                  <a:lnTo>
                    <a:pt x="1629" y="3467"/>
                  </a:lnTo>
                  <a:lnTo>
                    <a:pt x="1624" y="3466"/>
                  </a:lnTo>
                  <a:lnTo>
                    <a:pt x="1605" y="3454"/>
                  </a:lnTo>
                  <a:lnTo>
                    <a:pt x="1624" y="3458"/>
                  </a:lnTo>
                  <a:lnTo>
                    <a:pt x="1632" y="3458"/>
                  </a:lnTo>
                  <a:lnTo>
                    <a:pt x="1636" y="3453"/>
                  </a:lnTo>
                  <a:lnTo>
                    <a:pt x="1645" y="3454"/>
                  </a:lnTo>
                  <a:lnTo>
                    <a:pt x="1650" y="3449"/>
                  </a:lnTo>
                  <a:lnTo>
                    <a:pt x="1648" y="3432"/>
                  </a:lnTo>
                  <a:lnTo>
                    <a:pt x="1650" y="3420"/>
                  </a:lnTo>
                  <a:lnTo>
                    <a:pt x="1651" y="3412"/>
                  </a:lnTo>
                  <a:lnTo>
                    <a:pt x="1656" y="3405"/>
                  </a:lnTo>
                  <a:lnTo>
                    <a:pt x="1661" y="3379"/>
                  </a:lnTo>
                  <a:lnTo>
                    <a:pt x="1661" y="3373"/>
                  </a:lnTo>
                  <a:lnTo>
                    <a:pt x="1658" y="3372"/>
                  </a:lnTo>
                  <a:lnTo>
                    <a:pt x="1661" y="3367"/>
                  </a:lnTo>
                  <a:lnTo>
                    <a:pt x="1669" y="3358"/>
                  </a:lnTo>
                  <a:lnTo>
                    <a:pt x="1674" y="3348"/>
                  </a:lnTo>
                  <a:lnTo>
                    <a:pt x="1669" y="3348"/>
                  </a:lnTo>
                  <a:lnTo>
                    <a:pt x="1672" y="3340"/>
                  </a:lnTo>
                  <a:lnTo>
                    <a:pt x="1684" y="3318"/>
                  </a:lnTo>
                  <a:lnTo>
                    <a:pt x="1690" y="3311"/>
                  </a:lnTo>
                  <a:lnTo>
                    <a:pt x="1687" y="3305"/>
                  </a:lnTo>
                  <a:lnTo>
                    <a:pt x="1690" y="3296"/>
                  </a:lnTo>
                  <a:lnTo>
                    <a:pt x="1689" y="3287"/>
                  </a:lnTo>
                  <a:lnTo>
                    <a:pt x="1682" y="3282"/>
                  </a:lnTo>
                  <a:lnTo>
                    <a:pt x="1679" y="3239"/>
                  </a:lnTo>
                  <a:lnTo>
                    <a:pt x="1673" y="3235"/>
                  </a:lnTo>
                  <a:lnTo>
                    <a:pt x="1674" y="3230"/>
                  </a:lnTo>
                  <a:lnTo>
                    <a:pt x="1669" y="3216"/>
                  </a:lnTo>
                  <a:lnTo>
                    <a:pt x="1651" y="3210"/>
                  </a:lnTo>
                  <a:lnTo>
                    <a:pt x="1667" y="3205"/>
                  </a:lnTo>
                  <a:lnTo>
                    <a:pt x="1669" y="3201"/>
                  </a:lnTo>
                  <a:lnTo>
                    <a:pt x="1669" y="3195"/>
                  </a:lnTo>
                  <a:lnTo>
                    <a:pt x="1673" y="3191"/>
                  </a:lnTo>
                  <a:lnTo>
                    <a:pt x="1680" y="3190"/>
                  </a:lnTo>
                  <a:lnTo>
                    <a:pt x="1684" y="3192"/>
                  </a:lnTo>
                  <a:lnTo>
                    <a:pt x="1691" y="3192"/>
                  </a:lnTo>
                  <a:lnTo>
                    <a:pt x="1711" y="3189"/>
                  </a:lnTo>
                  <a:lnTo>
                    <a:pt x="1715" y="3180"/>
                  </a:lnTo>
                  <a:lnTo>
                    <a:pt x="1723" y="3179"/>
                  </a:lnTo>
                  <a:lnTo>
                    <a:pt x="1723" y="3169"/>
                  </a:lnTo>
                  <a:lnTo>
                    <a:pt x="1714" y="3170"/>
                  </a:lnTo>
                  <a:lnTo>
                    <a:pt x="1700" y="3160"/>
                  </a:lnTo>
                  <a:lnTo>
                    <a:pt x="1689" y="3152"/>
                  </a:lnTo>
                  <a:lnTo>
                    <a:pt x="1696" y="3152"/>
                  </a:lnTo>
                  <a:lnTo>
                    <a:pt x="1702" y="3158"/>
                  </a:lnTo>
                  <a:lnTo>
                    <a:pt x="1709" y="3160"/>
                  </a:lnTo>
                  <a:lnTo>
                    <a:pt x="1729" y="3162"/>
                  </a:lnTo>
                  <a:lnTo>
                    <a:pt x="1729" y="3156"/>
                  </a:lnTo>
                  <a:lnTo>
                    <a:pt x="1716" y="3154"/>
                  </a:lnTo>
                  <a:lnTo>
                    <a:pt x="1714" y="3146"/>
                  </a:lnTo>
                  <a:lnTo>
                    <a:pt x="1720" y="3144"/>
                  </a:lnTo>
                  <a:lnTo>
                    <a:pt x="1722" y="3140"/>
                  </a:lnTo>
                  <a:lnTo>
                    <a:pt x="1716" y="3133"/>
                  </a:lnTo>
                  <a:lnTo>
                    <a:pt x="1717" y="3130"/>
                  </a:lnTo>
                  <a:lnTo>
                    <a:pt x="1728" y="3138"/>
                  </a:lnTo>
                  <a:lnTo>
                    <a:pt x="1739" y="3141"/>
                  </a:lnTo>
                  <a:lnTo>
                    <a:pt x="1737" y="3131"/>
                  </a:lnTo>
                  <a:lnTo>
                    <a:pt x="1745" y="3130"/>
                  </a:lnTo>
                  <a:lnTo>
                    <a:pt x="1742" y="3124"/>
                  </a:lnTo>
                  <a:lnTo>
                    <a:pt x="1741" y="3117"/>
                  </a:lnTo>
                  <a:lnTo>
                    <a:pt x="1748" y="3121"/>
                  </a:lnTo>
                  <a:lnTo>
                    <a:pt x="1755" y="3119"/>
                  </a:lnTo>
                  <a:lnTo>
                    <a:pt x="1757" y="3115"/>
                  </a:lnTo>
                  <a:lnTo>
                    <a:pt x="1758" y="3103"/>
                  </a:lnTo>
                  <a:lnTo>
                    <a:pt x="1764" y="3101"/>
                  </a:lnTo>
                  <a:lnTo>
                    <a:pt x="1764" y="3090"/>
                  </a:lnTo>
                  <a:lnTo>
                    <a:pt x="1760" y="3085"/>
                  </a:lnTo>
                  <a:lnTo>
                    <a:pt x="1727" y="3077"/>
                  </a:lnTo>
                  <a:lnTo>
                    <a:pt x="1728" y="3071"/>
                  </a:lnTo>
                  <a:lnTo>
                    <a:pt x="1759" y="3079"/>
                  </a:lnTo>
                  <a:lnTo>
                    <a:pt x="1774" y="3077"/>
                  </a:lnTo>
                  <a:lnTo>
                    <a:pt x="1763" y="3045"/>
                  </a:lnTo>
                  <a:lnTo>
                    <a:pt x="1768" y="3041"/>
                  </a:lnTo>
                  <a:lnTo>
                    <a:pt x="1770" y="3036"/>
                  </a:lnTo>
                  <a:lnTo>
                    <a:pt x="1764" y="3027"/>
                  </a:lnTo>
                  <a:lnTo>
                    <a:pt x="1726" y="3022"/>
                  </a:lnTo>
                  <a:lnTo>
                    <a:pt x="1722" y="3008"/>
                  </a:lnTo>
                  <a:lnTo>
                    <a:pt x="1732" y="3011"/>
                  </a:lnTo>
                  <a:lnTo>
                    <a:pt x="1755" y="2997"/>
                  </a:lnTo>
                  <a:lnTo>
                    <a:pt x="1772" y="2997"/>
                  </a:lnTo>
                  <a:lnTo>
                    <a:pt x="1784" y="3002"/>
                  </a:lnTo>
                  <a:lnTo>
                    <a:pt x="1786" y="2998"/>
                  </a:lnTo>
                  <a:lnTo>
                    <a:pt x="1777" y="2995"/>
                  </a:lnTo>
                  <a:lnTo>
                    <a:pt x="1770" y="2987"/>
                  </a:lnTo>
                  <a:lnTo>
                    <a:pt x="1766" y="2966"/>
                  </a:lnTo>
                  <a:lnTo>
                    <a:pt x="1758" y="2958"/>
                  </a:lnTo>
                  <a:lnTo>
                    <a:pt x="1753" y="2943"/>
                  </a:lnTo>
                  <a:lnTo>
                    <a:pt x="1747" y="2938"/>
                  </a:lnTo>
                  <a:lnTo>
                    <a:pt x="1744" y="2928"/>
                  </a:lnTo>
                  <a:lnTo>
                    <a:pt x="1733" y="2931"/>
                  </a:lnTo>
                  <a:lnTo>
                    <a:pt x="1743" y="2906"/>
                  </a:lnTo>
                  <a:lnTo>
                    <a:pt x="1749" y="2912"/>
                  </a:lnTo>
                  <a:lnTo>
                    <a:pt x="1760" y="2911"/>
                  </a:lnTo>
                  <a:lnTo>
                    <a:pt x="1768" y="2916"/>
                  </a:lnTo>
                  <a:lnTo>
                    <a:pt x="1768" y="2905"/>
                  </a:lnTo>
                  <a:lnTo>
                    <a:pt x="1776" y="2907"/>
                  </a:lnTo>
                  <a:lnTo>
                    <a:pt x="1782" y="2915"/>
                  </a:lnTo>
                  <a:lnTo>
                    <a:pt x="1786" y="2909"/>
                  </a:lnTo>
                  <a:lnTo>
                    <a:pt x="1793" y="2917"/>
                  </a:lnTo>
                  <a:lnTo>
                    <a:pt x="1801" y="2909"/>
                  </a:lnTo>
                  <a:lnTo>
                    <a:pt x="1801" y="2901"/>
                  </a:lnTo>
                  <a:lnTo>
                    <a:pt x="1813" y="2885"/>
                  </a:lnTo>
                  <a:lnTo>
                    <a:pt x="1808" y="2877"/>
                  </a:lnTo>
                  <a:lnTo>
                    <a:pt x="1809" y="2871"/>
                  </a:lnTo>
                  <a:lnTo>
                    <a:pt x="1807" y="2863"/>
                  </a:lnTo>
                  <a:lnTo>
                    <a:pt x="1793" y="2855"/>
                  </a:lnTo>
                  <a:lnTo>
                    <a:pt x="1801" y="2852"/>
                  </a:lnTo>
                  <a:lnTo>
                    <a:pt x="1804" y="2848"/>
                  </a:lnTo>
                  <a:lnTo>
                    <a:pt x="1812" y="2852"/>
                  </a:lnTo>
                  <a:lnTo>
                    <a:pt x="1819" y="2832"/>
                  </a:lnTo>
                  <a:lnTo>
                    <a:pt x="1827" y="2836"/>
                  </a:lnTo>
                  <a:lnTo>
                    <a:pt x="1829" y="2845"/>
                  </a:lnTo>
                  <a:lnTo>
                    <a:pt x="1836" y="2846"/>
                  </a:lnTo>
                  <a:lnTo>
                    <a:pt x="1841" y="2830"/>
                  </a:lnTo>
                  <a:lnTo>
                    <a:pt x="1851" y="2839"/>
                  </a:lnTo>
                  <a:lnTo>
                    <a:pt x="1854" y="2845"/>
                  </a:lnTo>
                  <a:lnTo>
                    <a:pt x="1862" y="2842"/>
                  </a:lnTo>
                  <a:lnTo>
                    <a:pt x="1878" y="2841"/>
                  </a:lnTo>
                  <a:lnTo>
                    <a:pt x="1871" y="2831"/>
                  </a:lnTo>
                  <a:lnTo>
                    <a:pt x="1886" y="2831"/>
                  </a:lnTo>
                  <a:lnTo>
                    <a:pt x="1898" y="2837"/>
                  </a:lnTo>
                  <a:lnTo>
                    <a:pt x="1899" y="2828"/>
                  </a:lnTo>
                  <a:lnTo>
                    <a:pt x="1904" y="2828"/>
                  </a:lnTo>
                  <a:lnTo>
                    <a:pt x="1901" y="2818"/>
                  </a:lnTo>
                  <a:lnTo>
                    <a:pt x="1904" y="2815"/>
                  </a:lnTo>
                  <a:lnTo>
                    <a:pt x="1900" y="2812"/>
                  </a:lnTo>
                  <a:lnTo>
                    <a:pt x="1895" y="2812"/>
                  </a:lnTo>
                  <a:lnTo>
                    <a:pt x="1888" y="2803"/>
                  </a:lnTo>
                  <a:lnTo>
                    <a:pt x="1890" y="2788"/>
                  </a:lnTo>
                  <a:lnTo>
                    <a:pt x="1900" y="2801"/>
                  </a:lnTo>
                  <a:lnTo>
                    <a:pt x="1901" y="2792"/>
                  </a:lnTo>
                  <a:lnTo>
                    <a:pt x="1906" y="2796"/>
                  </a:lnTo>
                  <a:lnTo>
                    <a:pt x="1911" y="2796"/>
                  </a:lnTo>
                  <a:lnTo>
                    <a:pt x="1914" y="2782"/>
                  </a:lnTo>
                  <a:lnTo>
                    <a:pt x="1904" y="2774"/>
                  </a:lnTo>
                  <a:lnTo>
                    <a:pt x="1916" y="2767"/>
                  </a:lnTo>
                  <a:lnTo>
                    <a:pt x="1914" y="2761"/>
                  </a:lnTo>
                  <a:lnTo>
                    <a:pt x="1919" y="2755"/>
                  </a:lnTo>
                  <a:lnTo>
                    <a:pt x="1925" y="2756"/>
                  </a:lnTo>
                  <a:lnTo>
                    <a:pt x="1911" y="2745"/>
                  </a:lnTo>
                  <a:lnTo>
                    <a:pt x="1910" y="2739"/>
                  </a:lnTo>
                  <a:lnTo>
                    <a:pt x="1919" y="2744"/>
                  </a:lnTo>
                  <a:lnTo>
                    <a:pt x="1922" y="2731"/>
                  </a:lnTo>
                  <a:lnTo>
                    <a:pt x="1933" y="2746"/>
                  </a:lnTo>
                  <a:lnTo>
                    <a:pt x="1941" y="2744"/>
                  </a:lnTo>
                  <a:lnTo>
                    <a:pt x="1947" y="2746"/>
                  </a:lnTo>
                  <a:lnTo>
                    <a:pt x="1960" y="2745"/>
                  </a:lnTo>
                  <a:lnTo>
                    <a:pt x="1936" y="2765"/>
                  </a:lnTo>
                  <a:lnTo>
                    <a:pt x="1935" y="2777"/>
                  </a:lnTo>
                  <a:lnTo>
                    <a:pt x="1925" y="2787"/>
                  </a:lnTo>
                  <a:lnTo>
                    <a:pt x="1927" y="2793"/>
                  </a:lnTo>
                  <a:lnTo>
                    <a:pt x="1927" y="2797"/>
                  </a:lnTo>
                  <a:lnTo>
                    <a:pt x="1930" y="2799"/>
                  </a:lnTo>
                  <a:lnTo>
                    <a:pt x="1936" y="2799"/>
                  </a:lnTo>
                  <a:lnTo>
                    <a:pt x="1943" y="2803"/>
                  </a:lnTo>
                  <a:lnTo>
                    <a:pt x="1954" y="2812"/>
                  </a:lnTo>
                  <a:lnTo>
                    <a:pt x="1956" y="2804"/>
                  </a:lnTo>
                  <a:lnTo>
                    <a:pt x="1947" y="2796"/>
                  </a:lnTo>
                  <a:lnTo>
                    <a:pt x="1957" y="2801"/>
                  </a:lnTo>
                  <a:lnTo>
                    <a:pt x="1956" y="2788"/>
                  </a:lnTo>
                  <a:lnTo>
                    <a:pt x="1957" y="2775"/>
                  </a:lnTo>
                  <a:lnTo>
                    <a:pt x="1967" y="2785"/>
                  </a:lnTo>
                  <a:lnTo>
                    <a:pt x="1973" y="2802"/>
                  </a:lnTo>
                  <a:lnTo>
                    <a:pt x="1983" y="2801"/>
                  </a:lnTo>
                  <a:lnTo>
                    <a:pt x="1987" y="2810"/>
                  </a:lnTo>
                  <a:lnTo>
                    <a:pt x="1992" y="2794"/>
                  </a:lnTo>
                  <a:lnTo>
                    <a:pt x="1997" y="2782"/>
                  </a:lnTo>
                  <a:lnTo>
                    <a:pt x="2005" y="2781"/>
                  </a:lnTo>
                  <a:lnTo>
                    <a:pt x="2002" y="2797"/>
                  </a:lnTo>
                  <a:lnTo>
                    <a:pt x="2007" y="2793"/>
                  </a:lnTo>
                  <a:lnTo>
                    <a:pt x="2012" y="2797"/>
                  </a:lnTo>
                  <a:lnTo>
                    <a:pt x="2014" y="2793"/>
                  </a:lnTo>
                  <a:lnTo>
                    <a:pt x="2022" y="2801"/>
                  </a:lnTo>
                  <a:lnTo>
                    <a:pt x="2023" y="2788"/>
                  </a:lnTo>
                  <a:lnTo>
                    <a:pt x="2028" y="2774"/>
                  </a:lnTo>
                  <a:lnTo>
                    <a:pt x="2038" y="2778"/>
                  </a:lnTo>
                  <a:lnTo>
                    <a:pt x="2038" y="2767"/>
                  </a:lnTo>
                  <a:lnTo>
                    <a:pt x="2042" y="2758"/>
                  </a:lnTo>
                  <a:lnTo>
                    <a:pt x="2034" y="2746"/>
                  </a:lnTo>
                  <a:lnTo>
                    <a:pt x="2030" y="2740"/>
                  </a:lnTo>
                  <a:lnTo>
                    <a:pt x="2033" y="2731"/>
                  </a:lnTo>
                  <a:lnTo>
                    <a:pt x="2044" y="2744"/>
                  </a:lnTo>
                  <a:lnTo>
                    <a:pt x="2065" y="2753"/>
                  </a:lnTo>
                  <a:lnTo>
                    <a:pt x="2072" y="2753"/>
                  </a:lnTo>
                  <a:lnTo>
                    <a:pt x="2065" y="2740"/>
                  </a:lnTo>
                  <a:lnTo>
                    <a:pt x="2073" y="2728"/>
                  </a:lnTo>
                  <a:lnTo>
                    <a:pt x="2076" y="2740"/>
                  </a:lnTo>
                  <a:lnTo>
                    <a:pt x="2081" y="2744"/>
                  </a:lnTo>
                  <a:lnTo>
                    <a:pt x="2086" y="2739"/>
                  </a:lnTo>
                  <a:lnTo>
                    <a:pt x="2093" y="2739"/>
                  </a:lnTo>
                  <a:lnTo>
                    <a:pt x="2097" y="2734"/>
                  </a:lnTo>
                  <a:lnTo>
                    <a:pt x="2098" y="2724"/>
                  </a:lnTo>
                  <a:lnTo>
                    <a:pt x="2102" y="2717"/>
                  </a:lnTo>
                  <a:lnTo>
                    <a:pt x="2105" y="2700"/>
                  </a:lnTo>
                  <a:lnTo>
                    <a:pt x="2110" y="2685"/>
                  </a:lnTo>
                  <a:lnTo>
                    <a:pt x="2114" y="2700"/>
                  </a:lnTo>
                  <a:lnTo>
                    <a:pt x="2118" y="2690"/>
                  </a:lnTo>
                  <a:lnTo>
                    <a:pt x="2120" y="2702"/>
                  </a:lnTo>
                  <a:lnTo>
                    <a:pt x="2123" y="2691"/>
                  </a:lnTo>
                  <a:lnTo>
                    <a:pt x="2126" y="2683"/>
                  </a:lnTo>
                  <a:lnTo>
                    <a:pt x="2126" y="2679"/>
                  </a:lnTo>
                  <a:lnTo>
                    <a:pt x="2131" y="2680"/>
                  </a:lnTo>
                  <a:lnTo>
                    <a:pt x="2130" y="2672"/>
                  </a:lnTo>
                  <a:lnTo>
                    <a:pt x="2137" y="2678"/>
                  </a:lnTo>
                  <a:lnTo>
                    <a:pt x="2132" y="2664"/>
                  </a:lnTo>
                  <a:lnTo>
                    <a:pt x="2134" y="2660"/>
                  </a:lnTo>
                  <a:lnTo>
                    <a:pt x="2140" y="2656"/>
                  </a:lnTo>
                  <a:lnTo>
                    <a:pt x="2142" y="2649"/>
                  </a:lnTo>
                  <a:lnTo>
                    <a:pt x="2156" y="2642"/>
                  </a:lnTo>
                  <a:lnTo>
                    <a:pt x="2158" y="2619"/>
                  </a:lnTo>
                  <a:lnTo>
                    <a:pt x="2161" y="2615"/>
                  </a:lnTo>
                  <a:lnTo>
                    <a:pt x="2159" y="2604"/>
                  </a:lnTo>
                  <a:lnTo>
                    <a:pt x="2156" y="2599"/>
                  </a:lnTo>
                  <a:lnTo>
                    <a:pt x="2164" y="2599"/>
                  </a:lnTo>
                  <a:lnTo>
                    <a:pt x="2163" y="2590"/>
                  </a:lnTo>
                  <a:lnTo>
                    <a:pt x="2168" y="2573"/>
                  </a:lnTo>
                  <a:lnTo>
                    <a:pt x="2175" y="2571"/>
                  </a:lnTo>
                  <a:lnTo>
                    <a:pt x="2177" y="2560"/>
                  </a:lnTo>
                  <a:lnTo>
                    <a:pt x="2174" y="2551"/>
                  </a:lnTo>
                  <a:lnTo>
                    <a:pt x="2184" y="2555"/>
                  </a:lnTo>
                  <a:lnTo>
                    <a:pt x="2196" y="2547"/>
                  </a:lnTo>
                  <a:lnTo>
                    <a:pt x="2209" y="2534"/>
                  </a:lnTo>
                  <a:lnTo>
                    <a:pt x="2207" y="2528"/>
                  </a:lnTo>
                  <a:lnTo>
                    <a:pt x="2215" y="2519"/>
                  </a:lnTo>
                  <a:lnTo>
                    <a:pt x="2220" y="2528"/>
                  </a:lnTo>
                  <a:lnTo>
                    <a:pt x="2226" y="2522"/>
                  </a:lnTo>
                  <a:lnTo>
                    <a:pt x="2229" y="2525"/>
                  </a:lnTo>
                  <a:lnTo>
                    <a:pt x="2231" y="2518"/>
                  </a:lnTo>
                  <a:lnTo>
                    <a:pt x="2234" y="2514"/>
                  </a:lnTo>
                  <a:lnTo>
                    <a:pt x="2233" y="2501"/>
                  </a:lnTo>
                  <a:lnTo>
                    <a:pt x="2242" y="2498"/>
                  </a:lnTo>
                  <a:lnTo>
                    <a:pt x="2237" y="2489"/>
                  </a:lnTo>
                  <a:lnTo>
                    <a:pt x="2217" y="2477"/>
                  </a:lnTo>
                  <a:lnTo>
                    <a:pt x="2225" y="2475"/>
                  </a:lnTo>
                  <a:lnTo>
                    <a:pt x="2216" y="2454"/>
                  </a:lnTo>
                  <a:lnTo>
                    <a:pt x="2202" y="2436"/>
                  </a:lnTo>
                  <a:lnTo>
                    <a:pt x="2201" y="2428"/>
                  </a:lnTo>
                  <a:lnTo>
                    <a:pt x="2214" y="2427"/>
                  </a:lnTo>
                  <a:lnTo>
                    <a:pt x="2211" y="2415"/>
                  </a:lnTo>
                  <a:lnTo>
                    <a:pt x="2221" y="2425"/>
                  </a:lnTo>
                  <a:lnTo>
                    <a:pt x="2221" y="2438"/>
                  </a:lnTo>
                  <a:lnTo>
                    <a:pt x="2223" y="2448"/>
                  </a:lnTo>
                  <a:lnTo>
                    <a:pt x="2229" y="2436"/>
                  </a:lnTo>
                  <a:lnTo>
                    <a:pt x="2232" y="2439"/>
                  </a:lnTo>
                  <a:lnTo>
                    <a:pt x="2233" y="2449"/>
                  </a:lnTo>
                  <a:lnTo>
                    <a:pt x="2239" y="2458"/>
                  </a:lnTo>
                  <a:lnTo>
                    <a:pt x="2241" y="2465"/>
                  </a:lnTo>
                  <a:lnTo>
                    <a:pt x="2260" y="2471"/>
                  </a:lnTo>
                  <a:lnTo>
                    <a:pt x="2256" y="2480"/>
                  </a:lnTo>
                  <a:lnTo>
                    <a:pt x="2248" y="2476"/>
                  </a:lnTo>
                  <a:lnTo>
                    <a:pt x="2250" y="2489"/>
                  </a:lnTo>
                  <a:lnTo>
                    <a:pt x="2261" y="2495"/>
                  </a:lnTo>
                  <a:lnTo>
                    <a:pt x="2260" y="2501"/>
                  </a:lnTo>
                  <a:lnTo>
                    <a:pt x="2270" y="2493"/>
                  </a:lnTo>
                  <a:lnTo>
                    <a:pt x="2280" y="2493"/>
                  </a:lnTo>
                  <a:lnTo>
                    <a:pt x="2297" y="2501"/>
                  </a:lnTo>
                  <a:lnTo>
                    <a:pt x="2288" y="2490"/>
                  </a:lnTo>
                  <a:lnTo>
                    <a:pt x="2291" y="2486"/>
                  </a:lnTo>
                  <a:lnTo>
                    <a:pt x="2290" y="2481"/>
                  </a:lnTo>
                  <a:lnTo>
                    <a:pt x="2295" y="2481"/>
                  </a:lnTo>
                  <a:lnTo>
                    <a:pt x="2296" y="2485"/>
                  </a:lnTo>
                  <a:lnTo>
                    <a:pt x="2314" y="2497"/>
                  </a:lnTo>
                  <a:lnTo>
                    <a:pt x="2324" y="2497"/>
                  </a:lnTo>
                  <a:lnTo>
                    <a:pt x="2322" y="2486"/>
                  </a:lnTo>
                  <a:lnTo>
                    <a:pt x="2311" y="2481"/>
                  </a:lnTo>
                  <a:lnTo>
                    <a:pt x="2311" y="2468"/>
                  </a:lnTo>
                  <a:lnTo>
                    <a:pt x="2317" y="2473"/>
                  </a:lnTo>
                  <a:lnTo>
                    <a:pt x="2330" y="2474"/>
                  </a:lnTo>
                  <a:lnTo>
                    <a:pt x="2330" y="2484"/>
                  </a:lnTo>
                  <a:lnTo>
                    <a:pt x="2339" y="2493"/>
                  </a:lnTo>
                  <a:lnTo>
                    <a:pt x="2346" y="2484"/>
                  </a:lnTo>
                  <a:lnTo>
                    <a:pt x="2338" y="2475"/>
                  </a:lnTo>
                  <a:lnTo>
                    <a:pt x="2341" y="2469"/>
                  </a:lnTo>
                  <a:lnTo>
                    <a:pt x="2351" y="2474"/>
                  </a:lnTo>
                  <a:lnTo>
                    <a:pt x="2349" y="2460"/>
                  </a:lnTo>
                  <a:lnTo>
                    <a:pt x="2350" y="2452"/>
                  </a:lnTo>
                  <a:lnTo>
                    <a:pt x="2357" y="2448"/>
                  </a:lnTo>
                  <a:lnTo>
                    <a:pt x="2360" y="2448"/>
                  </a:lnTo>
                  <a:lnTo>
                    <a:pt x="2366" y="2460"/>
                  </a:lnTo>
                  <a:lnTo>
                    <a:pt x="2378" y="2473"/>
                  </a:lnTo>
                  <a:lnTo>
                    <a:pt x="2381" y="2471"/>
                  </a:lnTo>
                  <a:lnTo>
                    <a:pt x="2384" y="2466"/>
                  </a:lnTo>
                  <a:lnTo>
                    <a:pt x="2387" y="2459"/>
                  </a:lnTo>
                  <a:lnTo>
                    <a:pt x="2395" y="2465"/>
                  </a:lnTo>
                  <a:lnTo>
                    <a:pt x="2398" y="2454"/>
                  </a:lnTo>
                  <a:lnTo>
                    <a:pt x="2424" y="2450"/>
                  </a:lnTo>
                  <a:lnTo>
                    <a:pt x="2435" y="2441"/>
                  </a:lnTo>
                  <a:lnTo>
                    <a:pt x="2443" y="2446"/>
                  </a:lnTo>
                  <a:lnTo>
                    <a:pt x="2443" y="2436"/>
                  </a:lnTo>
                  <a:lnTo>
                    <a:pt x="2452" y="2441"/>
                  </a:lnTo>
                  <a:lnTo>
                    <a:pt x="2458" y="2438"/>
                  </a:lnTo>
                  <a:lnTo>
                    <a:pt x="2460" y="2426"/>
                  </a:lnTo>
                  <a:lnTo>
                    <a:pt x="2468" y="2430"/>
                  </a:lnTo>
                  <a:lnTo>
                    <a:pt x="2473" y="2439"/>
                  </a:lnTo>
                  <a:lnTo>
                    <a:pt x="2478" y="2438"/>
                  </a:lnTo>
                  <a:lnTo>
                    <a:pt x="2476" y="2428"/>
                  </a:lnTo>
                  <a:lnTo>
                    <a:pt x="2483" y="2426"/>
                  </a:lnTo>
                  <a:lnTo>
                    <a:pt x="2489" y="2425"/>
                  </a:lnTo>
                  <a:lnTo>
                    <a:pt x="2494" y="2431"/>
                  </a:lnTo>
                  <a:lnTo>
                    <a:pt x="2499" y="2428"/>
                  </a:lnTo>
                  <a:lnTo>
                    <a:pt x="2499" y="2422"/>
                  </a:lnTo>
                  <a:lnTo>
                    <a:pt x="2501" y="2420"/>
                  </a:lnTo>
                  <a:lnTo>
                    <a:pt x="2510" y="2419"/>
                  </a:lnTo>
                  <a:lnTo>
                    <a:pt x="2514" y="2423"/>
                  </a:lnTo>
                  <a:lnTo>
                    <a:pt x="2517" y="2411"/>
                  </a:lnTo>
                  <a:lnTo>
                    <a:pt x="2521" y="2407"/>
                  </a:lnTo>
                  <a:lnTo>
                    <a:pt x="2533" y="2404"/>
                  </a:lnTo>
                  <a:lnTo>
                    <a:pt x="2537" y="2411"/>
                  </a:lnTo>
                  <a:lnTo>
                    <a:pt x="2539" y="2406"/>
                  </a:lnTo>
                  <a:lnTo>
                    <a:pt x="2554" y="2406"/>
                  </a:lnTo>
                  <a:lnTo>
                    <a:pt x="2551" y="2400"/>
                  </a:lnTo>
                  <a:lnTo>
                    <a:pt x="2555" y="2393"/>
                  </a:lnTo>
                  <a:lnTo>
                    <a:pt x="2573" y="2389"/>
                  </a:lnTo>
                  <a:lnTo>
                    <a:pt x="2577" y="2383"/>
                  </a:lnTo>
                  <a:lnTo>
                    <a:pt x="2577" y="2378"/>
                  </a:lnTo>
                  <a:lnTo>
                    <a:pt x="2586" y="2378"/>
                  </a:lnTo>
                  <a:lnTo>
                    <a:pt x="2591" y="2363"/>
                  </a:lnTo>
                  <a:lnTo>
                    <a:pt x="2600" y="2363"/>
                  </a:lnTo>
                  <a:lnTo>
                    <a:pt x="2593" y="2360"/>
                  </a:lnTo>
                  <a:lnTo>
                    <a:pt x="2591" y="2353"/>
                  </a:lnTo>
                  <a:lnTo>
                    <a:pt x="2591" y="2345"/>
                  </a:lnTo>
                  <a:lnTo>
                    <a:pt x="2608" y="2353"/>
                  </a:lnTo>
                  <a:lnTo>
                    <a:pt x="2607" y="2342"/>
                  </a:lnTo>
                  <a:lnTo>
                    <a:pt x="2613" y="2340"/>
                  </a:lnTo>
                  <a:lnTo>
                    <a:pt x="2623" y="2345"/>
                  </a:lnTo>
                  <a:lnTo>
                    <a:pt x="2620" y="2337"/>
                  </a:lnTo>
                  <a:lnTo>
                    <a:pt x="2621" y="2334"/>
                  </a:lnTo>
                  <a:lnTo>
                    <a:pt x="2621" y="2329"/>
                  </a:lnTo>
                  <a:lnTo>
                    <a:pt x="2608" y="2324"/>
                  </a:lnTo>
                  <a:lnTo>
                    <a:pt x="2619" y="2314"/>
                  </a:lnTo>
                  <a:lnTo>
                    <a:pt x="2627" y="2318"/>
                  </a:lnTo>
                  <a:lnTo>
                    <a:pt x="2635" y="2324"/>
                  </a:lnTo>
                  <a:lnTo>
                    <a:pt x="2639" y="2320"/>
                  </a:lnTo>
                  <a:lnTo>
                    <a:pt x="2634" y="2319"/>
                  </a:lnTo>
                  <a:lnTo>
                    <a:pt x="2635" y="2314"/>
                  </a:lnTo>
                  <a:lnTo>
                    <a:pt x="2646" y="2310"/>
                  </a:lnTo>
                  <a:lnTo>
                    <a:pt x="2646" y="2301"/>
                  </a:lnTo>
                  <a:lnTo>
                    <a:pt x="2661" y="2296"/>
                  </a:lnTo>
                  <a:lnTo>
                    <a:pt x="2658" y="2288"/>
                  </a:lnTo>
                  <a:lnTo>
                    <a:pt x="2673" y="2294"/>
                  </a:lnTo>
                  <a:lnTo>
                    <a:pt x="2666" y="2283"/>
                  </a:lnTo>
                  <a:lnTo>
                    <a:pt x="2674" y="2286"/>
                  </a:lnTo>
                  <a:lnTo>
                    <a:pt x="2669" y="2276"/>
                  </a:lnTo>
                  <a:lnTo>
                    <a:pt x="2661" y="2272"/>
                  </a:lnTo>
                  <a:lnTo>
                    <a:pt x="2666" y="2267"/>
                  </a:lnTo>
                  <a:lnTo>
                    <a:pt x="2675" y="2269"/>
                  </a:lnTo>
                  <a:lnTo>
                    <a:pt x="2679" y="2264"/>
                  </a:lnTo>
                  <a:lnTo>
                    <a:pt x="2684" y="2271"/>
                  </a:lnTo>
                  <a:lnTo>
                    <a:pt x="2693" y="2276"/>
                  </a:lnTo>
                  <a:lnTo>
                    <a:pt x="2698" y="2265"/>
                  </a:lnTo>
                  <a:lnTo>
                    <a:pt x="2693" y="2260"/>
                  </a:lnTo>
                  <a:lnTo>
                    <a:pt x="2698" y="2259"/>
                  </a:lnTo>
                  <a:lnTo>
                    <a:pt x="2686" y="2245"/>
                  </a:lnTo>
                  <a:lnTo>
                    <a:pt x="2699" y="2239"/>
                  </a:lnTo>
                  <a:lnTo>
                    <a:pt x="2717" y="2236"/>
                  </a:lnTo>
                  <a:lnTo>
                    <a:pt x="2720" y="2226"/>
                  </a:lnTo>
                  <a:lnTo>
                    <a:pt x="2736" y="2236"/>
                  </a:lnTo>
                  <a:lnTo>
                    <a:pt x="2732" y="2229"/>
                  </a:lnTo>
                  <a:lnTo>
                    <a:pt x="2726" y="2228"/>
                  </a:lnTo>
                  <a:lnTo>
                    <a:pt x="2722" y="2223"/>
                  </a:lnTo>
                  <a:lnTo>
                    <a:pt x="2728" y="2222"/>
                  </a:lnTo>
                  <a:lnTo>
                    <a:pt x="2729" y="2212"/>
                  </a:lnTo>
                  <a:lnTo>
                    <a:pt x="2738" y="2216"/>
                  </a:lnTo>
                  <a:lnTo>
                    <a:pt x="2744" y="2208"/>
                  </a:lnTo>
                  <a:lnTo>
                    <a:pt x="2750" y="2212"/>
                  </a:lnTo>
                  <a:lnTo>
                    <a:pt x="2758" y="2212"/>
                  </a:lnTo>
                  <a:lnTo>
                    <a:pt x="2763" y="2205"/>
                  </a:lnTo>
                  <a:lnTo>
                    <a:pt x="2769" y="2212"/>
                  </a:lnTo>
                  <a:lnTo>
                    <a:pt x="2781" y="2193"/>
                  </a:lnTo>
                  <a:lnTo>
                    <a:pt x="2786" y="2178"/>
                  </a:lnTo>
                  <a:lnTo>
                    <a:pt x="2783" y="2178"/>
                  </a:lnTo>
                  <a:lnTo>
                    <a:pt x="2760" y="2190"/>
                  </a:lnTo>
                  <a:lnTo>
                    <a:pt x="2744" y="2191"/>
                  </a:lnTo>
                  <a:lnTo>
                    <a:pt x="2693" y="2184"/>
                  </a:lnTo>
                  <a:lnTo>
                    <a:pt x="2634" y="2154"/>
                  </a:lnTo>
                  <a:lnTo>
                    <a:pt x="2627" y="2157"/>
                  </a:lnTo>
                  <a:lnTo>
                    <a:pt x="2627" y="2145"/>
                  </a:lnTo>
                  <a:lnTo>
                    <a:pt x="2618" y="2148"/>
                  </a:lnTo>
                  <a:lnTo>
                    <a:pt x="2607" y="2154"/>
                  </a:lnTo>
                  <a:lnTo>
                    <a:pt x="2602" y="2142"/>
                  </a:lnTo>
                  <a:lnTo>
                    <a:pt x="2564" y="2161"/>
                  </a:lnTo>
                  <a:lnTo>
                    <a:pt x="2549" y="2173"/>
                  </a:lnTo>
                  <a:lnTo>
                    <a:pt x="2529" y="2164"/>
                  </a:lnTo>
                  <a:lnTo>
                    <a:pt x="2507" y="2174"/>
                  </a:lnTo>
                  <a:lnTo>
                    <a:pt x="2497" y="2201"/>
                  </a:lnTo>
                  <a:lnTo>
                    <a:pt x="2463" y="2200"/>
                  </a:lnTo>
                  <a:lnTo>
                    <a:pt x="2427" y="2195"/>
                  </a:lnTo>
                  <a:lnTo>
                    <a:pt x="2446" y="2179"/>
                  </a:lnTo>
                  <a:lnTo>
                    <a:pt x="2463" y="2186"/>
                  </a:lnTo>
                  <a:lnTo>
                    <a:pt x="2479" y="2180"/>
                  </a:lnTo>
                  <a:lnTo>
                    <a:pt x="2508" y="2156"/>
                  </a:lnTo>
                  <a:lnTo>
                    <a:pt x="2528" y="2154"/>
                  </a:lnTo>
                  <a:lnTo>
                    <a:pt x="2541" y="2147"/>
                  </a:lnTo>
                  <a:lnTo>
                    <a:pt x="2534" y="2135"/>
                  </a:lnTo>
                  <a:lnTo>
                    <a:pt x="2518" y="2132"/>
                  </a:lnTo>
                  <a:lnTo>
                    <a:pt x="2465" y="2141"/>
                  </a:lnTo>
                  <a:lnTo>
                    <a:pt x="2437" y="2138"/>
                  </a:lnTo>
                  <a:lnTo>
                    <a:pt x="2425" y="2127"/>
                  </a:lnTo>
                  <a:lnTo>
                    <a:pt x="2409" y="2126"/>
                  </a:lnTo>
                  <a:lnTo>
                    <a:pt x="2441" y="2111"/>
                  </a:lnTo>
                  <a:lnTo>
                    <a:pt x="2449" y="2099"/>
                  </a:lnTo>
                  <a:lnTo>
                    <a:pt x="2458" y="2073"/>
                  </a:lnTo>
                  <a:lnTo>
                    <a:pt x="2444" y="2055"/>
                  </a:lnTo>
                  <a:lnTo>
                    <a:pt x="2448" y="2046"/>
                  </a:lnTo>
                  <a:lnTo>
                    <a:pt x="2465" y="2044"/>
                  </a:lnTo>
                  <a:lnTo>
                    <a:pt x="2476" y="2050"/>
                  </a:lnTo>
                  <a:lnTo>
                    <a:pt x="2478" y="2029"/>
                  </a:lnTo>
                  <a:lnTo>
                    <a:pt x="2494" y="2045"/>
                  </a:lnTo>
                  <a:lnTo>
                    <a:pt x="2535" y="2045"/>
                  </a:lnTo>
                  <a:lnTo>
                    <a:pt x="2571" y="2024"/>
                  </a:lnTo>
                  <a:lnTo>
                    <a:pt x="2584" y="2008"/>
                  </a:lnTo>
                  <a:lnTo>
                    <a:pt x="2578" y="1991"/>
                  </a:lnTo>
                  <a:lnTo>
                    <a:pt x="2594" y="2001"/>
                  </a:lnTo>
                  <a:lnTo>
                    <a:pt x="2592" y="1975"/>
                  </a:lnTo>
                  <a:lnTo>
                    <a:pt x="2577" y="1959"/>
                  </a:lnTo>
                  <a:lnTo>
                    <a:pt x="2553" y="1955"/>
                  </a:lnTo>
                  <a:lnTo>
                    <a:pt x="2535" y="1960"/>
                  </a:lnTo>
                  <a:lnTo>
                    <a:pt x="2516" y="1949"/>
                  </a:lnTo>
                  <a:lnTo>
                    <a:pt x="2499" y="1958"/>
                  </a:lnTo>
                  <a:lnTo>
                    <a:pt x="2501" y="1944"/>
                  </a:lnTo>
                  <a:lnTo>
                    <a:pt x="2490" y="1938"/>
                  </a:lnTo>
                  <a:lnTo>
                    <a:pt x="2471" y="1931"/>
                  </a:lnTo>
                  <a:lnTo>
                    <a:pt x="2487" y="1927"/>
                  </a:lnTo>
                  <a:lnTo>
                    <a:pt x="2483" y="1912"/>
                  </a:lnTo>
                  <a:lnTo>
                    <a:pt x="2480" y="1898"/>
                  </a:lnTo>
                  <a:lnTo>
                    <a:pt x="2505" y="1915"/>
                  </a:lnTo>
                  <a:lnTo>
                    <a:pt x="2521" y="1938"/>
                  </a:lnTo>
                  <a:lnTo>
                    <a:pt x="2538" y="1942"/>
                  </a:lnTo>
                  <a:lnTo>
                    <a:pt x="2550" y="1932"/>
                  </a:lnTo>
                  <a:lnTo>
                    <a:pt x="2565" y="1941"/>
                  </a:lnTo>
                  <a:lnTo>
                    <a:pt x="2583" y="1944"/>
                  </a:lnTo>
                  <a:lnTo>
                    <a:pt x="2604" y="1964"/>
                  </a:lnTo>
                  <a:lnTo>
                    <a:pt x="2620" y="1984"/>
                  </a:lnTo>
                  <a:lnTo>
                    <a:pt x="2640" y="1982"/>
                  </a:lnTo>
                  <a:lnTo>
                    <a:pt x="2646" y="1990"/>
                  </a:lnTo>
                  <a:lnTo>
                    <a:pt x="2651" y="2008"/>
                  </a:lnTo>
                  <a:lnTo>
                    <a:pt x="2667" y="2027"/>
                  </a:lnTo>
                  <a:lnTo>
                    <a:pt x="2669" y="2049"/>
                  </a:lnTo>
                  <a:lnTo>
                    <a:pt x="2675" y="2082"/>
                  </a:lnTo>
                  <a:lnTo>
                    <a:pt x="2689" y="2107"/>
                  </a:lnTo>
                  <a:lnTo>
                    <a:pt x="2710" y="2124"/>
                  </a:lnTo>
                  <a:lnTo>
                    <a:pt x="2734" y="2134"/>
                  </a:lnTo>
                  <a:lnTo>
                    <a:pt x="2755" y="2130"/>
                  </a:lnTo>
                  <a:lnTo>
                    <a:pt x="2756" y="2087"/>
                  </a:lnTo>
                  <a:lnTo>
                    <a:pt x="2759" y="2068"/>
                  </a:lnTo>
                  <a:lnTo>
                    <a:pt x="2765" y="2070"/>
                  </a:lnTo>
                  <a:lnTo>
                    <a:pt x="2768" y="2099"/>
                  </a:lnTo>
                  <a:lnTo>
                    <a:pt x="2772" y="2123"/>
                  </a:lnTo>
                  <a:lnTo>
                    <a:pt x="2788" y="2119"/>
                  </a:lnTo>
                  <a:lnTo>
                    <a:pt x="2796" y="2132"/>
                  </a:lnTo>
                  <a:lnTo>
                    <a:pt x="2811" y="2126"/>
                  </a:lnTo>
                  <a:lnTo>
                    <a:pt x="2812" y="2108"/>
                  </a:lnTo>
                  <a:lnTo>
                    <a:pt x="2803" y="2104"/>
                  </a:lnTo>
                  <a:lnTo>
                    <a:pt x="2804" y="2087"/>
                  </a:lnTo>
                  <a:lnTo>
                    <a:pt x="2797" y="2070"/>
                  </a:lnTo>
                  <a:lnTo>
                    <a:pt x="2802" y="2064"/>
                  </a:lnTo>
                  <a:lnTo>
                    <a:pt x="2799" y="2045"/>
                  </a:lnTo>
                  <a:lnTo>
                    <a:pt x="2802" y="2038"/>
                  </a:lnTo>
                  <a:lnTo>
                    <a:pt x="2797" y="2027"/>
                  </a:lnTo>
                  <a:lnTo>
                    <a:pt x="2785" y="2029"/>
                  </a:lnTo>
                  <a:lnTo>
                    <a:pt x="2798" y="2021"/>
                  </a:lnTo>
                  <a:lnTo>
                    <a:pt x="2799" y="2003"/>
                  </a:lnTo>
                  <a:lnTo>
                    <a:pt x="2797" y="1991"/>
                  </a:lnTo>
                  <a:lnTo>
                    <a:pt x="2801" y="1984"/>
                  </a:lnTo>
                  <a:lnTo>
                    <a:pt x="2802" y="1955"/>
                  </a:lnTo>
                  <a:lnTo>
                    <a:pt x="2795" y="1952"/>
                  </a:lnTo>
                  <a:lnTo>
                    <a:pt x="2781" y="1965"/>
                  </a:lnTo>
                  <a:lnTo>
                    <a:pt x="2774" y="1963"/>
                  </a:lnTo>
                  <a:lnTo>
                    <a:pt x="2766" y="1989"/>
                  </a:lnTo>
                  <a:lnTo>
                    <a:pt x="2759" y="1991"/>
                  </a:lnTo>
                  <a:lnTo>
                    <a:pt x="2759" y="1962"/>
                  </a:lnTo>
                  <a:lnTo>
                    <a:pt x="2781" y="1930"/>
                  </a:lnTo>
                  <a:lnTo>
                    <a:pt x="2786" y="1915"/>
                  </a:lnTo>
                  <a:lnTo>
                    <a:pt x="2776" y="1915"/>
                  </a:lnTo>
                  <a:lnTo>
                    <a:pt x="2769" y="1922"/>
                  </a:lnTo>
                  <a:lnTo>
                    <a:pt x="2760" y="1936"/>
                  </a:lnTo>
                  <a:lnTo>
                    <a:pt x="2754" y="1939"/>
                  </a:lnTo>
                  <a:lnTo>
                    <a:pt x="2761" y="1920"/>
                  </a:lnTo>
                  <a:lnTo>
                    <a:pt x="2763" y="1905"/>
                  </a:lnTo>
                  <a:lnTo>
                    <a:pt x="2742" y="1920"/>
                  </a:lnTo>
                  <a:lnTo>
                    <a:pt x="2732" y="1936"/>
                  </a:lnTo>
                  <a:lnTo>
                    <a:pt x="2726" y="1939"/>
                  </a:lnTo>
                  <a:lnTo>
                    <a:pt x="2734" y="1919"/>
                  </a:lnTo>
                  <a:lnTo>
                    <a:pt x="2747" y="1904"/>
                  </a:lnTo>
                  <a:lnTo>
                    <a:pt x="2749" y="1894"/>
                  </a:lnTo>
                  <a:lnTo>
                    <a:pt x="2758" y="1882"/>
                  </a:lnTo>
                  <a:lnTo>
                    <a:pt x="2723" y="1867"/>
                  </a:lnTo>
                  <a:lnTo>
                    <a:pt x="2720" y="1855"/>
                  </a:lnTo>
                  <a:lnTo>
                    <a:pt x="2691" y="1844"/>
                  </a:lnTo>
                  <a:lnTo>
                    <a:pt x="2689" y="1834"/>
                  </a:lnTo>
                  <a:lnTo>
                    <a:pt x="2680" y="1822"/>
                  </a:lnTo>
                  <a:lnTo>
                    <a:pt x="2643" y="1792"/>
                  </a:lnTo>
                  <a:lnTo>
                    <a:pt x="2632" y="1790"/>
                  </a:lnTo>
                  <a:lnTo>
                    <a:pt x="2616" y="1799"/>
                  </a:lnTo>
                  <a:lnTo>
                    <a:pt x="2609" y="1813"/>
                  </a:lnTo>
                  <a:lnTo>
                    <a:pt x="2605" y="1834"/>
                  </a:lnTo>
                  <a:lnTo>
                    <a:pt x="2597" y="1850"/>
                  </a:lnTo>
                  <a:lnTo>
                    <a:pt x="2597" y="1835"/>
                  </a:lnTo>
                  <a:lnTo>
                    <a:pt x="2602" y="1819"/>
                  </a:lnTo>
                  <a:lnTo>
                    <a:pt x="2605" y="1801"/>
                  </a:lnTo>
                  <a:lnTo>
                    <a:pt x="2593" y="1797"/>
                  </a:lnTo>
                  <a:lnTo>
                    <a:pt x="2594" y="1790"/>
                  </a:lnTo>
                  <a:lnTo>
                    <a:pt x="2621" y="1785"/>
                  </a:lnTo>
                  <a:lnTo>
                    <a:pt x="2637" y="1779"/>
                  </a:lnTo>
                  <a:lnTo>
                    <a:pt x="2637" y="1764"/>
                  </a:lnTo>
                  <a:lnTo>
                    <a:pt x="2634" y="1743"/>
                  </a:lnTo>
                  <a:lnTo>
                    <a:pt x="2599" y="1721"/>
                  </a:lnTo>
                  <a:lnTo>
                    <a:pt x="2583" y="1725"/>
                  </a:lnTo>
                  <a:lnTo>
                    <a:pt x="2564" y="1739"/>
                  </a:lnTo>
                  <a:lnTo>
                    <a:pt x="2549" y="1755"/>
                  </a:lnTo>
                  <a:lnTo>
                    <a:pt x="2546" y="1755"/>
                  </a:lnTo>
                  <a:lnTo>
                    <a:pt x="2546" y="1736"/>
                  </a:lnTo>
                  <a:lnTo>
                    <a:pt x="2526" y="1741"/>
                  </a:lnTo>
                  <a:lnTo>
                    <a:pt x="2533" y="1732"/>
                  </a:lnTo>
                  <a:lnTo>
                    <a:pt x="2540" y="1729"/>
                  </a:lnTo>
                  <a:lnTo>
                    <a:pt x="2530" y="1720"/>
                  </a:lnTo>
                  <a:lnTo>
                    <a:pt x="2561" y="1723"/>
                  </a:lnTo>
                  <a:lnTo>
                    <a:pt x="2580" y="1717"/>
                  </a:lnTo>
                  <a:lnTo>
                    <a:pt x="2593" y="1706"/>
                  </a:lnTo>
                  <a:lnTo>
                    <a:pt x="2612" y="1701"/>
                  </a:lnTo>
                  <a:lnTo>
                    <a:pt x="2624" y="1678"/>
                  </a:lnTo>
                  <a:lnTo>
                    <a:pt x="2613" y="1672"/>
                  </a:lnTo>
                  <a:lnTo>
                    <a:pt x="2592" y="1669"/>
                  </a:lnTo>
                  <a:lnTo>
                    <a:pt x="2580" y="1657"/>
                  </a:lnTo>
                  <a:lnTo>
                    <a:pt x="2564" y="1648"/>
                  </a:lnTo>
                  <a:lnTo>
                    <a:pt x="2539" y="1655"/>
                  </a:lnTo>
                  <a:lnTo>
                    <a:pt x="2526" y="1666"/>
                  </a:lnTo>
                  <a:lnTo>
                    <a:pt x="2517" y="1656"/>
                  </a:lnTo>
                  <a:lnTo>
                    <a:pt x="2534" y="1648"/>
                  </a:lnTo>
                  <a:lnTo>
                    <a:pt x="2544" y="1639"/>
                  </a:lnTo>
                  <a:lnTo>
                    <a:pt x="2521" y="1627"/>
                  </a:lnTo>
                  <a:lnTo>
                    <a:pt x="2543" y="1623"/>
                  </a:lnTo>
                  <a:lnTo>
                    <a:pt x="2557" y="1639"/>
                  </a:lnTo>
                  <a:lnTo>
                    <a:pt x="2577" y="1640"/>
                  </a:lnTo>
                  <a:lnTo>
                    <a:pt x="2598" y="1619"/>
                  </a:lnTo>
                  <a:lnTo>
                    <a:pt x="2605" y="1607"/>
                  </a:lnTo>
                  <a:lnTo>
                    <a:pt x="2634" y="1592"/>
                  </a:lnTo>
                  <a:lnTo>
                    <a:pt x="2630" y="1582"/>
                  </a:lnTo>
                  <a:lnTo>
                    <a:pt x="2625" y="1561"/>
                  </a:lnTo>
                  <a:lnTo>
                    <a:pt x="2643" y="1575"/>
                  </a:lnTo>
                  <a:lnTo>
                    <a:pt x="2655" y="1577"/>
                  </a:lnTo>
                  <a:lnTo>
                    <a:pt x="2658" y="1540"/>
                  </a:lnTo>
                  <a:lnTo>
                    <a:pt x="2668" y="1535"/>
                  </a:lnTo>
                  <a:lnTo>
                    <a:pt x="2677" y="1537"/>
                  </a:lnTo>
                  <a:lnTo>
                    <a:pt x="2680" y="1564"/>
                  </a:lnTo>
                  <a:lnTo>
                    <a:pt x="2696" y="1587"/>
                  </a:lnTo>
                  <a:lnTo>
                    <a:pt x="2732" y="1620"/>
                  </a:lnTo>
                  <a:lnTo>
                    <a:pt x="2766" y="1636"/>
                  </a:lnTo>
                  <a:lnTo>
                    <a:pt x="2780" y="1635"/>
                  </a:lnTo>
                  <a:lnTo>
                    <a:pt x="2786" y="1619"/>
                  </a:lnTo>
                  <a:lnTo>
                    <a:pt x="2802" y="1612"/>
                  </a:lnTo>
                  <a:lnTo>
                    <a:pt x="2820" y="1591"/>
                  </a:lnTo>
                  <a:lnTo>
                    <a:pt x="2840" y="1598"/>
                  </a:lnTo>
                  <a:lnTo>
                    <a:pt x="2863" y="1597"/>
                  </a:lnTo>
                  <a:lnTo>
                    <a:pt x="2872" y="1588"/>
                  </a:lnTo>
                  <a:lnTo>
                    <a:pt x="2869" y="1577"/>
                  </a:lnTo>
                  <a:lnTo>
                    <a:pt x="2871" y="1546"/>
                  </a:lnTo>
                  <a:lnTo>
                    <a:pt x="2878" y="1530"/>
                  </a:lnTo>
                  <a:lnTo>
                    <a:pt x="2879" y="1522"/>
                  </a:lnTo>
                  <a:lnTo>
                    <a:pt x="2867" y="1514"/>
                  </a:lnTo>
                  <a:lnTo>
                    <a:pt x="2835" y="1503"/>
                  </a:lnTo>
                  <a:lnTo>
                    <a:pt x="2819" y="1496"/>
                  </a:lnTo>
                  <a:lnTo>
                    <a:pt x="2808" y="1484"/>
                  </a:lnTo>
                  <a:lnTo>
                    <a:pt x="2785" y="1490"/>
                  </a:lnTo>
                  <a:lnTo>
                    <a:pt x="2766" y="1484"/>
                  </a:lnTo>
                  <a:lnTo>
                    <a:pt x="2768" y="1475"/>
                  </a:lnTo>
                  <a:lnTo>
                    <a:pt x="2774" y="1474"/>
                  </a:lnTo>
                  <a:lnTo>
                    <a:pt x="2771" y="1460"/>
                  </a:lnTo>
                  <a:lnTo>
                    <a:pt x="2782" y="1448"/>
                  </a:lnTo>
                  <a:lnTo>
                    <a:pt x="2781" y="1436"/>
                  </a:lnTo>
                  <a:lnTo>
                    <a:pt x="2761" y="1433"/>
                  </a:lnTo>
                  <a:lnTo>
                    <a:pt x="2792" y="1420"/>
                  </a:lnTo>
                  <a:lnTo>
                    <a:pt x="2791" y="1404"/>
                  </a:lnTo>
                  <a:lnTo>
                    <a:pt x="2786" y="1383"/>
                  </a:lnTo>
                  <a:lnTo>
                    <a:pt x="2797" y="1387"/>
                  </a:lnTo>
                  <a:lnTo>
                    <a:pt x="2806" y="1398"/>
                  </a:lnTo>
                  <a:lnTo>
                    <a:pt x="2833" y="1395"/>
                  </a:lnTo>
                  <a:lnTo>
                    <a:pt x="2852" y="1400"/>
                  </a:lnTo>
                  <a:lnTo>
                    <a:pt x="2868" y="1398"/>
                  </a:lnTo>
                  <a:lnTo>
                    <a:pt x="2881" y="1404"/>
                  </a:lnTo>
                  <a:lnTo>
                    <a:pt x="2887" y="1425"/>
                  </a:lnTo>
                  <a:lnTo>
                    <a:pt x="2897" y="1440"/>
                  </a:lnTo>
                  <a:lnTo>
                    <a:pt x="2922" y="1446"/>
                  </a:lnTo>
                  <a:lnTo>
                    <a:pt x="2949" y="1408"/>
                  </a:lnTo>
                  <a:lnTo>
                    <a:pt x="2946" y="1392"/>
                  </a:lnTo>
                  <a:lnTo>
                    <a:pt x="2935" y="1379"/>
                  </a:lnTo>
                  <a:lnTo>
                    <a:pt x="2927" y="1358"/>
                  </a:lnTo>
                  <a:lnTo>
                    <a:pt x="2905" y="1371"/>
                  </a:lnTo>
                  <a:lnTo>
                    <a:pt x="2890" y="1361"/>
                  </a:lnTo>
                  <a:lnTo>
                    <a:pt x="2862" y="1356"/>
                  </a:lnTo>
                  <a:lnTo>
                    <a:pt x="2844" y="1358"/>
                  </a:lnTo>
                  <a:lnTo>
                    <a:pt x="2842" y="1355"/>
                  </a:lnTo>
                  <a:lnTo>
                    <a:pt x="2855" y="1350"/>
                  </a:lnTo>
                  <a:lnTo>
                    <a:pt x="2857" y="1334"/>
                  </a:lnTo>
                  <a:lnTo>
                    <a:pt x="2856" y="1318"/>
                  </a:lnTo>
                  <a:lnTo>
                    <a:pt x="2858" y="1298"/>
                  </a:lnTo>
                  <a:lnTo>
                    <a:pt x="2860" y="1284"/>
                  </a:lnTo>
                  <a:lnTo>
                    <a:pt x="2852" y="1276"/>
                  </a:lnTo>
                  <a:lnTo>
                    <a:pt x="2840" y="1274"/>
                  </a:lnTo>
                  <a:lnTo>
                    <a:pt x="2825" y="1285"/>
                  </a:lnTo>
                  <a:lnTo>
                    <a:pt x="2812" y="1288"/>
                  </a:lnTo>
                  <a:lnTo>
                    <a:pt x="2826" y="1269"/>
                  </a:lnTo>
                  <a:lnTo>
                    <a:pt x="2852" y="1258"/>
                  </a:lnTo>
                  <a:lnTo>
                    <a:pt x="2866" y="1260"/>
                  </a:lnTo>
                  <a:lnTo>
                    <a:pt x="2863" y="1243"/>
                  </a:lnTo>
                  <a:lnTo>
                    <a:pt x="2833" y="1215"/>
                  </a:lnTo>
                  <a:lnTo>
                    <a:pt x="2818" y="1196"/>
                  </a:lnTo>
                  <a:lnTo>
                    <a:pt x="2796" y="1195"/>
                  </a:lnTo>
                  <a:lnTo>
                    <a:pt x="2782" y="1184"/>
                  </a:lnTo>
                  <a:lnTo>
                    <a:pt x="2817" y="1187"/>
                  </a:lnTo>
                  <a:lnTo>
                    <a:pt x="2797" y="1166"/>
                  </a:lnTo>
                  <a:lnTo>
                    <a:pt x="2889" y="1216"/>
                  </a:lnTo>
                  <a:lnTo>
                    <a:pt x="2898" y="1231"/>
                  </a:lnTo>
                  <a:lnTo>
                    <a:pt x="2900" y="1252"/>
                  </a:lnTo>
                  <a:lnTo>
                    <a:pt x="2914" y="1260"/>
                  </a:lnTo>
                  <a:lnTo>
                    <a:pt x="2922" y="1257"/>
                  </a:lnTo>
                  <a:lnTo>
                    <a:pt x="2930" y="1225"/>
                  </a:lnTo>
                  <a:lnTo>
                    <a:pt x="2930" y="1194"/>
                  </a:lnTo>
                  <a:lnTo>
                    <a:pt x="2925" y="1160"/>
                  </a:lnTo>
                  <a:lnTo>
                    <a:pt x="2925" y="1130"/>
                  </a:lnTo>
                  <a:lnTo>
                    <a:pt x="2910" y="1105"/>
                  </a:lnTo>
                  <a:lnTo>
                    <a:pt x="2897" y="1090"/>
                  </a:lnTo>
                  <a:lnTo>
                    <a:pt x="2883" y="1093"/>
                  </a:lnTo>
                  <a:lnTo>
                    <a:pt x="2873" y="1090"/>
                  </a:lnTo>
                  <a:lnTo>
                    <a:pt x="2862" y="1081"/>
                  </a:lnTo>
                  <a:lnTo>
                    <a:pt x="2842" y="1078"/>
                  </a:lnTo>
                  <a:lnTo>
                    <a:pt x="2842" y="1070"/>
                  </a:lnTo>
                  <a:lnTo>
                    <a:pt x="2868" y="1070"/>
                  </a:lnTo>
                  <a:lnTo>
                    <a:pt x="2885" y="1066"/>
                  </a:lnTo>
                  <a:lnTo>
                    <a:pt x="2898" y="1059"/>
                  </a:lnTo>
                  <a:lnTo>
                    <a:pt x="2911" y="1056"/>
                  </a:lnTo>
                  <a:lnTo>
                    <a:pt x="2912" y="1045"/>
                  </a:lnTo>
                  <a:lnTo>
                    <a:pt x="2904" y="1019"/>
                  </a:lnTo>
                  <a:lnTo>
                    <a:pt x="2889" y="1016"/>
                  </a:lnTo>
                  <a:lnTo>
                    <a:pt x="2869" y="1021"/>
                  </a:lnTo>
                  <a:lnTo>
                    <a:pt x="2844" y="1001"/>
                  </a:lnTo>
                  <a:lnTo>
                    <a:pt x="2866" y="1034"/>
                  </a:lnTo>
                  <a:lnTo>
                    <a:pt x="2854" y="1033"/>
                  </a:lnTo>
                  <a:lnTo>
                    <a:pt x="2841" y="1016"/>
                  </a:lnTo>
                  <a:lnTo>
                    <a:pt x="2833" y="1010"/>
                  </a:lnTo>
                  <a:lnTo>
                    <a:pt x="2839" y="1029"/>
                  </a:lnTo>
                  <a:lnTo>
                    <a:pt x="2824" y="1024"/>
                  </a:lnTo>
                  <a:lnTo>
                    <a:pt x="2820" y="1016"/>
                  </a:lnTo>
                  <a:lnTo>
                    <a:pt x="2808" y="1015"/>
                  </a:lnTo>
                  <a:lnTo>
                    <a:pt x="2809" y="1004"/>
                  </a:lnTo>
                  <a:lnTo>
                    <a:pt x="2809" y="990"/>
                  </a:lnTo>
                  <a:lnTo>
                    <a:pt x="2811" y="985"/>
                  </a:lnTo>
                  <a:lnTo>
                    <a:pt x="2808" y="973"/>
                  </a:lnTo>
                  <a:lnTo>
                    <a:pt x="2775" y="976"/>
                  </a:lnTo>
                  <a:lnTo>
                    <a:pt x="2759" y="968"/>
                  </a:lnTo>
                  <a:lnTo>
                    <a:pt x="2766" y="962"/>
                  </a:lnTo>
                  <a:lnTo>
                    <a:pt x="2801" y="968"/>
                  </a:lnTo>
                  <a:lnTo>
                    <a:pt x="2792" y="961"/>
                  </a:lnTo>
                  <a:lnTo>
                    <a:pt x="2799" y="951"/>
                  </a:lnTo>
                  <a:lnTo>
                    <a:pt x="2783" y="947"/>
                  </a:lnTo>
                  <a:lnTo>
                    <a:pt x="2779" y="934"/>
                  </a:lnTo>
                  <a:lnTo>
                    <a:pt x="2771" y="931"/>
                  </a:lnTo>
                  <a:lnTo>
                    <a:pt x="2763" y="946"/>
                  </a:lnTo>
                  <a:lnTo>
                    <a:pt x="2763" y="931"/>
                  </a:lnTo>
                  <a:lnTo>
                    <a:pt x="2753" y="906"/>
                  </a:lnTo>
                  <a:lnTo>
                    <a:pt x="2766" y="897"/>
                  </a:lnTo>
                  <a:lnTo>
                    <a:pt x="2768" y="884"/>
                  </a:lnTo>
                  <a:lnTo>
                    <a:pt x="2785" y="881"/>
                  </a:lnTo>
                  <a:lnTo>
                    <a:pt x="2797" y="898"/>
                  </a:lnTo>
                  <a:lnTo>
                    <a:pt x="2806" y="916"/>
                  </a:lnTo>
                  <a:lnTo>
                    <a:pt x="2823" y="903"/>
                  </a:lnTo>
                  <a:lnTo>
                    <a:pt x="2831" y="888"/>
                  </a:lnTo>
                  <a:lnTo>
                    <a:pt x="2855" y="881"/>
                  </a:lnTo>
                  <a:lnTo>
                    <a:pt x="2809" y="868"/>
                  </a:lnTo>
                  <a:lnTo>
                    <a:pt x="2815" y="862"/>
                  </a:lnTo>
                  <a:lnTo>
                    <a:pt x="2852" y="866"/>
                  </a:lnTo>
                  <a:lnTo>
                    <a:pt x="2863" y="859"/>
                  </a:lnTo>
                  <a:lnTo>
                    <a:pt x="2860" y="855"/>
                  </a:lnTo>
                  <a:lnTo>
                    <a:pt x="2807" y="841"/>
                  </a:lnTo>
                  <a:lnTo>
                    <a:pt x="2874" y="844"/>
                  </a:lnTo>
                  <a:lnTo>
                    <a:pt x="2915" y="854"/>
                  </a:lnTo>
                  <a:lnTo>
                    <a:pt x="2943" y="870"/>
                  </a:lnTo>
                  <a:lnTo>
                    <a:pt x="2985" y="884"/>
                  </a:lnTo>
                  <a:lnTo>
                    <a:pt x="2997" y="865"/>
                  </a:lnTo>
                  <a:lnTo>
                    <a:pt x="2997" y="856"/>
                  </a:lnTo>
                  <a:lnTo>
                    <a:pt x="3000" y="845"/>
                  </a:lnTo>
                  <a:lnTo>
                    <a:pt x="3000" y="833"/>
                  </a:lnTo>
                  <a:lnTo>
                    <a:pt x="3000" y="805"/>
                  </a:lnTo>
                  <a:lnTo>
                    <a:pt x="2995" y="757"/>
                  </a:lnTo>
                  <a:lnTo>
                    <a:pt x="2992" y="754"/>
                  </a:lnTo>
                  <a:lnTo>
                    <a:pt x="2986" y="758"/>
                  </a:lnTo>
                  <a:lnTo>
                    <a:pt x="2963" y="741"/>
                  </a:lnTo>
                  <a:lnTo>
                    <a:pt x="2954" y="752"/>
                  </a:lnTo>
                  <a:lnTo>
                    <a:pt x="2955" y="773"/>
                  </a:lnTo>
                  <a:lnTo>
                    <a:pt x="2949" y="775"/>
                  </a:lnTo>
                  <a:lnTo>
                    <a:pt x="2936" y="771"/>
                  </a:lnTo>
                  <a:lnTo>
                    <a:pt x="2935" y="754"/>
                  </a:lnTo>
                  <a:lnTo>
                    <a:pt x="2915" y="738"/>
                  </a:lnTo>
                  <a:lnTo>
                    <a:pt x="2868" y="733"/>
                  </a:lnTo>
                  <a:lnTo>
                    <a:pt x="2889" y="730"/>
                  </a:lnTo>
                  <a:lnTo>
                    <a:pt x="2887" y="720"/>
                  </a:lnTo>
                  <a:lnTo>
                    <a:pt x="2863" y="709"/>
                  </a:lnTo>
                  <a:lnTo>
                    <a:pt x="2873" y="706"/>
                  </a:lnTo>
                  <a:lnTo>
                    <a:pt x="2873" y="695"/>
                  </a:lnTo>
                  <a:lnTo>
                    <a:pt x="2889" y="696"/>
                  </a:lnTo>
                  <a:lnTo>
                    <a:pt x="2862" y="676"/>
                  </a:lnTo>
                  <a:lnTo>
                    <a:pt x="2858" y="667"/>
                  </a:lnTo>
                  <a:lnTo>
                    <a:pt x="2868" y="650"/>
                  </a:lnTo>
                  <a:lnTo>
                    <a:pt x="2884" y="657"/>
                  </a:lnTo>
                  <a:lnTo>
                    <a:pt x="2910" y="657"/>
                  </a:lnTo>
                  <a:lnTo>
                    <a:pt x="2941" y="689"/>
                  </a:lnTo>
                  <a:lnTo>
                    <a:pt x="2955" y="680"/>
                  </a:lnTo>
                  <a:lnTo>
                    <a:pt x="2953" y="660"/>
                  </a:lnTo>
                  <a:lnTo>
                    <a:pt x="2943" y="646"/>
                  </a:lnTo>
                  <a:lnTo>
                    <a:pt x="2884" y="618"/>
                  </a:lnTo>
                  <a:lnTo>
                    <a:pt x="2869" y="607"/>
                  </a:lnTo>
                  <a:lnTo>
                    <a:pt x="2867" y="592"/>
                  </a:lnTo>
                  <a:lnTo>
                    <a:pt x="2857" y="585"/>
                  </a:lnTo>
                  <a:lnTo>
                    <a:pt x="2846" y="593"/>
                  </a:lnTo>
                  <a:lnTo>
                    <a:pt x="2820" y="663"/>
                  </a:lnTo>
                  <a:lnTo>
                    <a:pt x="2807" y="666"/>
                  </a:lnTo>
                  <a:lnTo>
                    <a:pt x="2798" y="646"/>
                  </a:lnTo>
                  <a:lnTo>
                    <a:pt x="2808" y="619"/>
                  </a:lnTo>
                  <a:lnTo>
                    <a:pt x="2811" y="594"/>
                  </a:lnTo>
                  <a:lnTo>
                    <a:pt x="2813" y="579"/>
                  </a:lnTo>
                  <a:lnTo>
                    <a:pt x="2826" y="561"/>
                  </a:lnTo>
                  <a:lnTo>
                    <a:pt x="2829" y="550"/>
                  </a:lnTo>
                  <a:lnTo>
                    <a:pt x="2824" y="537"/>
                  </a:lnTo>
                  <a:lnTo>
                    <a:pt x="2829" y="505"/>
                  </a:lnTo>
                  <a:lnTo>
                    <a:pt x="2831" y="472"/>
                  </a:lnTo>
                  <a:lnTo>
                    <a:pt x="2844" y="425"/>
                  </a:lnTo>
                  <a:lnTo>
                    <a:pt x="2849" y="411"/>
                  </a:lnTo>
                  <a:lnTo>
                    <a:pt x="2833" y="413"/>
                  </a:lnTo>
                  <a:lnTo>
                    <a:pt x="2829" y="404"/>
                  </a:lnTo>
                  <a:lnTo>
                    <a:pt x="2841" y="403"/>
                  </a:lnTo>
                  <a:lnTo>
                    <a:pt x="2842" y="391"/>
                  </a:lnTo>
                  <a:lnTo>
                    <a:pt x="2842" y="376"/>
                  </a:lnTo>
                  <a:lnTo>
                    <a:pt x="2839" y="366"/>
                  </a:lnTo>
                  <a:lnTo>
                    <a:pt x="2842" y="359"/>
                  </a:lnTo>
                  <a:lnTo>
                    <a:pt x="2852" y="362"/>
                  </a:lnTo>
                  <a:lnTo>
                    <a:pt x="2872" y="345"/>
                  </a:lnTo>
                  <a:lnTo>
                    <a:pt x="2890" y="353"/>
                  </a:lnTo>
                  <a:lnTo>
                    <a:pt x="2908" y="333"/>
                  </a:lnTo>
                  <a:lnTo>
                    <a:pt x="2908" y="314"/>
                  </a:lnTo>
                  <a:lnTo>
                    <a:pt x="2904" y="297"/>
                  </a:lnTo>
                  <a:lnTo>
                    <a:pt x="2904" y="270"/>
                  </a:lnTo>
                  <a:lnTo>
                    <a:pt x="2908" y="274"/>
                  </a:lnTo>
                  <a:lnTo>
                    <a:pt x="2919" y="265"/>
                  </a:lnTo>
                  <a:lnTo>
                    <a:pt x="2920" y="273"/>
                  </a:lnTo>
                  <a:lnTo>
                    <a:pt x="2924" y="270"/>
                  </a:lnTo>
                  <a:lnTo>
                    <a:pt x="2924" y="248"/>
                  </a:lnTo>
                  <a:lnTo>
                    <a:pt x="2931" y="232"/>
                  </a:lnTo>
                  <a:lnTo>
                    <a:pt x="2941" y="228"/>
                  </a:lnTo>
                  <a:lnTo>
                    <a:pt x="2941" y="248"/>
                  </a:lnTo>
                  <a:lnTo>
                    <a:pt x="2944" y="240"/>
                  </a:lnTo>
                  <a:lnTo>
                    <a:pt x="2951" y="215"/>
                  </a:lnTo>
                  <a:lnTo>
                    <a:pt x="2924" y="211"/>
                  </a:lnTo>
                  <a:lnTo>
                    <a:pt x="2920" y="235"/>
                  </a:lnTo>
                  <a:lnTo>
                    <a:pt x="2910" y="260"/>
                  </a:lnTo>
                  <a:lnTo>
                    <a:pt x="2909" y="237"/>
                  </a:lnTo>
                  <a:lnTo>
                    <a:pt x="2919" y="211"/>
                  </a:lnTo>
                  <a:lnTo>
                    <a:pt x="2921" y="182"/>
                  </a:lnTo>
                  <a:lnTo>
                    <a:pt x="2916" y="173"/>
                  </a:lnTo>
                  <a:lnTo>
                    <a:pt x="2921" y="154"/>
                  </a:lnTo>
                  <a:lnTo>
                    <a:pt x="2925" y="104"/>
                  </a:lnTo>
                  <a:lnTo>
                    <a:pt x="2936" y="81"/>
                  </a:lnTo>
                  <a:lnTo>
                    <a:pt x="2944" y="74"/>
                  </a:lnTo>
                  <a:lnTo>
                    <a:pt x="2979" y="86"/>
                  </a:lnTo>
                  <a:lnTo>
                    <a:pt x="3005" y="77"/>
                  </a:lnTo>
                  <a:lnTo>
                    <a:pt x="3018" y="54"/>
                  </a:lnTo>
                  <a:lnTo>
                    <a:pt x="3021" y="39"/>
                  </a:lnTo>
                  <a:lnTo>
                    <a:pt x="3030" y="21"/>
                  </a:lnTo>
                  <a:lnTo>
                    <a:pt x="3033" y="5"/>
                  </a:lnTo>
                  <a:lnTo>
                    <a:pt x="3035" y="0"/>
                  </a:lnTo>
                  <a:lnTo>
                    <a:pt x="2920" y="0"/>
                  </a:lnTo>
                  <a:lnTo>
                    <a:pt x="2901" y="25"/>
                  </a:lnTo>
                  <a:lnTo>
                    <a:pt x="2894" y="47"/>
                  </a:lnTo>
                  <a:lnTo>
                    <a:pt x="2894" y="63"/>
                  </a:lnTo>
                  <a:lnTo>
                    <a:pt x="2906" y="65"/>
                  </a:lnTo>
                  <a:lnTo>
                    <a:pt x="2887" y="79"/>
                  </a:lnTo>
                  <a:lnTo>
                    <a:pt x="2877" y="52"/>
                  </a:lnTo>
                  <a:lnTo>
                    <a:pt x="2868" y="48"/>
                  </a:lnTo>
                  <a:lnTo>
                    <a:pt x="2877" y="20"/>
                  </a:lnTo>
                  <a:lnTo>
                    <a:pt x="2877" y="7"/>
                  </a:lnTo>
                  <a:lnTo>
                    <a:pt x="2874" y="0"/>
                  </a:lnTo>
                  <a:lnTo>
                    <a:pt x="451" y="0"/>
                  </a:lnTo>
                  <a:lnTo>
                    <a:pt x="430" y="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Freeform 234"/>
            <p:cNvSpPr>
              <a:spLocks noChangeAspect="1"/>
            </p:cNvSpPr>
            <p:nvPr/>
          </p:nvSpPr>
          <p:spPr bwMode="gray">
            <a:xfrm>
              <a:off x="3804443" y="1951384"/>
              <a:ext cx="52388" cy="523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0" name="Freeform 235"/>
            <p:cNvSpPr>
              <a:spLocks noChangeAspect="1"/>
            </p:cNvSpPr>
            <p:nvPr/>
          </p:nvSpPr>
          <p:spPr bwMode="gray">
            <a:xfrm>
              <a:off x="3559968" y="1500534"/>
              <a:ext cx="52388" cy="19050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0"/>
                </a:cxn>
                <a:cxn ang="0">
                  <a:pos x="17" y="20"/>
                </a:cxn>
                <a:cxn ang="0">
                  <a:pos x="31" y="5"/>
                </a:cxn>
                <a:cxn ang="0">
                  <a:pos x="94" y="0"/>
                </a:cxn>
                <a:cxn ang="0">
                  <a:pos x="119" y="6"/>
                </a:cxn>
                <a:cxn ang="0">
                  <a:pos x="131" y="14"/>
                </a:cxn>
                <a:cxn ang="0">
                  <a:pos x="137" y="25"/>
                </a:cxn>
                <a:cxn ang="0">
                  <a:pos x="165" y="38"/>
                </a:cxn>
                <a:cxn ang="0">
                  <a:pos x="167" y="44"/>
                </a:cxn>
                <a:cxn ang="0">
                  <a:pos x="153" y="55"/>
                </a:cxn>
                <a:cxn ang="0">
                  <a:pos x="124" y="61"/>
                </a:cxn>
                <a:cxn ang="0">
                  <a:pos x="67" y="43"/>
                </a:cxn>
                <a:cxn ang="0">
                  <a:pos x="47" y="48"/>
                </a:cxn>
                <a:cxn ang="0">
                  <a:pos x="30" y="46"/>
                </a:cxn>
                <a:cxn ang="0">
                  <a:pos x="0" y="35"/>
                </a:cxn>
              </a:cxnLst>
              <a:rect l="0" t="0" r="r" b="b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21" name="Group 236"/>
            <p:cNvGrpSpPr>
              <a:grpSpLocks noChangeAspect="1"/>
            </p:cNvGrpSpPr>
            <p:nvPr/>
          </p:nvGrpSpPr>
          <p:grpSpPr bwMode="gray">
            <a:xfrm>
              <a:off x="3344068" y="3475384"/>
              <a:ext cx="808038" cy="1365250"/>
              <a:chOff x="1624" y="2350"/>
              <a:chExt cx="509" cy="860"/>
            </a:xfrm>
            <a:grpFill/>
          </p:grpSpPr>
          <p:sp>
            <p:nvSpPr>
              <p:cNvPr id="617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8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9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0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2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3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4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5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6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7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9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1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3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5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6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22" name="Freeform 262"/>
            <p:cNvSpPr>
              <a:spLocks noChangeAspect="1"/>
            </p:cNvSpPr>
            <p:nvPr/>
          </p:nvSpPr>
          <p:spPr bwMode="gray">
            <a:xfrm>
              <a:off x="3234531" y="3429347"/>
              <a:ext cx="74613" cy="74613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3" name="Freeform 263"/>
            <p:cNvSpPr>
              <a:spLocks noChangeAspect="1"/>
            </p:cNvSpPr>
            <p:nvPr/>
          </p:nvSpPr>
          <p:spPr bwMode="gray">
            <a:xfrm>
              <a:off x="3313906" y="3524597"/>
              <a:ext cx="101600" cy="42863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4" name="Freeform 264"/>
            <p:cNvSpPr>
              <a:spLocks noChangeAspect="1"/>
            </p:cNvSpPr>
            <p:nvPr/>
          </p:nvSpPr>
          <p:spPr bwMode="gray">
            <a:xfrm>
              <a:off x="3153568" y="3378547"/>
              <a:ext cx="68263" cy="74613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Freeform 265"/>
            <p:cNvSpPr>
              <a:spLocks noChangeAspect="1"/>
            </p:cNvSpPr>
            <p:nvPr/>
          </p:nvSpPr>
          <p:spPr bwMode="gray">
            <a:xfrm>
              <a:off x="3205956" y="3367434"/>
              <a:ext cx="19050" cy="46038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6" name="Freeform 266"/>
            <p:cNvSpPr>
              <a:spLocks noChangeAspect="1"/>
            </p:cNvSpPr>
            <p:nvPr/>
          </p:nvSpPr>
          <p:spPr bwMode="gray">
            <a:xfrm>
              <a:off x="3191668" y="3440459"/>
              <a:ext cx="39688" cy="2222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7" name="Freeform 267"/>
            <p:cNvSpPr>
              <a:spLocks noChangeAspect="1"/>
            </p:cNvSpPr>
            <p:nvPr/>
          </p:nvSpPr>
          <p:spPr bwMode="gray">
            <a:xfrm>
              <a:off x="3264693" y="3497609"/>
              <a:ext cx="57150" cy="50800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Freeform 268"/>
            <p:cNvSpPr>
              <a:spLocks noChangeAspect="1"/>
            </p:cNvSpPr>
            <p:nvPr/>
          </p:nvSpPr>
          <p:spPr bwMode="gray">
            <a:xfrm>
              <a:off x="3202781" y="3411884"/>
              <a:ext cx="106363" cy="53975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9" name="Freeform 269"/>
            <p:cNvSpPr>
              <a:spLocks noChangeAspect="1"/>
            </p:cNvSpPr>
            <p:nvPr/>
          </p:nvSpPr>
          <p:spPr bwMode="gray">
            <a:xfrm>
              <a:off x="2721768" y="3094384"/>
              <a:ext cx="525463" cy="342900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30" name="Group 270"/>
            <p:cNvGrpSpPr>
              <a:grpSpLocks noChangeAspect="1"/>
            </p:cNvGrpSpPr>
            <p:nvPr/>
          </p:nvGrpSpPr>
          <p:grpSpPr bwMode="gray">
            <a:xfrm>
              <a:off x="1832768" y="1897409"/>
              <a:ext cx="1765300" cy="1346200"/>
              <a:chOff x="672" y="1356"/>
              <a:chExt cx="1112" cy="848"/>
            </a:xfrm>
            <a:grpFill/>
          </p:grpSpPr>
          <p:grpSp>
            <p:nvGrpSpPr>
              <p:cNvPr id="605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612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3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4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5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6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06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607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8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9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0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31" name="Group 283"/>
            <p:cNvGrpSpPr>
              <a:grpSpLocks noChangeAspect="1"/>
            </p:cNvGrpSpPr>
            <p:nvPr/>
          </p:nvGrpSpPr>
          <p:grpSpPr bwMode="gray">
            <a:xfrm>
              <a:off x="2304256" y="1268759"/>
              <a:ext cx="1538288" cy="1622425"/>
              <a:chOff x="969" y="960"/>
              <a:chExt cx="969" cy="1022"/>
            </a:xfrm>
            <a:grpFill/>
          </p:grpSpPr>
          <p:sp>
            <p:nvSpPr>
              <p:cNvPr id="576" name="Freeform 284"/>
              <p:cNvSpPr>
                <a:spLocks noChangeAspect="1"/>
              </p:cNvSpPr>
              <p:nvPr/>
            </p:nvSpPr>
            <p:spPr bwMode="gray">
              <a:xfrm>
                <a:off x="1903" y="179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7" name="Freeform 285"/>
              <p:cNvSpPr>
                <a:spLocks noChangeAspect="1"/>
              </p:cNvSpPr>
              <p:nvPr/>
            </p:nvSpPr>
            <p:spPr bwMode="gray">
              <a:xfrm>
                <a:off x="1865" y="1826"/>
                <a:ext cx="73" cy="84"/>
              </a:xfrm>
              <a:custGeom>
                <a:avLst/>
                <a:gdLst/>
                <a:ahLst/>
                <a:cxnLst>
                  <a:cxn ang="0">
                    <a:pos x="147" y="25"/>
                  </a:cxn>
                  <a:cxn ang="0">
                    <a:pos x="138" y="43"/>
                  </a:cxn>
                  <a:cxn ang="0">
                    <a:pos x="129" y="52"/>
                  </a:cxn>
                  <a:cxn ang="0">
                    <a:pos x="120" y="75"/>
                  </a:cxn>
                  <a:cxn ang="0">
                    <a:pos x="115" y="89"/>
                  </a:cxn>
                  <a:cxn ang="0">
                    <a:pos x="103" y="121"/>
                  </a:cxn>
                  <a:cxn ang="0">
                    <a:pos x="92" y="139"/>
                  </a:cxn>
                  <a:cxn ang="0">
                    <a:pos x="82" y="178"/>
                  </a:cxn>
                  <a:cxn ang="0">
                    <a:pos x="65" y="193"/>
                  </a:cxn>
                  <a:cxn ang="0">
                    <a:pos x="71" y="208"/>
                  </a:cxn>
                  <a:cxn ang="0">
                    <a:pos x="71" y="221"/>
                  </a:cxn>
                  <a:cxn ang="0">
                    <a:pos x="31" y="259"/>
                  </a:cxn>
                  <a:cxn ang="0">
                    <a:pos x="11" y="263"/>
                  </a:cxn>
                  <a:cxn ang="0">
                    <a:pos x="44" y="267"/>
                  </a:cxn>
                  <a:cxn ang="0">
                    <a:pos x="1" y="318"/>
                  </a:cxn>
                  <a:cxn ang="0">
                    <a:pos x="18" y="344"/>
                  </a:cxn>
                  <a:cxn ang="0">
                    <a:pos x="90" y="338"/>
                  </a:cxn>
                  <a:cxn ang="0">
                    <a:pos x="141" y="343"/>
                  </a:cxn>
                  <a:cxn ang="0">
                    <a:pos x="180" y="329"/>
                  </a:cxn>
                  <a:cxn ang="0">
                    <a:pos x="194" y="339"/>
                  </a:cxn>
                  <a:cxn ang="0">
                    <a:pos x="187" y="350"/>
                  </a:cxn>
                  <a:cxn ang="0">
                    <a:pos x="221" y="336"/>
                  </a:cxn>
                  <a:cxn ang="0">
                    <a:pos x="248" y="343"/>
                  </a:cxn>
                  <a:cxn ang="0">
                    <a:pos x="212" y="380"/>
                  </a:cxn>
                  <a:cxn ang="0">
                    <a:pos x="189" y="397"/>
                  </a:cxn>
                  <a:cxn ang="0">
                    <a:pos x="224" y="392"/>
                  </a:cxn>
                  <a:cxn ang="0">
                    <a:pos x="264" y="354"/>
                  </a:cxn>
                  <a:cxn ang="0">
                    <a:pos x="289" y="315"/>
                  </a:cxn>
                  <a:cxn ang="0">
                    <a:pos x="297" y="361"/>
                  </a:cxn>
                  <a:cxn ang="0">
                    <a:pos x="294" y="403"/>
                  </a:cxn>
                  <a:cxn ang="0">
                    <a:pos x="314" y="392"/>
                  </a:cxn>
                  <a:cxn ang="0">
                    <a:pos x="320" y="420"/>
                  </a:cxn>
                  <a:cxn ang="0">
                    <a:pos x="351" y="396"/>
                  </a:cxn>
                  <a:cxn ang="0">
                    <a:pos x="362" y="332"/>
                  </a:cxn>
                  <a:cxn ang="0">
                    <a:pos x="339" y="347"/>
                  </a:cxn>
                  <a:cxn ang="0">
                    <a:pos x="348" y="306"/>
                  </a:cxn>
                  <a:cxn ang="0">
                    <a:pos x="332" y="307"/>
                  </a:cxn>
                  <a:cxn ang="0">
                    <a:pos x="313" y="337"/>
                  </a:cxn>
                  <a:cxn ang="0">
                    <a:pos x="307" y="320"/>
                  </a:cxn>
                  <a:cxn ang="0">
                    <a:pos x="307" y="300"/>
                  </a:cxn>
                  <a:cxn ang="0">
                    <a:pos x="326" y="274"/>
                  </a:cxn>
                  <a:cxn ang="0">
                    <a:pos x="340" y="254"/>
                  </a:cxn>
                  <a:cxn ang="0">
                    <a:pos x="293" y="272"/>
                  </a:cxn>
                  <a:cxn ang="0">
                    <a:pos x="304" y="247"/>
                  </a:cxn>
                  <a:cxn ang="0">
                    <a:pos x="300" y="226"/>
                  </a:cxn>
                  <a:cxn ang="0">
                    <a:pos x="318" y="197"/>
                  </a:cxn>
                  <a:cxn ang="0">
                    <a:pos x="275" y="192"/>
                  </a:cxn>
                  <a:cxn ang="0">
                    <a:pos x="218" y="204"/>
                  </a:cxn>
                  <a:cxn ang="0">
                    <a:pos x="218" y="184"/>
                  </a:cxn>
                  <a:cxn ang="0">
                    <a:pos x="189" y="184"/>
                  </a:cxn>
                  <a:cxn ang="0">
                    <a:pos x="191" y="157"/>
                  </a:cxn>
                  <a:cxn ang="0">
                    <a:pos x="176" y="144"/>
                  </a:cxn>
                  <a:cxn ang="0">
                    <a:pos x="162" y="148"/>
                  </a:cxn>
                  <a:cxn ang="0">
                    <a:pos x="137" y="161"/>
                  </a:cxn>
                  <a:cxn ang="0">
                    <a:pos x="153" y="122"/>
                  </a:cxn>
                  <a:cxn ang="0">
                    <a:pos x="172" y="81"/>
                  </a:cxn>
                  <a:cxn ang="0">
                    <a:pos x="176" y="71"/>
                  </a:cxn>
                  <a:cxn ang="0">
                    <a:pos x="185" y="33"/>
                  </a:cxn>
                  <a:cxn ang="0">
                    <a:pos x="207" y="8"/>
                  </a:cxn>
                  <a:cxn ang="0">
                    <a:pos x="194" y="5"/>
                  </a:cxn>
                </a:cxnLst>
                <a:rect l="0" t="0" r="r" b="b"/>
                <a:pathLst>
                  <a:path w="362" h="420">
                    <a:moveTo>
                      <a:pt x="170" y="11"/>
                    </a:moveTo>
                    <a:lnTo>
                      <a:pt x="159" y="16"/>
                    </a:lnTo>
                    <a:lnTo>
                      <a:pt x="147" y="25"/>
                    </a:lnTo>
                    <a:lnTo>
                      <a:pt x="144" y="33"/>
                    </a:lnTo>
                    <a:lnTo>
                      <a:pt x="141" y="38"/>
                    </a:lnTo>
                    <a:lnTo>
                      <a:pt x="138" y="43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29" y="52"/>
                    </a:lnTo>
                    <a:lnTo>
                      <a:pt x="127" y="60"/>
                    </a:lnTo>
                    <a:lnTo>
                      <a:pt x="126" y="68"/>
                    </a:lnTo>
                    <a:lnTo>
                      <a:pt x="120" y="75"/>
                    </a:lnTo>
                    <a:lnTo>
                      <a:pt x="111" y="78"/>
                    </a:lnTo>
                    <a:lnTo>
                      <a:pt x="106" y="83"/>
                    </a:lnTo>
                    <a:lnTo>
                      <a:pt x="115" y="89"/>
                    </a:lnTo>
                    <a:lnTo>
                      <a:pt x="109" y="96"/>
                    </a:lnTo>
                    <a:lnTo>
                      <a:pt x="103" y="119"/>
                    </a:lnTo>
                    <a:lnTo>
                      <a:pt x="103" y="121"/>
                    </a:lnTo>
                    <a:lnTo>
                      <a:pt x="110" y="128"/>
                    </a:lnTo>
                    <a:lnTo>
                      <a:pt x="93" y="134"/>
                    </a:lnTo>
                    <a:lnTo>
                      <a:pt x="92" y="139"/>
                    </a:lnTo>
                    <a:lnTo>
                      <a:pt x="81" y="164"/>
                    </a:lnTo>
                    <a:lnTo>
                      <a:pt x="79" y="175"/>
                    </a:lnTo>
                    <a:lnTo>
                      <a:pt x="82" y="178"/>
                    </a:lnTo>
                    <a:lnTo>
                      <a:pt x="82" y="182"/>
                    </a:lnTo>
                    <a:lnTo>
                      <a:pt x="73" y="182"/>
                    </a:lnTo>
                    <a:lnTo>
                      <a:pt x="65" y="193"/>
                    </a:lnTo>
                    <a:lnTo>
                      <a:pt x="61" y="202"/>
                    </a:lnTo>
                    <a:lnTo>
                      <a:pt x="63" y="207"/>
                    </a:lnTo>
                    <a:lnTo>
                      <a:pt x="71" y="208"/>
                    </a:lnTo>
                    <a:lnTo>
                      <a:pt x="71" y="210"/>
                    </a:lnTo>
                    <a:lnTo>
                      <a:pt x="68" y="215"/>
                    </a:lnTo>
                    <a:lnTo>
                      <a:pt x="71" y="221"/>
                    </a:lnTo>
                    <a:lnTo>
                      <a:pt x="52" y="219"/>
                    </a:lnTo>
                    <a:lnTo>
                      <a:pt x="39" y="254"/>
                    </a:lnTo>
                    <a:lnTo>
                      <a:pt x="31" y="259"/>
                    </a:lnTo>
                    <a:lnTo>
                      <a:pt x="27" y="252"/>
                    </a:lnTo>
                    <a:lnTo>
                      <a:pt x="19" y="257"/>
                    </a:lnTo>
                    <a:lnTo>
                      <a:pt x="11" y="263"/>
                    </a:lnTo>
                    <a:lnTo>
                      <a:pt x="11" y="267"/>
                    </a:lnTo>
                    <a:lnTo>
                      <a:pt x="33" y="264"/>
                    </a:lnTo>
                    <a:lnTo>
                      <a:pt x="44" y="267"/>
                    </a:lnTo>
                    <a:lnTo>
                      <a:pt x="47" y="274"/>
                    </a:lnTo>
                    <a:lnTo>
                      <a:pt x="18" y="300"/>
                    </a:lnTo>
                    <a:lnTo>
                      <a:pt x="1" y="318"/>
                    </a:lnTo>
                    <a:lnTo>
                      <a:pt x="0" y="332"/>
                    </a:lnTo>
                    <a:lnTo>
                      <a:pt x="4" y="342"/>
                    </a:lnTo>
                    <a:lnTo>
                      <a:pt x="18" y="344"/>
                    </a:lnTo>
                    <a:lnTo>
                      <a:pt x="38" y="339"/>
                    </a:lnTo>
                    <a:lnTo>
                      <a:pt x="68" y="334"/>
                    </a:lnTo>
                    <a:lnTo>
                      <a:pt x="90" y="338"/>
                    </a:lnTo>
                    <a:lnTo>
                      <a:pt x="103" y="338"/>
                    </a:lnTo>
                    <a:lnTo>
                      <a:pt x="113" y="342"/>
                    </a:lnTo>
                    <a:lnTo>
                      <a:pt x="141" y="343"/>
                    </a:lnTo>
                    <a:lnTo>
                      <a:pt x="156" y="339"/>
                    </a:lnTo>
                    <a:lnTo>
                      <a:pt x="173" y="337"/>
                    </a:lnTo>
                    <a:lnTo>
                      <a:pt x="180" y="329"/>
                    </a:lnTo>
                    <a:lnTo>
                      <a:pt x="196" y="322"/>
                    </a:lnTo>
                    <a:lnTo>
                      <a:pt x="194" y="332"/>
                    </a:lnTo>
                    <a:lnTo>
                      <a:pt x="194" y="339"/>
                    </a:lnTo>
                    <a:lnTo>
                      <a:pt x="179" y="345"/>
                    </a:lnTo>
                    <a:lnTo>
                      <a:pt x="176" y="350"/>
                    </a:lnTo>
                    <a:lnTo>
                      <a:pt x="187" y="350"/>
                    </a:lnTo>
                    <a:lnTo>
                      <a:pt x="189" y="354"/>
                    </a:lnTo>
                    <a:lnTo>
                      <a:pt x="211" y="352"/>
                    </a:lnTo>
                    <a:lnTo>
                      <a:pt x="221" y="336"/>
                    </a:lnTo>
                    <a:lnTo>
                      <a:pt x="229" y="339"/>
                    </a:lnTo>
                    <a:lnTo>
                      <a:pt x="244" y="339"/>
                    </a:lnTo>
                    <a:lnTo>
                      <a:pt x="248" y="343"/>
                    </a:lnTo>
                    <a:lnTo>
                      <a:pt x="235" y="352"/>
                    </a:lnTo>
                    <a:lnTo>
                      <a:pt x="224" y="361"/>
                    </a:lnTo>
                    <a:lnTo>
                      <a:pt x="212" y="380"/>
                    </a:lnTo>
                    <a:lnTo>
                      <a:pt x="199" y="383"/>
                    </a:lnTo>
                    <a:lnTo>
                      <a:pt x="191" y="387"/>
                    </a:lnTo>
                    <a:lnTo>
                      <a:pt x="189" y="397"/>
                    </a:lnTo>
                    <a:lnTo>
                      <a:pt x="200" y="399"/>
                    </a:lnTo>
                    <a:lnTo>
                      <a:pt x="213" y="397"/>
                    </a:lnTo>
                    <a:lnTo>
                      <a:pt x="224" y="392"/>
                    </a:lnTo>
                    <a:lnTo>
                      <a:pt x="234" y="376"/>
                    </a:lnTo>
                    <a:lnTo>
                      <a:pt x="248" y="360"/>
                    </a:lnTo>
                    <a:lnTo>
                      <a:pt x="264" y="354"/>
                    </a:lnTo>
                    <a:lnTo>
                      <a:pt x="267" y="356"/>
                    </a:lnTo>
                    <a:lnTo>
                      <a:pt x="281" y="315"/>
                    </a:lnTo>
                    <a:lnTo>
                      <a:pt x="289" y="315"/>
                    </a:lnTo>
                    <a:lnTo>
                      <a:pt x="291" y="327"/>
                    </a:lnTo>
                    <a:lnTo>
                      <a:pt x="294" y="344"/>
                    </a:lnTo>
                    <a:lnTo>
                      <a:pt x="297" y="361"/>
                    </a:lnTo>
                    <a:lnTo>
                      <a:pt x="289" y="382"/>
                    </a:lnTo>
                    <a:lnTo>
                      <a:pt x="287" y="401"/>
                    </a:lnTo>
                    <a:lnTo>
                      <a:pt x="294" y="403"/>
                    </a:lnTo>
                    <a:lnTo>
                      <a:pt x="314" y="376"/>
                    </a:lnTo>
                    <a:lnTo>
                      <a:pt x="319" y="380"/>
                    </a:lnTo>
                    <a:lnTo>
                      <a:pt x="314" y="392"/>
                    </a:lnTo>
                    <a:lnTo>
                      <a:pt x="315" y="402"/>
                    </a:lnTo>
                    <a:lnTo>
                      <a:pt x="315" y="412"/>
                    </a:lnTo>
                    <a:lnTo>
                      <a:pt x="320" y="420"/>
                    </a:lnTo>
                    <a:lnTo>
                      <a:pt x="330" y="412"/>
                    </a:lnTo>
                    <a:lnTo>
                      <a:pt x="343" y="414"/>
                    </a:lnTo>
                    <a:lnTo>
                      <a:pt x="351" y="396"/>
                    </a:lnTo>
                    <a:lnTo>
                      <a:pt x="356" y="372"/>
                    </a:lnTo>
                    <a:lnTo>
                      <a:pt x="362" y="354"/>
                    </a:lnTo>
                    <a:lnTo>
                      <a:pt x="362" y="332"/>
                    </a:lnTo>
                    <a:lnTo>
                      <a:pt x="357" y="329"/>
                    </a:lnTo>
                    <a:lnTo>
                      <a:pt x="343" y="353"/>
                    </a:lnTo>
                    <a:lnTo>
                      <a:pt x="339" y="347"/>
                    </a:lnTo>
                    <a:lnTo>
                      <a:pt x="339" y="332"/>
                    </a:lnTo>
                    <a:lnTo>
                      <a:pt x="343" y="317"/>
                    </a:lnTo>
                    <a:lnTo>
                      <a:pt x="348" y="306"/>
                    </a:lnTo>
                    <a:lnTo>
                      <a:pt x="353" y="301"/>
                    </a:lnTo>
                    <a:lnTo>
                      <a:pt x="353" y="293"/>
                    </a:lnTo>
                    <a:lnTo>
                      <a:pt x="332" y="307"/>
                    </a:lnTo>
                    <a:lnTo>
                      <a:pt x="324" y="323"/>
                    </a:lnTo>
                    <a:lnTo>
                      <a:pt x="319" y="337"/>
                    </a:lnTo>
                    <a:lnTo>
                      <a:pt x="313" y="337"/>
                    </a:lnTo>
                    <a:lnTo>
                      <a:pt x="307" y="333"/>
                    </a:lnTo>
                    <a:lnTo>
                      <a:pt x="304" y="327"/>
                    </a:lnTo>
                    <a:lnTo>
                      <a:pt x="307" y="320"/>
                    </a:lnTo>
                    <a:lnTo>
                      <a:pt x="310" y="306"/>
                    </a:lnTo>
                    <a:lnTo>
                      <a:pt x="308" y="305"/>
                    </a:lnTo>
                    <a:lnTo>
                      <a:pt x="307" y="300"/>
                    </a:lnTo>
                    <a:lnTo>
                      <a:pt x="298" y="291"/>
                    </a:lnTo>
                    <a:lnTo>
                      <a:pt x="319" y="284"/>
                    </a:lnTo>
                    <a:lnTo>
                      <a:pt x="326" y="274"/>
                    </a:lnTo>
                    <a:lnTo>
                      <a:pt x="336" y="270"/>
                    </a:lnTo>
                    <a:lnTo>
                      <a:pt x="342" y="259"/>
                    </a:lnTo>
                    <a:lnTo>
                      <a:pt x="340" y="254"/>
                    </a:lnTo>
                    <a:lnTo>
                      <a:pt x="314" y="267"/>
                    </a:lnTo>
                    <a:lnTo>
                      <a:pt x="308" y="266"/>
                    </a:lnTo>
                    <a:lnTo>
                      <a:pt x="293" y="272"/>
                    </a:lnTo>
                    <a:lnTo>
                      <a:pt x="291" y="268"/>
                    </a:lnTo>
                    <a:lnTo>
                      <a:pt x="297" y="259"/>
                    </a:lnTo>
                    <a:lnTo>
                      <a:pt x="304" y="247"/>
                    </a:lnTo>
                    <a:lnTo>
                      <a:pt x="300" y="242"/>
                    </a:lnTo>
                    <a:lnTo>
                      <a:pt x="294" y="241"/>
                    </a:lnTo>
                    <a:lnTo>
                      <a:pt x="300" y="226"/>
                    </a:lnTo>
                    <a:lnTo>
                      <a:pt x="312" y="215"/>
                    </a:lnTo>
                    <a:lnTo>
                      <a:pt x="319" y="202"/>
                    </a:lnTo>
                    <a:lnTo>
                      <a:pt x="318" y="197"/>
                    </a:lnTo>
                    <a:lnTo>
                      <a:pt x="313" y="196"/>
                    </a:lnTo>
                    <a:lnTo>
                      <a:pt x="293" y="189"/>
                    </a:lnTo>
                    <a:lnTo>
                      <a:pt x="275" y="192"/>
                    </a:lnTo>
                    <a:lnTo>
                      <a:pt x="267" y="184"/>
                    </a:lnTo>
                    <a:lnTo>
                      <a:pt x="229" y="203"/>
                    </a:lnTo>
                    <a:lnTo>
                      <a:pt x="218" y="204"/>
                    </a:lnTo>
                    <a:lnTo>
                      <a:pt x="228" y="186"/>
                    </a:lnTo>
                    <a:lnTo>
                      <a:pt x="229" y="178"/>
                    </a:lnTo>
                    <a:lnTo>
                      <a:pt x="218" y="184"/>
                    </a:lnTo>
                    <a:lnTo>
                      <a:pt x="216" y="189"/>
                    </a:lnTo>
                    <a:lnTo>
                      <a:pt x="210" y="186"/>
                    </a:lnTo>
                    <a:lnTo>
                      <a:pt x="189" y="184"/>
                    </a:lnTo>
                    <a:lnTo>
                      <a:pt x="190" y="172"/>
                    </a:lnTo>
                    <a:lnTo>
                      <a:pt x="179" y="168"/>
                    </a:lnTo>
                    <a:lnTo>
                      <a:pt x="191" y="157"/>
                    </a:lnTo>
                    <a:lnTo>
                      <a:pt x="210" y="149"/>
                    </a:lnTo>
                    <a:lnTo>
                      <a:pt x="202" y="145"/>
                    </a:lnTo>
                    <a:lnTo>
                      <a:pt x="176" y="144"/>
                    </a:lnTo>
                    <a:lnTo>
                      <a:pt x="179" y="132"/>
                    </a:lnTo>
                    <a:lnTo>
                      <a:pt x="172" y="132"/>
                    </a:lnTo>
                    <a:lnTo>
                      <a:pt x="162" y="148"/>
                    </a:lnTo>
                    <a:lnTo>
                      <a:pt x="149" y="159"/>
                    </a:lnTo>
                    <a:lnTo>
                      <a:pt x="142" y="173"/>
                    </a:lnTo>
                    <a:lnTo>
                      <a:pt x="137" y="161"/>
                    </a:lnTo>
                    <a:lnTo>
                      <a:pt x="142" y="149"/>
                    </a:lnTo>
                    <a:lnTo>
                      <a:pt x="142" y="137"/>
                    </a:lnTo>
                    <a:lnTo>
                      <a:pt x="153" y="122"/>
                    </a:lnTo>
                    <a:lnTo>
                      <a:pt x="160" y="105"/>
                    </a:lnTo>
                    <a:lnTo>
                      <a:pt x="170" y="91"/>
                    </a:lnTo>
                    <a:lnTo>
                      <a:pt x="172" y="81"/>
                    </a:lnTo>
                    <a:lnTo>
                      <a:pt x="170" y="75"/>
                    </a:lnTo>
                    <a:lnTo>
                      <a:pt x="172" y="64"/>
                    </a:lnTo>
                    <a:lnTo>
                      <a:pt x="176" y="71"/>
                    </a:lnTo>
                    <a:lnTo>
                      <a:pt x="187" y="64"/>
                    </a:lnTo>
                    <a:lnTo>
                      <a:pt x="195" y="42"/>
                    </a:lnTo>
                    <a:lnTo>
                      <a:pt x="185" y="33"/>
                    </a:lnTo>
                    <a:lnTo>
                      <a:pt x="186" y="26"/>
                    </a:lnTo>
                    <a:lnTo>
                      <a:pt x="200" y="25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199" y="8"/>
                    </a:lnTo>
                    <a:lnTo>
                      <a:pt x="194" y="5"/>
                    </a:lnTo>
                    <a:lnTo>
                      <a:pt x="183" y="5"/>
                    </a:lnTo>
                    <a:lnTo>
                      <a:pt x="170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8" name="Freeform 286"/>
              <p:cNvSpPr>
                <a:spLocks noChangeAspect="1"/>
              </p:cNvSpPr>
              <p:nvPr/>
            </p:nvSpPr>
            <p:spPr bwMode="gray">
              <a:xfrm>
                <a:off x="1108" y="1839"/>
                <a:ext cx="55" cy="43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8" y="41"/>
                  </a:cxn>
                  <a:cxn ang="0">
                    <a:pos x="45" y="22"/>
                  </a:cxn>
                  <a:cxn ang="0">
                    <a:pos x="19" y="15"/>
                  </a:cxn>
                  <a:cxn ang="0">
                    <a:pos x="13" y="27"/>
                  </a:cxn>
                  <a:cxn ang="0">
                    <a:pos x="0" y="19"/>
                  </a:cxn>
                  <a:cxn ang="0">
                    <a:pos x="2" y="6"/>
                  </a:cxn>
                  <a:cxn ang="0">
                    <a:pos x="18" y="0"/>
                  </a:cxn>
                  <a:cxn ang="0">
                    <a:pos x="38" y="9"/>
                  </a:cxn>
                  <a:cxn ang="0">
                    <a:pos x="56" y="18"/>
                  </a:cxn>
                  <a:cxn ang="0">
                    <a:pos x="119" y="38"/>
                  </a:cxn>
                  <a:cxn ang="0">
                    <a:pos x="148" y="46"/>
                  </a:cxn>
                  <a:cxn ang="0">
                    <a:pos x="157" y="57"/>
                  </a:cxn>
                  <a:cxn ang="0">
                    <a:pos x="188" y="99"/>
                  </a:cxn>
                  <a:cxn ang="0">
                    <a:pos x="188" y="106"/>
                  </a:cxn>
                  <a:cxn ang="0">
                    <a:pos x="194" y="116"/>
                  </a:cxn>
                  <a:cxn ang="0">
                    <a:pos x="215" y="129"/>
                  </a:cxn>
                  <a:cxn ang="0">
                    <a:pos x="228" y="134"/>
                  </a:cxn>
                  <a:cxn ang="0">
                    <a:pos x="250" y="151"/>
                  </a:cxn>
                  <a:cxn ang="0">
                    <a:pos x="260" y="174"/>
                  </a:cxn>
                  <a:cxn ang="0">
                    <a:pos x="264" y="189"/>
                  </a:cxn>
                  <a:cxn ang="0">
                    <a:pos x="269" y="188"/>
                  </a:cxn>
                  <a:cxn ang="0">
                    <a:pos x="272" y="203"/>
                  </a:cxn>
                  <a:cxn ang="0">
                    <a:pos x="264" y="214"/>
                  </a:cxn>
                  <a:cxn ang="0">
                    <a:pos x="239" y="207"/>
                  </a:cxn>
                  <a:cxn ang="0">
                    <a:pos x="222" y="196"/>
                  </a:cxn>
                  <a:cxn ang="0">
                    <a:pos x="211" y="196"/>
                  </a:cxn>
                  <a:cxn ang="0">
                    <a:pos x="196" y="185"/>
                  </a:cxn>
                  <a:cxn ang="0">
                    <a:pos x="202" y="175"/>
                  </a:cxn>
                  <a:cxn ang="0">
                    <a:pos x="196" y="182"/>
                  </a:cxn>
                  <a:cxn ang="0">
                    <a:pos x="182" y="176"/>
                  </a:cxn>
                  <a:cxn ang="0">
                    <a:pos x="179" y="167"/>
                  </a:cxn>
                  <a:cxn ang="0">
                    <a:pos x="190" y="160"/>
                  </a:cxn>
                  <a:cxn ang="0">
                    <a:pos x="178" y="155"/>
                  </a:cxn>
                  <a:cxn ang="0">
                    <a:pos x="166" y="160"/>
                  </a:cxn>
                  <a:cxn ang="0">
                    <a:pos x="143" y="154"/>
                  </a:cxn>
                  <a:cxn ang="0">
                    <a:pos x="157" y="153"/>
                  </a:cxn>
                  <a:cxn ang="0">
                    <a:pos x="143" y="135"/>
                  </a:cxn>
                  <a:cxn ang="0">
                    <a:pos x="130" y="129"/>
                  </a:cxn>
                  <a:cxn ang="0">
                    <a:pos x="109" y="126"/>
                  </a:cxn>
                  <a:cxn ang="0">
                    <a:pos x="100" y="112"/>
                  </a:cxn>
                  <a:cxn ang="0">
                    <a:pos x="118" y="110"/>
                  </a:cxn>
                  <a:cxn ang="0">
                    <a:pos x="119" y="100"/>
                  </a:cxn>
                  <a:cxn ang="0">
                    <a:pos x="107" y="100"/>
                  </a:cxn>
                  <a:cxn ang="0">
                    <a:pos x="99" y="99"/>
                  </a:cxn>
                  <a:cxn ang="0">
                    <a:pos x="86" y="83"/>
                  </a:cxn>
                  <a:cxn ang="0">
                    <a:pos x="80" y="80"/>
                  </a:cxn>
                  <a:cxn ang="0">
                    <a:pos x="65" y="80"/>
                  </a:cxn>
                  <a:cxn ang="0">
                    <a:pos x="70" y="65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9"/>
                  </a:cxn>
                  <a:cxn ang="0">
                    <a:pos x="29" y="64"/>
                  </a:cxn>
                  <a:cxn ang="0">
                    <a:pos x="29" y="57"/>
                  </a:cxn>
                  <a:cxn ang="0">
                    <a:pos x="24" y="45"/>
                  </a:cxn>
                  <a:cxn ang="0">
                    <a:pos x="33" y="35"/>
                  </a:cxn>
                  <a:cxn ang="0">
                    <a:pos x="45" y="41"/>
                  </a:cxn>
                </a:cxnLst>
                <a:rect l="0" t="0" r="r" b="b"/>
                <a:pathLst>
                  <a:path w="275" h="214">
                    <a:moveTo>
                      <a:pt x="45" y="41"/>
                    </a:moveTo>
                    <a:lnTo>
                      <a:pt x="48" y="41"/>
                    </a:lnTo>
                    <a:lnTo>
                      <a:pt x="48" y="42"/>
                    </a:lnTo>
                    <a:lnTo>
                      <a:pt x="48" y="4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24" y="20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3" y="27"/>
                    </a:lnTo>
                    <a:lnTo>
                      <a:pt x="6" y="24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8" y="4"/>
                    </a:lnTo>
                    <a:lnTo>
                      <a:pt x="38" y="9"/>
                    </a:lnTo>
                    <a:lnTo>
                      <a:pt x="46" y="10"/>
                    </a:lnTo>
                    <a:lnTo>
                      <a:pt x="56" y="18"/>
                    </a:lnTo>
                    <a:lnTo>
                      <a:pt x="89" y="31"/>
                    </a:lnTo>
                    <a:lnTo>
                      <a:pt x="119" y="38"/>
                    </a:lnTo>
                    <a:lnTo>
                      <a:pt x="134" y="43"/>
                    </a:lnTo>
                    <a:lnTo>
                      <a:pt x="148" y="46"/>
                    </a:lnTo>
                    <a:lnTo>
                      <a:pt x="153" y="51"/>
                    </a:lnTo>
                    <a:lnTo>
                      <a:pt x="157" y="57"/>
                    </a:lnTo>
                    <a:lnTo>
                      <a:pt x="158" y="65"/>
                    </a:lnTo>
                    <a:lnTo>
                      <a:pt x="188" y="99"/>
                    </a:lnTo>
                    <a:lnTo>
                      <a:pt x="189" y="101"/>
                    </a:lnTo>
                    <a:lnTo>
                      <a:pt x="188" y="106"/>
                    </a:lnTo>
                    <a:lnTo>
                      <a:pt x="190" y="112"/>
                    </a:lnTo>
                    <a:lnTo>
                      <a:pt x="194" y="116"/>
                    </a:lnTo>
                    <a:lnTo>
                      <a:pt x="206" y="126"/>
                    </a:lnTo>
                    <a:lnTo>
                      <a:pt x="215" y="129"/>
                    </a:lnTo>
                    <a:lnTo>
                      <a:pt x="225" y="131"/>
                    </a:lnTo>
                    <a:lnTo>
                      <a:pt x="228" y="134"/>
                    </a:lnTo>
                    <a:lnTo>
                      <a:pt x="236" y="137"/>
                    </a:lnTo>
                    <a:lnTo>
                      <a:pt x="250" y="151"/>
                    </a:lnTo>
                    <a:lnTo>
                      <a:pt x="253" y="160"/>
                    </a:lnTo>
                    <a:lnTo>
                      <a:pt x="260" y="174"/>
                    </a:lnTo>
                    <a:lnTo>
                      <a:pt x="261" y="180"/>
                    </a:lnTo>
                    <a:lnTo>
                      <a:pt x="264" y="189"/>
                    </a:lnTo>
                    <a:lnTo>
                      <a:pt x="266" y="194"/>
                    </a:lnTo>
                    <a:lnTo>
                      <a:pt x="269" y="188"/>
                    </a:lnTo>
                    <a:lnTo>
                      <a:pt x="275" y="202"/>
                    </a:lnTo>
                    <a:lnTo>
                      <a:pt x="272" y="203"/>
                    </a:lnTo>
                    <a:lnTo>
                      <a:pt x="271" y="209"/>
                    </a:lnTo>
                    <a:lnTo>
                      <a:pt x="264" y="214"/>
                    </a:lnTo>
                    <a:lnTo>
                      <a:pt x="258" y="214"/>
                    </a:lnTo>
                    <a:lnTo>
                      <a:pt x="239" y="207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7" y="193"/>
                    </a:lnTo>
                    <a:lnTo>
                      <a:pt x="211" y="196"/>
                    </a:lnTo>
                    <a:lnTo>
                      <a:pt x="196" y="189"/>
                    </a:lnTo>
                    <a:lnTo>
                      <a:pt x="196" y="185"/>
                    </a:lnTo>
                    <a:lnTo>
                      <a:pt x="200" y="180"/>
                    </a:lnTo>
                    <a:lnTo>
                      <a:pt x="202" y="175"/>
                    </a:lnTo>
                    <a:lnTo>
                      <a:pt x="199" y="176"/>
                    </a:lnTo>
                    <a:lnTo>
                      <a:pt x="196" y="182"/>
                    </a:lnTo>
                    <a:lnTo>
                      <a:pt x="190" y="183"/>
                    </a:lnTo>
                    <a:lnTo>
                      <a:pt x="182" y="176"/>
                    </a:lnTo>
                    <a:lnTo>
                      <a:pt x="179" y="172"/>
                    </a:lnTo>
                    <a:lnTo>
                      <a:pt x="179" y="167"/>
                    </a:lnTo>
                    <a:lnTo>
                      <a:pt x="184" y="165"/>
                    </a:lnTo>
                    <a:lnTo>
                      <a:pt x="190" y="160"/>
                    </a:lnTo>
                    <a:lnTo>
                      <a:pt x="184" y="159"/>
                    </a:lnTo>
                    <a:lnTo>
                      <a:pt x="178" y="155"/>
                    </a:lnTo>
                    <a:lnTo>
                      <a:pt x="173" y="161"/>
                    </a:lnTo>
                    <a:lnTo>
                      <a:pt x="166" y="160"/>
                    </a:lnTo>
                    <a:lnTo>
                      <a:pt x="153" y="162"/>
                    </a:lnTo>
                    <a:lnTo>
                      <a:pt x="143" y="154"/>
                    </a:lnTo>
                    <a:lnTo>
                      <a:pt x="147" y="155"/>
                    </a:lnTo>
                    <a:lnTo>
                      <a:pt x="157" y="153"/>
                    </a:lnTo>
                    <a:lnTo>
                      <a:pt x="153" y="145"/>
                    </a:lnTo>
                    <a:lnTo>
                      <a:pt x="143" y="135"/>
                    </a:lnTo>
                    <a:lnTo>
                      <a:pt x="132" y="134"/>
                    </a:lnTo>
                    <a:lnTo>
                      <a:pt x="130" y="129"/>
                    </a:lnTo>
                    <a:lnTo>
                      <a:pt x="120" y="124"/>
                    </a:lnTo>
                    <a:lnTo>
                      <a:pt x="109" y="126"/>
                    </a:lnTo>
                    <a:lnTo>
                      <a:pt x="104" y="124"/>
                    </a:lnTo>
                    <a:lnTo>
                      <a:pt x="100" y="112"/>
                    </a:lnTo>
                    <a:lnTo>
                      <a:pt x="105" y="108"/>
                    </a:lnTo>
                    <a:lnTo>
                      <a:pt x="118" y="110"/>
                    </a:lnTo>
                    <a:lnTo>
                      <a:pt x="129" y="105"/>
                    </a:lnTo>
                    <a:lnTo>
                      <a:pt x="119" y="100"/>
                    </a:lnTo>
                    <a:lnTo>
                      <a:pt x="109" y="102"/>
                    </a:lnTo>
                    <a:lnTo>
                      <a:pt x="107" y="100"/>
                    </a:lnTo>
                    <a:lnTo>
                      <a:pt x="105" y="94"/>
                    </a:lnTo>
                    <a:lnTo>
                      <a:pt x="99" y="99"/>
                    </a:lnTo>
                    <a:lnTo>
                      <a:pt x="96" y="89"/>
                    </a:lnTo>
                    <a:lnTo>
                      <a:pt x="86" y="83"/>
                    </a:lnTo>
                    <a:lnTo>
                      <a:pt x="82" y="84"/>
                    </a:lnTo>
                    <a:lnTo>
                      <a:pt x="80" y="80"/>
                    </a:lnTo>
                    <a:lnTo>
                      <a:pt x="72" y="86"/>
                    </a:lnTo>
                    <a:lnTo>
                      <a:pt x="65" y="80"/>
                    </a:lnTo>
                    <a:lnTo>
                      <a:pt x="66" y="70"/>
                    </a:lnTo>
                    <a:lnTo>
                      <a:pt x="70" y="65"/>
                    </a:lnTo>
                    <a:lnTo>
                      <a:pt x="66" y="65"/>
                    </a:lnTo>
                    <a:lnTo>
                      <a:pt x="60" y="61"/>
                    </a:lnTo>
                    <a:lnTo>
                      <a:pt x="56" y="70"/>
                    </a:lnTo>
                    <a:lnTo>
                      <a:pt x="49" y="61"/>
                    </a:lnTo>
                    <a:lnTo>
                      <a:pt x="45" y="62"/>
                    </a:lnTo>
                    <a:lnTo>
                      <a:pt x="40" y="59"/>
                    </a:lnTo>
                    <a:lnTo>
                      <a:pt x="34" y="67"/>
                    </a:lnTo>
                    <a:lnTo>
                      <a:pt x="29" y="64"/>
                    </a:lnTo>
                    <a:lnTo>
                      <a:pt x="27" y="62"/>
                    </a:lnTo>
                    <a:lnTo>
                      <a:pt x="29" y="57"/>
                    </a:lnTo>
                    <a:lnTo>
                      <a:pt x="30" y="48"/>
                    </a:lnTo>
                    <a:lnTo>
                      <a:pt x="24" y="45"/>
                    </a:lnTo>
                    <a:lnTo>
                      <a:pt x="23" y="37"/>
                    </a:lnTo>
                    <a:lnTo>
                      <a:pt x="33" y="35"/>
                    </a:lnTo>
                    <a:lnTo>
                      <a:pt x="41" y="36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9" name="Freeform 287"/>
              <p:cNvSpPr>
                <a:spLocks noChangeAspect="1"/>
              </p:cNvSpPr>
              <p:nvPr/>
            </p:nvSpPr>
            <p:spPr bwMode="gray">
              <a:xfrm>
                <a:off x="1425" y="1404"/>
                <a:ext cx="47" cy="44"/>
              </a:xfrm>
              <a:custGeom>
                <a:avLst/>
                <a:gdLst/>
                <a:ahLst/>
                <a:cxnLst>
                  <a:cxn ang="0">
                    <a:pos x="132" y="38"/>
                  </a:cxn>
                  <a:cxn ang="0">
                    <a:pos x="118" y="33"/>
                  </a:cxn>
                  <a:cxn ang="0">
                    <a:pos x="118" y="18"/>
                  </a:cxn>
                  <a:cxn ang="0">
                    <a:pos x="104" y="4"/>
                  </a:cxn>
                  <a:cxn ang="0">
                    <a:pos x="86" y="0"/>
                  </a:cxn>
                  <a:cxn ang="0">
                    <a:pos x="73" y="20"/>
                  </a:cxn>
                  <a:cxn ang="0">
                    <a:pos x="71" y="52"/>
                  </a:cxn>
                  <a:cxn ang="0">
                    <a:pos x="66" y="51"/>
                  </a:cxn>
                  <a:cxn ang="0">
                    <a:pos x="53" y="57"/>
                  </a:cxn>
                  <a:cxn ang="0">
                    <a:pos x="53" y="73"/>
                  </a:cxn>
                  <a:cxn ang="0">
                    <a:pos x="50" y="98"/>
                  </a:cxn>
                  <a:cxn ang="0">
                    <a:pos x="40" y="109"/>
                  </a:cxn>
                  <a:cxn ang="0">
                    <a:pos x="11" y="119"/>
                  </a:cxn>
                  <a:cxn ang="0">
                    <a:pos x="0" y="136"/>
                  </a:cxn>
                  <a:cxn ang="0">
                    <a:pos x="10" y="163"/>
                  </a:cxn>
                  <a:cxn ang="0">
                    <a:pos x="21" y="158"/>
                  </a:cxn>
                  <a:cxn ang="0">
                    <a:pos x="32" y="152"/>
                  </a:cxn>
                  <a:cxn ang="0">
                    <a:pos x="44" y="167"/>
                  </a:cxn>
                  <a:cxn ang="0">
                    <a:pos x="55" y="175"/>
                  </a:cxn>
                  <a:cxn ang="0">
                    <a:pos x="62" y="165"/>
                  </a:cxn>
                  <a:cxn ang="0">
                    <a:pos x="71" y="180"/>
                  </a:cxn>
                  <a:cxn ang="0">
                    <a:pos x="89" y="180"/>
                  </a:cxn>
                  <a:cxn ang="0">
                    <a:pos x="109" y="202"/>
                  </a:cxn>
                  <a:cxn ang="0">
                    <a:pos x="132" y="210"/>
                  </a:cxn>
                  <a:cxn ang="0">
                    <a:pos x="136" y="202"/>
                  </a:cxn>
                  <a:cxn ang="0">
                    <a:pos x="167" y="221"/>
                  </a:cxn>
                  <a:cxn ang="0">
                    <a:pos x="186" y="195"/>
                  </a:cxn>
                  <a:cxn ang="0">
                    <a:pos x="209" y="179"/>
                  </a:cxn>
                  <a:cxn ang="0">
                    <a:pos x="216" y="186"/>
                  </a:cxn>
                  <a:cxn ang="0">
                    <a:pos x="233" y="174"/>
                  </a:cxn>
                  <a:cxn ang="0">
                    <a:pos x="231" y="163"/>
                  </a:cxn>
                  <a:cxn ang="0">
                    <a:pos x="207" y="153"/>
                  </a:cxn>
                  <a:cxn ang="0">
                    <a:pos x="202" y="132"/>
                  </a:cxn>
                  <a:cxn ang="0">
                    <a:pos x="179" y="100"/>
                  </a:cxn>
                  <a:cxn ang="0">
                    <a:pos x="143" y="60"/>
                  </a:cxn>
                </a:cxnLst>
                <a:rect l="0" t="0" r="r" b="b"/>
                <a:pathLst>
                  <a:path w="236" h="221">
                    <a:moveTo>
                      <a:pt x="141" y="55"/>
                    </a:moveTo>
                    <a:lnTo>
                      <a:pt x="132" y="38"/>
                    </a:lnTo>
                    <a:lnTo>
                      <a:pt x="126" y="33"/>
                    </a:lnTo>
                    <a:lnTo>
                      <a:pt x="118" y="33"/>
                    </a:lnTo>
                    <a:lnTo>
                      <a:pt x="120" y="24"/>
                    </a:lnTo>
                    <a:lnTo>
                      <a:pt x="118" y="18"/>
                    </a:lnTo>
                    <a:lnTo>
                      <a:pt x="108" y="14"/>
                    </a:lnTo>
                    <a:lnTo>
                      <a:pt x="104" y="4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4" y="11"/>
                    </a:lnTo>
                    <a:lnTo>
                      <a:pt x="73" y="20"/>
                    </a:lnTo>
                    <a:lnTo>
                      <a:pt x="65" y="44"/>
                    </a:lnTo>
                    <a:lnTo>
                      <a:pt x="71" y="52"/>
                    </a:lnTo>
                    <a:lnTo>
                      <a:pt x="71" y="57"/>
                    </a:lnTo>
                    <a:lnTo>
                      <a:pt x="66" y="51"/>
                    </a:lnTo>
                    <a:lnTo>
                      <a:pt x="56" y="51"/>
                    </a:lnTo>
                    <a:lnTo>
                      <a:pt x="53" y="57"/>
                    </a:lnTo>
                    <a:lnTo>
                      <a:pt x="54" y="62"/>
                    </a:lnTo>
                    <a:lnTo>
                      <a:pt x="53" y="73"/>
                    </a:lnTo>
                    <a:lnTo>
                      <a:pt x="57" y="90"/>
                    </a:lnTo>
                    <a:lnTo>
                      <a:pt x="50" y="98"/>
                    </a:lnTo>
                    <a:lnTo>
                      <a:pt x="48" y="108"/>
                    </a:lnTo>
                    <a:lnTo>
                      <a:pt x="40" y="109"/>
                    </a:lnTo>
                    <a:lnTo>
                      <a:pt x="24" y="117"/>
                    </a:lnTo>
                    <a:lnTo>
                      <a:pt x="11" y="119"/>
                    </a:lnTo>
                    <a:lnTo>
                      <a:pt x="2" y="125"/>
                    </a:lnTo>
                    <a:lnTo>
                      <a:pt x="0" y="136"/>
                    </a:lnTo>
                    <a:lnTo>
                      <a:pt x="0" y="152"/>
                    </a:lnTo>
                    <a:lnTo>
                      <a:pt x="10" y="163"/>
                    </a:lnTo>
                    <a:lnTo>
                      <a:pt x="21" y="168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32" y="152"/>
                    </a:lnTo>
                    <a:lnTo>
                      <a:pt x="41" y="158"/>
                    </a:lnTo>
                    <a:lnTo>
                      <a:pt x="44" y="167"/>
                    </a:lnTo>
                    <a:lnTo>
                      <a:pt x="51" y="170"/>
                    </a:lnTo>
                    <a:lnTo>
                      <a:pt x="55" y="175"/>
                    </a:lnTo>
                    <a:lnTo>
                      <a:pt x="60" y="172"/>
                    </a:lnTo>
                    <a:lnTo>
                      <a:pt x="62" y="165"/>
                    </a:lnTo>
                    <a:lnTo>
                      <a:pt x="71" y="172"/>
                    </a:lnTo>
                    <a:lnTo>
                      <a:pt x="71" y="180"/>
                    </a:lnTo>
                    <a:lnTo>
                      <a:pt x="77" y="183"/>
                    </a:lnTo>
                    <a:lnTo>
                      <a:pt x="89" y="180"/>
                    </a:lnTo>
                    <a:lnTo>
                      <a:pt x="99" y="196"/>
                    </a:lnTo>
                    <a:lnTo>
                      <a:pt x="109" y="202"/>
                    </a:lnTo>
                    <a:lnTo>
                      <a:pt x="129" y="206"/>
                    </a:lnTo>
                    <a:lnTo>
                      <a:pt x="132" y="210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52" y="213"/>
                    </a:lnTo>
                    <a:lnTo>
                      <a:pt x="167" y="221"/>
                    </a:lnTo>
                    <a:lnTo>
                      <a:pt x="177" y="216"/>
                    </a:lnTo>
                    <a:lnTo>
                      <a:pt x="186" y="195"/>
                    </a:lnTo>
                    <a:lnTo>
                      <a:pt x="194" y="194"/>
                    </a:lnTo>
                    <a:lnTo>
                      <a:pt x="209" y="179"/>
                    </a:lnTo>
                    <a:lnTo>
                      <a:pt x="216" y="178"/>
                    </a:lnTo>
                    <a:lnTo>
                      <a:pt x="216" y="186"/>
                    </a:lnTo>
                    <a:lnTo>
                      <a:pt x="223" y="183"/>
                    </a:lnTo>
                    <a:lnTo>
                      <a:pt x="233" y="174"/>
                    </a:lnTo>
                    <a:lnTo>
                      <a:pt x="236" y="164"/>
                    </a:lnTo>
                    <a:lnTo>
                      <a:pt x="231" y="163"/>
                    </a:lnTo>
                    <a:lnTo>
                      <a:pt x="220" y="169"/>
                    </a:lnTo>
                    <a:lnTo>
                      <a:pt x="207" y="153"/>
                    </a:lnTo>
                    <a:lnTo>
                      <a:pt x="202" y="142"/>
                    </a:lnTo>
                    <a:lnTo>
                      <a:pt x="202" y="132"/>
                    </a:lnTo>
                    <a:lnTo>
                      <a:pt x="190" y="110"/>
                    </a:lnTo>
                    <a:lnTo>
                      <a:pt x="179" y="100"/>
                    </a:lnTo>
                    <a:lnTo>
                      <a:pt x="174" y="89"/>
                    </a:lnTo>
                    <a:lnTo>
                      <a:pt x="143" y="60"/>
                    </a:lnTo>
                    <a:lnTo>
                      <a:pt x="141" y="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0" name="Freeform 288"/>
              <p:cNvSpPr>
                <a:spLocks noChangeAspect="1"/>
              </p:cNvSpPr>
              <p:nvPr/>
            </p:nvSpPr>
            <p:spPr bwMode="gray">
              <a:xfrm>
                <a:off x="1134" y="1234"/>
                <a:ext cx="117" cy="130"/>
              </a:xfrm>
              <a:custGeom>
                <a:avLst/>
                <a:gdLst/>
                <a:ahLst/>
                <a:cxnLst>
                  <a:cxn ang="0">
                    <a:pos x="109" y="137"/>
                  </a:cxn>
                  <a:cxn ang="0">
                    <a:pos x="97" y="189"/>
                  </a:cxn>
                  <a:cxn ang="0">
                    <a:pos x="84" y="213"/>
                  </a:cxn>
                  <a:cxn ang="0">
                    <a:pos x="72" y="242"/>
                  </a:cxn>
                  <a:cxn ang="0">
                    <a:pos x="66" y="272"/>
                  </a:cxn>
                  <a:cxn ang="0">
                    <a:pos x="55" y="288"/>
                  </a:cxn>
                  <a:cxn ang="0">
                    <a:pos x="66" y="305"/>
                  </a:cxn>
                  <a:cxn ang="0">
                    <a:pos x="72" y="321"/>
                  </a:cxn>
                  <a:cxn ang="0">
                    <a:pos x="41" y="333"/>
                  </a:cxn>
                  <a:cxn ang="0">
                    <a:pos x="46" y="358"/>
                  </a:cxn>
                  <a:cxn ang="0">
                    <a:pos x="44" y="380"/>
                  </a:cxn>
                  <a:cxn ang="0">
                    <a:pos x="44" y="391"/>
                  </a:cxn>
                  <a:cxn ang="0">
                    <a:pos x="40" y="409"/>
                  </a:cxn>
                  <a:cxn ang="0">
                    <a:pos x="27" y="430"/>
                  </a:cxn>
                  <a:cxn ang="0">
                    <a:pos x="30" y="449"/>
                  </a:cxn>
                  <a:cxn ang="0">
                    <a:pos x="18" y="465"/>
                  </a:cxn>
                  <a:cxn ang="0">
                    <a:pos x="11" y="479"/>
                  </a:cxn>
                  <a:cxn ang="0">
                    <a:pos x="0" y="500"/>
                  </a:cxn>
                  <a:cxn ang="0">
                    <a:pos x="49" y="504"/>
                  </a:cxn>
                  <a:cxn ang="0">
                    <a:pos x="41" y="511"/>
                  </a:cxn>
                  <a:cxn ang="0">
                    <a:pos x="66" y="519"/>
                  </a:cxn>
                  <a:cxn ang="0">
                    <a:pos x="99" y="541"/>
                  </a:cxn>
                  <a:cxn ang="0">
                    <a:pos x="124" y="585"/>
                  </a:cxn>
                  <a:cxn ang="0">
                    <a:pos x="163" y="650"/>
                  </a:cxn>
                  <a:cxn ang="0">
                    <a:pos x="215" y="603"/>
                  </a:cxn>
                  <a:cxn ang="0">
                    <a:pos x="238" y="587"/>
                  </a:cxn>
                  <a:cxn ang="0">
                    <a:pos x="249" y="601"/>
                  </a:cxn>
                  <a:cxn ang="0">
                    <a:pos x="264" y="581"/>
                  </a:cxn>
                  <a:cxn ang="0">
                    <a:pos x="279" y="587"/>
                  </a:cxn>
                  <a:cxn ang="0">
                    <a:pos x="298" y="549"/>
                  </a:cxn>
                  <a:cxn ang="0">
                    <a:pos x="299" y="511"/>
                  </a:cxn>
                  <a:cxn ang="0">
                    <a:pos x="313" y="461"/>
                  </a:cxn>
                  <a:cxn ang="0">
                    <a:pos x="328" y="455"/>
                  </a:cxn>
                  <a:cxn ang="0">
                    <a:pos x="362" y="433"/>
                  </a:cxn>
                  <a:cxn ang="0">
                    <a:pos x="371" y="381"/>
                  </a:cxn>
                  <a:cxn ang="0">
                    <a:pos x="406" y="357"/>
                  </a:cxn>
                  <a:cxn ang="0">
                    <a:pos x="462" y="309"/>
                  </a:cxn>
                  <a:cxn ang="0">
                    <a:pos x="514" y="267"/>
                  </a:cxn>
                  <a:cxn ang="0">
                    <a:pos x="581" y="203"/>
                  </a:cxn>
                  <a:cxn ang="0">
                    <a:pos x="552" y="176"/>
                  </a:cxn>
                  <a:cxn ang="0">
                    <a:pos x="506" y="119"/>
                  </a:cxn>
                  <a:cxn ang="0">
                    <a:pos x="462" y="69"/>
                  </a:cxn>
                  <a:cxn ang="0">
                    <a:pos x="385" y="78"/>
                  </a:cxn>
                  <a:cxn ang="0">
                    <a:pos x="384" y="105"/>
                  </a:cxn>
                  <a:cxn ang="0">
                    <a:pos x="368" y="108"/>
                  </a:cxn>
                  <a:cxn ang="0">
                    <a:pos x="373" y="78"/>
                  </a:cxn>
                  <a:cxn ang="0">
                    <a:pos x="352" y="86"/>
                  </a:cxn>
                  <a:cxn ang="0">
                    <a:pos x="338" y="102"/>
                  </a:cxn>
                  <a:cxn ang="0">
                    <a:pos x="304" y="52"/>
                  </a:cxn>
                  <a:cxn ang="0">
                    <a:pos x="276" y="13"/>
                  </a:cxn>
                  <a:cxn ang="0">
                    <a:pos x="224" y="14"/>
                  </a:cxn>
                  <a:cxn ang="0">
                    <a:pos x="157" y="19"/>
                  </a:cxn>
                  <a:cxn ang="0">
                    <a:pos x="158" y="46"/>
                  </a:cxn>
                  <a:cxn ang="0">
                    <a:pos x="150" y="21"/>
                  </a:cxn>
                  <a:cxn ang="0">
                    <a:pos x="139" y="27"/>
                  </a:cxn>
                  <a:cxn ang="0">
                    <a:pos x="120" y="27"/>
                  </a:cxn>
                  <a:cxn ang="0">
                    <a:pos x="99" y="31"/>
                  </a:cxn>
                  <a:cxn ang="0">
                    <a:pos x="75" y="42"/>
                  </a:cxn>
                  <a:cxn ang="0">
                    <a:pos x="84" y="78"/>
                  </a:cxn>
                </a:cxnLst>
                <a:rect l="0" t="0" r="r" b="b"/>
                <a:pathLst>
                  <a:path w="582" h="653">
                    <a:moveTo>
                      <a:pt x="93" y="117"/>
                    </a:moveTo>
                    <a:lnTo>
                      <a:pt x="100" y="129"/>
                    </a:lnTo>
                    <a:lnTo>
                      <a:pt x="109" y="137"/>
                    </a:lnTo>
                    <a:lnTo>
                      <a:pt x="113" y="148"/>
                    </a:lnTo>
                    <a:lnTo>
                      <a:pt x="105" y="161"/>
                    </a:lnTo>
                    <a:lnTo>
                      <a:pt x="97" y="189"/>
                    </a:lnTo>
                    <a:lnTo>
                      <a:pt x="93" y="198"/>
                    </a:lnTo>
                    <a:lnTo>
                      <a:pt x="84" y="208"/>
                    </a:lnTo>
                    <a:lnTo>
                      <a:pt x="84" y="213"/>
                    </a:lnTo>
                    <a:lnTo>
                      <a:pt x="81" y="225"/>
                    </a:lnTo>
                    <a:lnTo>
                      <a:pt x="76" y="229"/>
                    </a:lnTo>
                    <a:lnTo>
                      <a:pt x="72" y="242"/>
                    </a:lnTo>
                    <a:lnTo>
                      <a:pt x="72" y="251"/>
                    </a:lnTo>
                    <a:lnTo>
                      <a:pt x="65" y="263"/>
                    </a:lnTo>
                    <a:lnTo>
                      <a:pt x="66" y="272"/>
                    </a:lnTo>
                    <a:lnTo>
                      <a:pt x="64" y="275"/>
                    </a:lnTo>
                    <a:lnTo>
                      <a:pt x="60" y="284"/>
                    </a:lnTo>
                    <a:lnTo>
                      <a:pt x="55" y="288"/>
                    </a:lnTo>
                    <a:lnTo>
                      <a:pt x="57" y="299"/>
                    </a:lnTo>
                    <a:lnTo>
                      <a:pt x="64" y="298"/>
                    </a:lnTo>
                    <a:lnTo>
                      <a:pt x="66" y="305"/>
                    </a:lnTo>
                    <a:lnTo>
                      <a:pt x="72" y="309"/>
                    </a:lnTo>
                    <a:lnTo>
                      <a:pt x="73" y="315"/>
                    </a:lnTo>
                    <a:lnTo>
                      <a:pt x="72" y="321"/>
                    </a:lnTo>
                    <a:lnTo>
                      <a:pt x="51" y="331"/>
                    </a:lnTo>
                    <a:lnTo>
                      <a:pt x="43" y="327"/>
                    </a:lnTo>
                    <a:lnTo>
                      <a:pt x="41" y="333"/>
                    </a:lnTo>
                    <a:lnTo>
                      <a:pt x="44" y="342"/>
                    </a:lnTo>
                    <a:lnTo>
                      <a:pt x="46" y="345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8" y="366"/>
                    </a:lnTo>
                    <a:lnTo>
                      <a:pt x="44" y="380"/>
                    </a:lnTo>
                    <a:lnTo>
                      <a:pt x="49" y="377"/>
                    </a:lnTo>
                    <a:lnTo>
                      <a:pt x="50" y="387"/>
                    </a:lnTo>
                    <a:lnTo>
                      <a:pt x="44" y="391"/>
                    </a:lnTo>
                    <a:lnTo>
                      <a:pt x="38" y="400"/>
                    </a:lnTo>
                    <a:lnTo>
                      <a:pt x="45" y="404"/>
                    </a:lnTo>
                    <a:lnTo>
                      <a:pt x="40" y="409"/>
                    </a:lnTo>
                    <a:lnTo>
                      <a:pt x="33" y="406"/>
                    </a:lnTo>
                    <a:lnTo>
                      <a:pt x="27" y="418"/>
                    </a:lnTo>
                    <a:lnTo>
                      <a:pt x="27" y="430"/>
                    </a:lnTo>
                    <a:lnTo>
                      <a:pt x="21" y="435"/>
                    </a:lnTo>
                    <a:lnTo>
                      <a:pt x="22" y="441"/>
                    </a:lnTo>
                    <a:lnTo>
                      <a:pt x="30" y="449"/>
                    </a:lnTo>
                    <a:lnTo>
                      <a:pt x="12" y="455"/>
                    </a:lnTo>
                    <a:lnTo>
                      <a:pt x="17" y="457"/>
                    </a:lnTo>
                    <a:lnTo>
                      <a:pt x="18" y="465"/>
                    </a:lnTo>
                    <a:lnTo>
                      <a:pt x="13" y="463"/>
                    </a:lnTo>
                    <a:lnTo>
                      <a:pt x="10" y="471"/>
                    </a:lnTo>
                    <a:lnTo>
                      <a:pt x="11" y="479"/>
                    </a:lnTo>
                    <a:lnTo>
                      <a:pt x="16" y="482"/>
                    </a:lnTo>
                    <a:lnTo>
                      <a:pt x="8" y="499"/>
                    </a:lnTo>
                    <a:lnTo>
                      <a:pt x="0" y="500"/>
                    </a:lnTo>
                    <a:lnTo>
                      <a:pt x="3" y="509"/>
                    </a:lnTo>
                    <a:lnTo>
                      <a:pt x="30" y="499"/>
                    </a:lnTo>
                    <a:lnTo>
                      <a:pt x="49" y="504"/>
                    </a:lnTo>
                    <a:lnTo>
                      <a:pt x="51" y="509"/>
                    </a:lnTo>
                    <a:lnTo>
                      <a:pt x="41" y="505"/>
                    </a:lnTo>
                    <a:lnTo>
                      <a:pt x="41" y="511"/>
                    </a:lnTo>
                    <a:lnTo>
                      <a:pt x="60" y="522"/>
                    </a:lnTo>
                    <a:lnTo>
                      <a:pt x="66" y="530"/>
                    </a:lnTo>
                    <a:lnTo>
                      <a:pt x="66" y="519"/>
                    </a:lnTo>
                    <a:lnTo>
                      <a:pt x="75" y="520"/>
                    </a:lnTo>
                    <a:lnTo>
                      <a:pt x="75" y="531"/>
                    </a:lnTo>
                    <a:lnTo>
                      <a:pt x="99" y="541"/>
                    </a:lnTo>
                    <a:lnTo>
                      <a:pt x="113" y="560"/>
                    </a:lnTo>
                    <a:lnTo>
                      <a:pt x="116" y="575"/>
                    </a:lnTo>
                    <a:lnTo>
                      <a:pt x="124" y="585"/>
                    </a:lnTo>
                    <a:lnTo>
                      <a:pt x="139" y="632"/>
                    </a:lnTo>
                    <a:lnTo>
                      <a:pt x="151" y="653"/>
                    </a:lnTo>
                    <a:lnTo>
                      <a:pt x="163" y="650"/>
                    </a:lnTo>
                    <a:lnTo>
                      <a:pt x="180" y="628"/>
                    </a:lnTo>
                    <a:lnTo>
                      <a:pt x="194" y="624"/>
                    </a:lnTo>
                    <a:lnTo>
                      <a:pt x="215" y="603"/>
                    </a:lnTo>
                    <a:lnTo>
                      <a:pt x="223" y="592"/>
                    </a:lnTo>
                    <a:lnTo>
                      <a:pt x="229" y="580"/>
                    </a:lnTo>
                    <a:lnTo>
                      <a:pt x="238" y="587"/>
                    </a:lnTo>
                    <a:lnTo>
                      <a:pt x="239" y="592"/>
                    </a:lnTo>
                    <a:lnTo>
                      <a:pt x="238" y="600"/>
                    </a:lnTo>
                    <a:lnTo>
                      <a:pt x="249" y="601"/>
                    </a:lnTo>
                    <a:lnTo>
                      <a:pt x="259" y="600"/>
                    </a:lnTo>
                    <a:lnTo>
                      <a:pt x="263" y="591"/>
                    </a:lnTo>
                    <a:lnTo>
                      <a:pt x="264" y="581"/>
                    </a:lnTo>
                    <a:lnTo>
                      <a:pt x="269" y="590"/>
                    </a:lnTo>
                    <a:lnTo>
                      <a:pt x="272" y="591"/>
                    </a:lnTo>
                    <a:lnTo>
                      <a:pt x="279" y="587"/>
                    </a:lnTo>
                    <a:lnTo>
                      <a:pt x="291" y="575"/>
                    </a:lnTo>
                    <a:lnTo>
                      <a:pt x="298" y="562"/>
                    </a:lnTo>
                    <a:lnTo>
                      <a:pt x="298" y="549"/>
                    </a:lnTo>
                    <a:lnTo>
                      <a:pt x="301" y="542"/>
                    </a:lnTo>
                    <a:lnTo>
                      <a:pt x="298" y="537"/>
                    </a:lnTo>
                    <a:lnTo>
                      <a:pt x="299" y="511"/>
                    </a:lnTo>
                    <a:lnTo>
                      <a:pt x="297" y="501"/>
                    </a:lnTo>
                    <a:lnTo>
                      <a:pt x="310" y="474"/>
                    </a:lnTo>
                    <a:lnTo>
                      <a:pt x="313" y="461"/>
                    </a:lnTo>
                    <a:lnTo>
                      <a:pt x="314" y="449"/>
                    </a:lnTo>
                    <a:lnTo>
                      <a:pt x="317" y="446"/>
                    </a:lnTo>
                    <a:lnTo>
                      <a:pt x="328" y="455"/>
                    </a:lnTo>
                    <a:lnTo>
                      <a:pt x="336" y="446"/>
                    </a:lnTo>
                    <a:lnTo>
                      <a:pt x="346" y="444"/>
                    </a:lnTo>
                    <a:lnTo>
                      <a:pt x="362" y="433"/>
                    </a:lnTo>
                    <a:lnTo>
                      <a:pt x="366" y="412"/>
                    </a:lnTo>
                    <a:lnTo>
                      <a:pt x="371" y="395"/>
                    </a:lnTo>
                    <a:lnTo>
                      <a:pt x="371" y="381"/>
                    </a:lnTo>
                    <a:lnTo>
                      <a:pt x="379" y="370"/>
                    </a:lnTo>
                    <a:lnTo>
                      <a:pt x="392" y="361"/>
                    </a:lnTo>
                    <a:lnTo>
                      <a:pt x="406" y="357"/>
                    </a:lnTo>
                    <a:lnTo>
                      <a:pt x="416" y="343"/>
                    </a:lnTo>
                    <a:lnTo>
                      <a:pt x="438" y="330"/>
                    </a:lnTo>
                    <a:lnTo>
                      <a:pt x="462" y="309"/>
                    </a:lnTo>
                    <a:lnTo>
                      <a:pt x="474" y="304"/>
                    </a:lnTo>
                    <a:lnTo>
                      <a:pt x="481" y="294"/>
                    </a:lnTo>
                    <a:lnTo>
                      <a:pt x="514" y="267"/>
                    </a:lnTo>
                    <a:lnTo>
                      <a:pt x="550" y="251"/>
                    </a:lnTo>
                    <a:lnTo>
                      <a:pt x="582" y="224"/>
                    </a:lnTo>
                    <a:lnTo>
                      <a:pt x="581" y="203"/>
                    </a:lnTo>
                    <a:lnTo>
                      <a:pt x="573" y="198"/>
                    </a:lnTo>
                    <a:lnTo>
                      <a:pt x="561" y="180"/>
                    </a:lnTo>
                    <a:lnTo>
                      <a:pt x="552" y="176"/>
                    </a:lnTo>
                    <a:lnTo>
                      <a:pt x="535" y="150"/>
                    </a:lnTo>
                    <a:lnTo>
                      <a:pt x="512" y="129"/>
                    </a:lnTo>
                    <a:lnTo>
                      <a:pt x="506" y="119"/>
                    </a:lnTo>
                    <a:lnTo>
                      <a:pt x="487" y="95"/>
                    </a:lnTo>
                    <a:lnTo>
                      <a:pt x="478" y="89"/>
                    </a:lnTo>
                    <a:lnTo>
                      <a:pt x="462" y="69"/>
                    </a:lnTo>
                    <a:lnTo>
                      <a:pt x="420" y="59"/>
                    </a:lnTo>
                    <a:lnTo>
                      <a:pt x="390" y="73"/>
                    </a:lnTo>
                    <a:lnTo>
                      <a:pt x="385" y="78"/>
                    </a:lnTo>
                    <a:lnTo>
                      <a:pt x="382" y="86"/>
                    </a:lnTo>
                    <a:lnTo>
                      <a:pt x="389" y="96"/>
                    </a:lnTo>
                    <a:lnTo>
                      <a:pt x="384" y="105"/>
                    </a:lnTo>
                    <a:lnTo>
                      <a:pt x="382" y="115"/>
                    </a:lnTo>
                    <a:lnTo>
                      <a:pt x="371" y="121"/>
                    </a:lnTo>
                    <a:lnTo>
                      <a:pt x="368" y="108"/>
                    </a:lnTo>
                    <a:lnTo>
                      <a:pt x="374" y="101"/>
                    </a:lnTo>
                    <a:lnTo>
                      <a:pt x="374" y="85"/>
                    </a:lnTo>
                    <a:lnTo>
                      <a:pt x="373" y="78"/>
                    </a:lnTo>
                    <a:lnTo>
                      <a:pt x="358" y="75"/>
                    </a:lnTo>
                    <a:lnTo>
                      <a:pt x="352" y="81"/>
                    </a:lnTo>
                    <a:lnTo>
                      <a:pt x="352" y="86"/>
                    </a:lnTo>
                    <a:lnTo>
                      <a:pt x="345" y="92"/>
                    </a:lnTo>
                    <a:lnTo>
                      <a:pt x="340" y="111"/>
                    </a:lnTo>
                    <a:lnTo>
                      <a:pt x="338" y="102"/>
                    </a:lnTo>
                    <a:lnTo>
                      <a:pt x="336" y="90"/>
                    </a:lnTo>
                    <a:lnTo>
                      <a:pt x="345" y="76"/>
                    </a:lnTo>
                    <a:lnTo>
                      <a:pt x="304" y="52"/>
                    </a:lnTo>
                    <a:lnTo>
                      <a:pt x="291" y="33"/>
                    </a:lnTo>
                    <a:lnTo>
                      <a:pt x="279" y="24"/>
                    </a:lnTo>
                    <a:lnTo>
                      <a:pt x="276" y="13"/>
                    </a:lnTo>
                    <a:lnTo>
                      <a:pt x="244" y="0"/>
                    </a:lnTo>
                    <a:lnTo>
                      <a:pt x="231" y="3"/>
                    </a:lnTo>
                    <a:lnTo>
                      <a:pt x="224" y="14"/>
                    </a:lnTo>
                    <a:lnTo>
                      <a:pt x="213" y="9"/>
                    </a:lnTo>
                    <a:lnTo>
                      <a:pt x="197" y="16"/>
                    </a:lnTo>
                    <a:lnTo>
                      <a:pt x="157" y="19"/>
                    </a:lnTo>
                    <a:lnTo>
                      <a:pt x="156" y="24"/>
                    </a:lnTo>
                    <a:lnTo>
                      <a:pt x="158" y="36"/>
                    </a:lnTo>
                    <a:lnTo>
                      <a:pt x="158" y="46"/>
                    </a:lnTo>
                    <a:lnTo>
                      <a:pt x="154" y="36"/>
                    </a:lnTo>
                    <a:lnTo>
                      <a:pt x="151" y="31"/>
                    </a:lnTo>
                    <a:lnTo>
                      <a:pt x="150" y="21"/>
                    </a:lnTo>
                    <a:lnTo>
                      <a:pt x="146" y="19"/>
                    </a:lnTo>
                    <a:lnTo>
                      <a:pt x="141" y="29"/>
                    </a:lnTo>
                    <a:lnTo>
                      <a:pt x="139" y="27"/>
                    </a:lnTo>
                    <a:lnTo>
                      <a:pt x="136" y="20"/>
                    </a:lnTo>
                    <a:lnTo>
                      <a:pt x="120" y="24"/>
                    </a:lnTo>
                    <a:lnTo>
                      <a:pt x="120" y="27"/>
                    </a:lnTo>
                    <a:lnTo>
                      <a:pt x="105" y="24"/>
                    </a:lnTo>
                    <a:lnTo>
                      <a:pt x="99" y="25"/>
                    </a:lnTo>
                    <a:lnTo>
                      <a:pt x="99" y="31"/>
                    </a:lnTo>
                    <a:lnTo>
                      <a:pt x="83" y="33"/>
                    </a:lnTo>
                    <a:lnTo>
                      <a:pt x="70" y="40"/>
                    </a:lnTo>
                    <a:lnTo>
                      <a:pt x="75" y="42"/>
                    </a:lnTo>
                    <a:lnTo>
                      <a:pt x="80" y="63"/>
                    </a:lnTo>
                    <a:lnTo>
                      <a:pt x="93" y="73"/>
                    </a:lnTo>
                    <a:lnTo>
                      <a:pt x="84" y="78"/>
                    </a:lnTo>
                    <a:lnTo>
                      <a:pt x="83" y="89"/>
                    </a:lnTo>
                    <a:lnTo>
                      <a:pt x="93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1" name="Freeform 289"/>
              <p:cNvSpPr>
                <a:spLocks noChangeAspect="1"/>
              </p:cNvSpPr>
              <p:nvPr/>
            </p:nvSpPr>
            <p:spPr bwMode="gray">
              <a:xfrm>
                <a:off x="1210" y="1283"/>
                <a:ext cx="200" cy="164"/>
              </a:xfrm>
              <a:custGeom>
                <a:avLst/>
                <a:gdLst/>
                <a:ahLst/>
                <a:cxnLst>
                  <a:cxn ang="0">
                    <a:pos x="126" y="657"/>
                  </a:cxn>
                  <a:cxn ang="0">
                    <a:pos x="169" y="549"/>
                  </a:cxn>
                  <a:cxn ang="0">
                    <a:pos x="358" y="544"/>
                  </a:cxn>
                  <a:cxn ang="0">
                    <a:pos x="368" y="506"/>
                  </a:cxn>
                  <a:cxn ang="0">
                    <a:pos x="282" y="473"/>
                  </a:cxn>
                  <a:cxn ang="0">
                    <a:pos x="101" y="478"/>
                  </a:cxn>
                  <a:cxn ang="0">
                    <a:pos x="62" y="396"/>
                  </a:cxn>
                  <a:cxn ang="0">
                    <a:pos x="178" y="361"/>
                  </a:cxn>
                  <a:cxn ang="0">
                    <a:pos x="133" y="340"/>
                  </a:cxn>
                  <a:cxn ang="0">
                    <a:pos x="79" y="345"/>
                  </a:cxn>
                  <a:cxn ang="0">
                    <a:pos x="47" y="338"/>
                  </a:cxn>
                  <a:cxn ang="0">
                    <a:pos x="29" y="309"/>
                  </a:cxn>
                  <a:cxn ang="0">
                    <a:pos x="52" y="209"/>
                  </a:cxn>
                  <a:cxn ang="0">
                    <a:pos x="46" y="135"/>
                  </a:cxn>
                  <a:cxn ang="0">
                    <a:pos x="239" y="0"/>
                  </a:cxn>
                  <a:cxn ang="0">
                    <a:pos x="272" y="94"/>
                  </a:cxn>
                  <a:cxn ang="0">
                    <a:pos x="244" y="146"/>
                  </a:cxn>
                  <a:cxn ang="0">
                    <a:pos x="300" y="81"/>
                  </a:cxn>
                  <a:cxn ang="0">
                    <a:pos x="406" y="106"/>
                  </a:cxn>
                  <a:cxn ang="0">
                    <a:pos x="415" y="173"/>
                  </a:cxn>
                  <a:cxn ang="0">
                    <a:pos x="446" y="157"/>
                  </a:cxn>
                  <a:cxn ang="0">
                    <a:pos x="486" y="144"/>
                  </a:cxn>
                  <a:cxn ang="0">
                    <a:pos x="503" y="123"/>
                  </a:cxn>
                  <a:cxn ang="0">
                    <a:pos x="504" y="76"/>
                  </a:cxn>
                  <a:cxn ang="0">
                    <a:pos x="546" y="121"/>
                  </a:cxn>
                  <a:cxn ang="0">
                    <a:pos x="570" y="205"/>
                  </a:cxn>
                  <a:cxn ang="0">
                    <a:pos x="606" y="310"/>
                  </a:cxn>
                  <a:cxn ang="0">
                    <a:pos x="627" y="247"/>
                  </a:cxn>
                  <a:cxn ang="0">
                    <a:pos x="617" y="166"/>
                  </a:cxn>
                  <a:cxn ang="0">
                    <a:pos x="600" y="49"/>
                  </a:cxn>
                  <a:cxn ang="0">
                    <a:pos x="602" y="8"/>
                  </a:cxn>
                  <a:cxn ang="0">
                    <a:pos x="669" y="31"/>
                  </a:cxn>
                  <a:cxn ang="0">
                    <a:pos x="691" y="44"/>
                  </a:cxn>
                  <a:cxn ang="0">
                    <a:pos x="751" y="110"/>
                  </a:cxn>
                  <a:cxn ang="0">
                    <a:pos x="766" y="200"/>
                  </a:cxn>
                  <a:cxn ang="0">
                    <a:pos x="805" y="336"/>
                  </a:cxn>
                  <a:cxn ang="0">
                    <a:pos x="815" y="428"/>
                  </a:cxn>
                  <a:cxn ang="0">
                    <a:pos x="881" y="478"/>
                  </a:cxn>
                  <a:cxn ang="0">
                    <a:pos x="963" y="543"/>
                  </a:cxn>
                  <a:cxn ang="0">
                    <a:pos x="999" y="584"/>
                  </a:cxn>
                  <a:cxn ang="0">
                    <a:pos x="961" y="616"/>
                  </a:cxn>
                  <a:cxn ang="0">
                    <a:pos x="934" y="597"/>
                  </a:cxn>
                  <a:cxn ang="0">
                    <a:pos x="906" y="632"/>
                  </a:cxn>
                  <a:cxn ang="0">
                    <a:pos x="880" y="677"/>
                  </a:cxn>
                  <a:cxn ang="0">
                    <a:pos x="940" y="671"/>
                  </a:cxn>
                  <a:cxn ang="0">
                    <a:pos x="933" y="711"/>
                  </a:cxn>
                  <a:cxn ang="0">
                    <a:pos x="949" y="734"/>
                  </a:cxn>
                  <a:cxn ang="0">
                    <a:pos x="893" y="767"/>
                  </a:cxn>
                  <a:cxn ang="0">
                    <a:pos x="809" y="749"/>
                  </a:cxn>
                  <a:cxn ang="0">
                    <a:pos x="758" y="724"/>
                  </a:cxn>
                  <a:cxn ang="0">
                    <a:pos x="697" y="677"/>
                  </a:cxn>
                  <a:cxn ang="0">
                    <a:pos x="655" y="718"/>
                  </a:cxn>
                  <a:cxn ang="0">
                    <a:pos x="521" y="796"/>
                  </a:cxn>
                  <a:cxn ang="0">
                    <a:pos x="425" y="805"/>
                  </a:cxn>
                  <a:cxn ang="0">
                    <a:pos x="320" y="819"/>
                  </a:cxn>
                  <a:cxn ang="0">
                    <a:pos x="300" y="732"/>
                  </a:cxn>
                  <a:cxn ang="0">
                    <a:pos x="230" y="698"/>
                  </a:cxn>
                </a:cxnLst>
                <a:rect l="0" t="0" r="r" b="b"/>
                <a:pathLst>
                  <a:path w="999" h="819">
                    <a:moveTo>
                      <a:pt x="230" y="698"/>
                    </a:moveTo>
                    <a:lnTo>
                      <a:pt x="225" y="704"/>
                    </a:lnTo>
                    <a:lnTo>
                      <a:pt x="203" y="704"/>
                    </a:lnTo>
                    <a:lnTo>
                      <a:pt x="196" y="698"/>
                    </a:lnTo>
                    <a:lnTo>
                      <a:pt x="173" y="697"/>
                    </a:lnTo>
                    <a:lnTo>
                      <a:pt x="137" y="671"/>
                    </a:lnTo>
                    <a:lnTo>
                      <a:pt x="137" y="660"/>
                    </a:lnTo>
                    <a:lnTo>
                      <a:pt x="126" y="657"/>
                    </a:lnTo>
                    <a:lnTo>
                      <a:pt x="118" y="650"/>
                    </a:lnTo>
                    <a:lnTo>
                      <a:pt x="116" y="630"/>
                    </a:lnTo>
                    <a:lnTo>
                      <a:pt x="105" y="622"/>
                    </a:lnTo>
                    <a:lnTo>
                      <a:pt x="101" y="613"/>
                    </a:lnTo>
                    <a:lnTo>
                      <a:pt x="94" y="593"/>
                    </a:lnTo>
                    <a:lnTo>
                      <a:pt x="91" y="581"/>
                    </a:lnTo>
                    <a:lnTo>
                      <a:pt x="112" y="571"/>
                    </a:lnTo>
                    <a:lnTo>
                      <a:pt x="169" y="549"/>
                    </a:lnTo>
                    <a:lnTo>
                      <a:pt x="209" y="539"/>
                    </a:lnTo>
                    <a:lnTo>
                      <a:pt x="232" y="538"/>
                    </a:lnTo>
                    <a:lnTo>
                      <a:pt x="253" y="530"/>
                    </a:lnTo>
                    <a:lnTo>
                      <a:pt x="266" y="528"/>
                    </a:lnTo>
                    <a:lnTo>
                      <a:pt x="279" y="536"/>
                    </a:lnTo>
                    <a:lnTo>
                      <a:pt x="318" y="539"/>
                    </a:lnTo>
                    <a:lnTo>
                      <a:pt x="339" y="546"/>
                    </a:lnTo>
                    <a:lnTo>
                      <a:pt x="358" y="544"/>
                    </a:lnTo>
                    <a:lnTo>
                      <a:pt x="369" y="533"/>
                    </a:lnTo>
                    <a:lnTo>
                      <a:pt x="365" y="526"/>
                    </a:lnTo>
                    <a:lnTo>
                      <a:pt x="365" y="522"/>
                    </a:lnTo>
                    <a:lnTo>
                      <a:pt x="374" y="527"/>
                    </a:lnTo>
                    <a:lnTo>
                      <a:pt x="382" y="525"/>
                    </a:lnTo>
                    <a:lnTo>
                      <a:pt x="381" y="520"/>
                    </a:lnTo>
                    <a:lnTo>
                      <a:pt x="375" y="510"/>
                    </a:lnTo>
                    <a:lnTo>
                      <a:pt x="368" y="506"/>
                    </a:lnTo>
                    <a:lnTo>
                      <a:pt x="348" y="503"/>
                    </a:lnTo>
                    <a:lnTo>
                      <a:pt x="344" y="495"/>
                    </a:lnTo>
                    <a:lnTo>
                      <a:pt x="332" y="495"/>
                    </a:lnTo>
                    <a:lnTo>
                      <a:pt x="317" y="488"/>
                    </a:lnTo>
                    <a:lnTo>
                      <a:pt x="312" y="482"/>
                    </a:lnTo>
                    <a:lnTo>
                      <a:pt x="296" y="479"/>
                    </a:lnTo>
                    <a:lnTo>
                      <a:pt x="289" y="480"/>
                    </a:lnTo>
                    <a:lnTo>
                      <a:pt x="282" y="473"/>
                    </a:lnTo>
                    <a:lnTo>
                      <a:pt x="248" y="479"/>
                    </a:lnTo>
                    <a:lnTo>
                      <a:pt x="196" y="499"/>
                    </a:lnTo>
                    <a:lnTo>
                      <a:pt x="188" y="493"/>
                    </a:lnTo>
                    <a:lnTo>
                      <a:pt x="172" y="493"/>
                    </a:lnTo>
                    <a:lnTo>
                      <a:pt x="162" y="488"/>
                    </a:lnTo>
                    <a:lnTo>
                      <a:pt x="158" y="480"/>
                    </a:lnTo>
                    <a:lnTo>
                      <a:pt x="118" y="489"/>
                    </a:lnTo>
                    <a:lnTo>
                      <a:pt x="101" y="478"/>
                    </a:lnTo>
                    <a:lnTo>
                      <a:pt x="83" y="482"/>
                    </a:lnTo>
                    <a:lnTo>
                      <a:pt x="81" y="476"/>
                    </a:lnTo>
                    <a:lnTo>
                      <a:pt x="81" y="472"/>
                    </a:lnTo>
                    <a:lnTo>
                      <a:pt x="68" y="467"/>
                    </a:lnTo>
                    <a:lnTo>
                      <a:pt x="57" y="452"/>
                    </a:lnTo>
                    <a:lnTo>
                      <a:pt x="46" y="434"/>
                    </a:lnTo>
                    <a:lnTo>
                      <a:pt x="42" y="418"/>
                    </a:lnTo>
                    <a:lnTo>
                      <a:pt x="62" y="396"/>
                    </a:lnTo>
                    <a:lnTo>
                      <a:pt x="83" y="387"/>
                    </a:lnTo>
                    <a:lnTo>
                      <a:pt x="103" y="385"/>
                    </a:lnTo>
                    <a:lnTo>
                      <a:pt x="122" y="377"/>
                    </a:lnTo>
                    <a:lnTo>
                      <a:pt x="142" y="363"/>
                    </a:lnTo>
                    <a:lnTo>
                      <a:pt x="161" y="358"/>
                    </a:lnTo>
                    <a:lnTo>
                      <a:pt x="160" y="361"/>
                    </a:lnTo>
                    <a:lnTo>
                      <a:pt x="165" y="364"/>
                    </a:lnTo>
                    <a:lnTo>
                      <a:pt x="178" y="361"/>
                    </a:lnTo>
                    <a:lnTo>
                      <a:pt x="185" y="358"/>
                    </a:lnTo>
                    <a:lnTo>
                      <a:pt x="181" y="353"/>
                    </a:lnTo>
                    <a:lnTo>
                      <a:pt x="165" y="352"/>
                    </a:lnTo>
                    <a:lnTo>
                      <a:pt x="173" y="342"/>
                    </a:lnTo>
                    <a:lnTo>
                      <a:pt x="187" y="339"/>
                    </a:lnTo>
                    <a:lnTo>
                      <a:pt x="193" y="334"/>
                    </a:lnTo>
                    <a:lnTo>
                      <a:pt x="194" y="329"/>
                    </a:lnTo>
                    <a:lnTo>
                      <a:pt x="133" y="340"/>
                    </a:lnTo>
                    <a:lnTo>
                      <a:pt x="122" y="345"/>
                    </a:lnTo>
                    <a:lnTo>
                      <a:pt x="111" y="347"/>
                    </a:lnTo>
                    <a:lnTo>
                      <a:pt x="105" y="352"/>
                    </a:lnTo>
                    <a:lnTo>
                      <a:pt x="96" y="352"/>
                    </a:lnTo>
                    <a:lnTo>
                      <a:pt x="91" y="348"/>
                    </a:lnTo>
                    <a:lnTo>
                      <a:pt x="90" y="344"/>
                    </a:lnTo>
                    <a:lnTo>
                      <a:pt x="83" y="343"/>
                    </a:lnTo>
                    <a:lnTo>
                      <a:pt x="79" y="345"/>
                    </a:lnTo>
                    <a:lnTo>
                      <a:pt x="83" y="348"/>
                    </a:lnTo>
                    <a:lnTo>
                      <a:pt x="83" y="354"/>
                    </a:lnTo>
                    <a:lnTo>
                      <a:pt x="68" y="354"/>
                    </a:lnTo>
                    <a:lnTo>
                      <a:pt x="64" y="359"/>
                    </a:lnTo>
                    <a:lnTo>
                      <a:pt x="51" y="360"/>
                    </a:lnTo>
                    <a:lnTo>
                      <a:pt x="45" y="355"/>
                    </a:lnTo>
                    <a:lnTo>
                      <a:pt x="43" y="347"/>
                    </a:lnTo>
                    <a:lnTo>
                      <a:pt x="47" y="338"/>
                    </a:lnTo>
                    <a:lnTo>
                      <a:pt x="53" y="333"/>
                    </a:lnTo>
                    <a:lnTo>
                      <a:pt x="69" y="332"/>
                    </a:lnTo>
                    <a:lnTo>
                      <a:pt x="67" y="310"/>
                    </a:lnTo>
                    <a:lnTo>
                      <a:pt x="53" y="313"/>
                    </a:lnTo>
                    <a:lnTo>
                      <a:pt x="41" y="322"/>
                    </a:lnTo>
                    <a:lnTo>
                      <a:pt x="35" y="320"/>
                    </a:lnTo>
                    <a:lnTo>
                      <a:pt x="33" y="311"/>
                    </a:lnTo>
                    <a:lnTo>
                      <a:pt x="29" y="309"/>
                    </a:lnTo>
                    <a:lnTo>
                      <a:pt x="8" y="313"/>
                    </a:lnTo>
                    <a:lnTo>
                      <a:pt x="6" y="304"/>
                    </a:lnTo>
                    <a:lnTo>
                      <a:pt x="2" y="290"/>
                    </a:lnTo>
                    <a:lnTo>
                      <a:pt x="0" y="273"/>
                    </a:lnTo>
                    <a:lnTo>
                      <a:pt x="6" y="256"/>
                    </a:lnTo>
                    <a:lnTo>
                      <a:pt x="22" y="234"/>
                    </a:lnTo>
                    <a:lnTo>
                      <a:pt x="32" y="218"/>
                    </a:lnTo>
                    <a:lnTo>
                      <a:pt x="52" y="209"/>
                    </a:lnTo>
                    <a:lnTo>
                      <a:pt x="53" y="202"/>
                    </a:lnTo>
                    <a:lnTo>
                      <a:pt x="51" y="194"/>
                    </a:lnTo>
                    <a:lnTo>
                      <a:pt x="48" y="189"/>
                    </a:lnTo>
                    <a:lnTo>
                      <a:pt x="36" y="189"/>
                    </a:lnTo>
                    <a:lnTo>
                      <a:pt x="32" y="182"/>
                    </a:lnTo>
                    <a:lnTo>
                      <a:pt x="31" y="165"/>
                    </a:lnTo>
                    <a:lnTo>
                      <a:pt x="36" y="151"/>
                    </a:lnTo>
                    <a:lnTo>
                      <a:pt x="46" y="135"/>
                    </a:lnTo>
                    <a:lnTo>
                      <a:pt x="85" y="94"/>
                    </a:lnTo>
                    <a:lnTo>
                      <a:pt x="122" y="68"/>
                    </a:lnTo>
                    <a:lnTo>
                      <a:pt x="129" y="59"/>
                    </a:lnTo>
                    <a:lnTo>
                      <a:pt x="142" y="55"/>
                    </a:lnTo>
                    <a:lnTo>
                      <a:pt x="148" y="44"/>
                    </a:lnTo>
                    <a:lnTo>
                      <a:pt x="162" y="42"/>
                    </a:lnTo>
                    <a:lnTo>
                      <a:pt x="194" y="22"/>
                    </a:lnTo>
                    <a:lnTo>
                      <a:pt x="239" y="0"/>
                    </a:lnTo>
                    <a:lnTo>
                      <a:pt x="252" y="3"/>
                    </a:lnTo>
                    <a:lnTo>
                      <a:pt x="255" y="10"/>
                    </a:lnTo>
                    <a:lnTo>
                      <a:pt x="261" y="14"/>
                    </a:lnTo>
                    <a:lnTo>
                      <a:pt x="262" y="21"/>
                    </a:lnTo>
                    <a:lnTo>
                      <a:pt x="269" y="31"/>
                    </a:lnTo>
                    <a:lnTo>
                      <a:pt x="272" y="43"/>
                    </a:lnTo>
                    <a:lnTo>
                      <a:pt x="273" y="71"/>
                    </a:lnTo>
                    <a:lnTo>
                      <a:pt x="272" y="94"/>
                    </a:lnTo>
                    <a:lnTo>
                      <a:pt x="259" y="101"/>
                    </a:lnTo>
                    <a:lnTo>
                      <a:pt x="255" y="111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2" y="127"/>
                    </a:lnTo>
                    <a:lnTo>
                      <a:pt x="239" y="133"/>
                    </a:lnTo>
                    <a:lnTo>
                      <a:pt x="237" y="138"/>
                    </a:lnTo>
                    <a:lnTo>
                      <a:pt x="244" y="146"/>
                    </a:lnTo>
                    <a:lnTo>
                      <a:pt x="268" y="126"/>
                    </a:lnTo>
                    <a:lnTo>
                      <a:pt x="274" y="126"/>
                    </a:lnTo>
                    <a:lnTo>
                      <a:pt x="277" y="135"/>
                    </a:lnTo>
                    <a:lnTo>
                      <a:pt x="295" y="127"/>
                    </a:lnTo>
                    <a:lnTo>
                      <a:pt x="300" y="113"/>
                    </a:lnTo>
                    <a:lnTo>
                      <a:pt x="294" y="110"/>
                    </a:lnTo>
                    <a:lnTo>
                      <a:pt x="294" y="97"/>
                    </a:lnTo>
                    <a:lnTo>
                      <a:pt x="300" y="81"/>
                    </a:lnTo>
                    <a:lnTo>
                      <a:pt x="309" y="76"/>
                    </a:lnTo>
                    <a:lnTo>
                      <a:pt x="310" y="69"/>
                    </a:lnTo>
                    <a:lnTo>
                      <a:pt x="315" y="64"/>
                    </a:lnTo>
                    <a:lnTo>
                      <a:pt x="329" y="62"/>
                    </a:lnTo>
                    <a:lnTo>
                      <a:pt x="355" y="80"/>
                    </a:lnTo>
                    <a:lnTo>
                      <a:pt x="388" y="91"/>
                    </a:lnTo>
                    <a:lnTo>
                      <a:pt x="396" y="101"/>
                    </a:lnTo>
                    <a:lnTo>
                      <a:pt x="406" y="106"/>
                    </a:lnTo>
                    <a:lnTo>
                      <a:pt x="415" y="113"/>
                    </a:lnTo>
                    <a:lnTo>
                      <a:pt x="424" y="128"/>
                    </a:lnTo>
                    <a:lnTo>
                      <a:pt x="427" y="145"/>
                    </a:lnTo>
                    <a:lnTo>
                      <a:pt x="408" y="171"/>
                    </a:lnTo>
                    <a:lnTo>
                      <a:pt x="388" y="189"/>
                    </a:lnTo>
                    <a:lnTo>
                      <a:pt x="388" y="192"/>
                    </a:lnTo>
                    <a:lnTo>
                      <a:pt x="406" y="188"/>
                    </a:lnTo>
                    <a:lnTo>
                      <a:pt x="415" y="173"/>
                    </a:lnTo>
                    <a:lnTo>
                      <a:pt x="427" y="166"/>
                    </a:lnTo>
                    <a:lnTo>
                      <a:pt x="425" y="173"/>
                    </a:lnTo>
                    <a:lnTo>
                      <a:pt x="420" y="187"/>
                    </a:lnTo>
                    <a:lnTo>
                      <a:pt x="433" y="192"/>
                    </a:lnTo>
                    <a:lnTo>
                      <a:pt x="435" y="187"/>
                    </a:lnTo>
                    <a:lnTo>
                      <a:pt x="439" y="167"/>
                    </a:lnTo>
                    <a:lnTo>
                      <a:pt x="440" y="161"/>
                    </a:lnTo>
                    <a:lnTo>
                      <a:pt x="446" y="157"/>
                    </a:lnTo>
                    <a:lnTo>
                      <a:pt x="454" y="148"/>
                    </a:lnTo>
                    <a:lnTo>
                      <a:pt x="465" y="150"/>
                    </a:lnTo>
                    <a:lnTo>
                      <a:pt x="472" y="146"/>
                    </a:lnTo>
                    <a:lnTo>
                      <a:pt x="486" y="164"/>
                    </a:lnTo>
                    <a:lnTo>
                      <a:pt x="488" y="157"/>
                    </a:lnTo>
                    <a:lnTo>
                      <a:pt x="486" y="148"/>
                    </a:lnTo>
                    <a:lnTo>
                      <a:pt x="483" y="145"/>
                    </a:lnTo>
                    <a:lnTo>
                      <a:pt x="486" y="144"/>
                    </a:lnTo>
                    <a:lnTo>
                      <a:pt x="494" y="151"/>
                    </a:lnTo>
                    <a:lnTo>
                      <a:pt x="499" y="148"/>
                    </a:lnTo>
                    <a:lnTo>
                      <a:pt x="497" y="138"/>
                    </a:lnTo>
                    <a:lnTo>
                      <a:pt x="484" y="129"/>
                    </a:lnTo>
                    <a:lnTo>
                      <a:pt x="484" y="123"/>
                    </a:lnTo>
                    <a:lnTo>
                      <a:pt x="486" y="122"/>
                    </a:lnTo>
                    <a:lnTo>
                      <a:pt x="498" y="132"/>
                    </a:lnTo>
                    <a:lnTo>
                      <a:pt x="503" y="123"/>
                    </a:lnTo>
                    <a:lnTo>
                      <a:pt x="488" y="103"/>
                    </a:lnTo>
                    <a:lnTo>
                      <a:pt x="481" y="100"/>
                    </a:lnTo>
                    <a:lnTo>
                      <a:pt x="473" y="90"/>
                    </a:lnTo>
                    <a:lnTo>
                      <a:pt x="470" y="78"/>
                    </a:lnTo>
                    <a:lnTo>
                      <a:pt x="468" y="68"/>
                    </a:lnTo>
                    <a:lnTo>
                      <a:pt x="477" y="67"/>
                    </a:lnTo>
                    <a:lnTo>
                      <a:pt x="494" y="71"/>
                    </a:lnTo>
                    <a:lnTo>
                      <a:pt x="504" y="76"/>
                    </a:lnTo>
                    <a:lnTo>
                      <a:pt x="508" y="87"/>
                    </a:lnTo>
                    <a:lnTo>
                      <a:pt x="519" y="86"/>
                    </a:lnTo>
                    <a:lnTo>
                      <a:pt x="519" y="92"/>
                    </a:lnTo>
                    <a:lnTo>
                      <a:pt x="526" y="108"/>
                    </a:lnTo>
                    <a:lnTo>
                      <a:pt x="533" y="113"/>
                    </a:lnTo>
                    <a:lnTo>
                      <a:pt x="540" y="111"/>
                    </a:lnTo>
                    <a:lnTo>
                      <a:pt x="546" y="117"/>
                    </a:lnTo>
                    <a:lnTo>
                      <a:pt x="546" y="121"/>
                    </a:lnTo>
                    <a:lnTo>
                      <a:pt x="554" y="127"/>
                    </a:lnTo>
                    <a:lnTo>
                      <a:pt x="553" y="133"/>
                    </a:lnTo>
                    <a:lnTo>
                      <a:pt x="551" y="135"/>
                    </a:lnTo>
                    <a:lnTo>
                      <a:pt x="560" y="139"/>
                    </a:lnTo>
                    <a:lnTo>
                      <a:pt x="568" y="155"/>
                    </a:lnTo>
                    <a:lnTo>
                      <a:pt x="567" y="186"/>
                    </a:lnTo>
                    <a:lnTo>
                      <a:pt x="568" y="197"/>
                    </a:lnTo>
                    <a:lnTo>
                      <a:pt x="570" y="205"/>
                    </a:lnTo>
                    <a:lnTo>
                      <a:pt x="575" y="214"/>
                    </a:lnTo>
                    <a:lnTo>
                      <a:pt x="578" y="243"/>
                    </a:lnTo>
                    <a:lnTo>
                      <a:pt x="592" y="258"/>
                    </a:lnTo>
                    <a:lnTo>
                      <a:pt x="585" y="273"/>
                    </a:lnTo>
                    <a:lnTo>
                      <a:pt x="585" y="295"/>
                    </a:lnTo>
                    <a:lnTo>
                      <a:pt x="591" y="296"/>
                    </a:lnTo>
                    <a:lnTo>
                      <a:pt x="600" y="311"/>
                    </a:lnTo>
                    <a:lnTo>
                      <a:pt x="606" y="310"/>
                    </a:lnTo>
                    <a:lnTo>
                      <a:pt x="608" y="301"/>
                    </a:lnTo>
                    <a:lnTo>
                      <a:pt x="616" y="297"/>
                    </a:lnTo>
                    <a:lnTo>
                      <a:pt x="622" y="295"/>
                    </a:lnTo>
                    <a:lnTo>
                      <a:pt x="629" y="285"/>
                    </a:lnTo>
                    <a:lnTo>
                      <a:pt x="630" y="274"/>
                    </a:lnTo>
                    <a:lnTo>
                      <a:pt x="639" y="270"/>
                    </a:lnTo>
                    <a:lnTo>
                      <a:pt x="639" y="264"/>
                    </a:lnTo>
                    <a:lnTo>
                      <a:pt x="627" y="247"/>
                    </a:lnTo>
                    <a:lnTo>
                      <a:pt x="624" y="236"/>
                    </a:lnTo>
                    <a:lnTo>
                      <a:pt x="624" y="225"/>
                    </a:lnTo>
                    <a:lnTo>
                      <a:pt x="619" y="220"/>
                    </a:lnTo>
                    <a:lnTo>
                      <a:pt x="617" y="203"/>
                    </a:lnTo>
                    <a:lnTo>
                      <a:pt x="614" y="187"/>
                    </a:lnTo>
                    <a:lnTo>
                      <a:pt x="618" y="186"/>
                    </a:lnTo>
                    <a:lnTo>
                      <a:pt x="617" y="177"/>
                    </a:lnTo>
                    <a:lnTo>
                      <a:pt x="617" y="166"/>
                    </a:lnTo>
                    <a:lnTo>
                      <a:pt x="613" y="160"/>
                    </a:lnTo>
                    <a:lnTo>
                      <a:pt x="612" y="139"/>
                    </a:lnTo>
                    <a:lnTo>
                      <a:pt x="610" y="121"/>
                    </a:lnTo>
                    <a:lnTo>
                      <a:pt x="605" y="103"/>
                    </a:lnTo>
                    <a:lnTo>
                      <a:pt x="597" y="68"/>
                    </a:lnTo>
                    <a:lnTo>
                      <a:pt x="595" y="62"/>
                    </a:lnTo>
                    <a:lnTo>
                      <a:pt x="599" y="62"/>
                    </a:lnTo>
                    <a:lnTo>
                      <a:pt x="600" y="49"/>
                    </a:lnTo>
                    <a:lnTo>
                      <a:pt x="596" y="49"/>
                    </a:lnTo>
                    <a:lnTo>
                      <a:pt x="592" y="38"/>
                    </a:lnTo>
                    <a:lnTo>
                      <a:pt x="596" y="33"/>
                    </a:lnTo>
                    <a:lnTo>
                      <a:pt x="606" y="33"/>
                    </a:lnTo>
                    <a:lnTo>
                      <a:pt x="608" y="27"/>
                    </a:lnTo>
                    <a:lnTo>
                      <a:pt x="597" y="16"/>
                    </a:lnTo>
                    <a:lnTo>
                      <a:pt x="599" y="8"/>
                    </a:lnTo>
                    <a:lnTo>
                      <a:pt x="602" y="8"/>
                    </a:lnTo>
                    <a:lnTo>
                      <a:pt x="602" y="3"/>
                    </a:lnTo>
                    <a:lnTo>
                      <a:pt x="608" y="3"/>
                    </a:lnTo>
                    <a:lnTo>
                      <a:pt x="630" y="9"/>
                    </a:lnTo>
                    <a:lnTo>
                      <a:pt x="632" y="15"/>
                    </a:lnTo>
                    <a:lnTo>
                      <a:pt x="650" y="33"/>
                    </a:lnTo>
                    <a:lnTo>
                      <a:pt x="665" y="40"/>
                    </a:lnTo>
                    <a:lnTo>
                      <a:pt x="667" y="37"/>
                    </a:lnTo>
                    <a:lnTo>
                      <a:pt x="669" y="31"/>
                    </a:lnTo>
                    <a:lnTo>
                      <a:pt x="662" y="28"/>
                    </a:lnTo>
                    <a:lnTo>
                      <a:pt x="661" y="21"/>
                    </a:lnTo>
                    <a:lnTo>
                      <a:pt x="661" y="15"/>
                    </a:lnTo>
                    <a:lnTo>
                      <a:pt x="666" y="14"/>
                    </a:lnTo>
                    <a:lnTo>
                      <a:pt x="676" y="19"/>
                    </a:lnTo>
                    <a:lnTo>
                      <a:pt x="678" y="25"/>
                    </a:lnTo>
                    <a:lnTo>
                      <a:pt x="687" y="28"/>
                    </a:lnTo>
                    <a:lnTo>
                      <a:pt x="691" y="44"/>
                    </a:lnTo>
                    <a:lnTo>
                      <a:pt x="696" y="52"/>
                    </a:lnTo>
                    <a:lnTo>
                      <a:pt x="720" y="67"/>
                    </a:lnTo>
                    <a:lnTo>
                      <a:pt x="720" y="74"/>
                    </a:lnTo>
                    <a:lnTo>
                      <a:pt x="734" y="81"/>
                    </a:lnTo>
                    <a:lnTo>
                      <a:pt x="741" y="91"/>
                    </a:lnTo>
                    <a:lnTo>
                      <a:pt x="742" y="96"/>
                    </a:lnTo>
                    <a:lnTo>
                      <a:pt x="750" y="102"/>
                    </a:lnTo>
                    <a:lnTo>
                      <a:pt x="751" y="110"/>
                    </a:lnTo>
                    <a:lnTo>
                      <a:pt x="745" y="123"/>
                    </a:lnTo>
                    <a:lnTo>
                      <a:pt x="751" y="123"/>
                    </a:lnTo>
                    <a:lnTo>
                      <a:pt x="756" y="140"/>
                    </a:lnTo>
                    <a:lnTo>
                      <a:pt x="756" y="151"/>
                    </a:lnTo>
                    <a:lnTo>
                      <a:pt x="755" y="156"/>
                    </a:lnTo>
                    <a:lnTo>
                      <a:pt x="758" y="166"/>
                    </a:lnTo>
                    <a:lnTo>
                      <a:pt x="759" y="177"/>
                    </a:lnTo>
                    <a:lnTo>
                      <a:pt x="766" y="200"/>
                    </a:lnTo>
                    <a:lnTo>
                      <a:pt x="768" y="246"/>
                    </a:lnTo>
                    <a:lnTo>
                      <a:pt x="771" y="250"/>
                    </a:lnTo>
                    <a:lnTo>
                      <a:pt x="775" y="273"/>
                    </a:lnTo>
                    <a:lnTo>
                      <a:pt x="791" y="294"/>
                    </a:lnTo>
                    <a:lnTo>
                      <a:pt x="799" y="306"/>
                    </a:lnTo>
                    <a:lnTo>
                      <a:pt x="804" y="322"/>
                    </a:lnTo>
                    <a:lnTo>
                      <a:pt x="802" y="329"/>
                    </a:lnTo>
                    <a:lnTo>
                      <a:pt x="805" y="336"/>
                    </a:lnTo>
                    <a:lnTo>
                      <a:pt x="806" y="353"/>
                    </a:lnTo>
                    <a:lnTo>
                      <a:pt x="804" y="353"/>
                    </a:lnTo>
                    <a:lnTo>
                      <a:pt x="796" y="358"/>
                    </a:lnTo>
                    <a:lnTo>
                      <a:pt x="798" y="383"/>
                    </a:lnTo>
                    <a:lnTo>
                      <a:pt x="794" y="396"/>
                    </a:lnTo>
                    <a:lnTo>
                      <a:pt x="798" y="409"/>
                    </a:lnTo>
                    <a:lnTo>
                      <a:pt x="812" y="419"/>
                    </a:lnTo>
                    <a:lnTo>
                      <a:pt x="815" y="428"/>
                    </a:lnTo>
                    <a:lnTo>
                      <a:pt x="829" y="455"/>
                    </a:lnTo>
                    <a:lnTo>
                      <a:pt x="847" y="460"/>
                    </a:lnTo>
                    <a:lnTo>
                      <a:pt x="854" y="479"/>
                    </a:lnTo>
                    <a:lnTo>
                      <a:pt x="860" y="483"/>
                    </a:lnTo>
                    <a:lnTo>
                      <a:pt x="870" y="484"/>
                    </a:lnTo>
                    <a:lnTo>
                      <a:pt x="876" y="492"/>
                    </a:lnTo>
                    <a:lnTo>
                      <a:pt x="881" y="487"/>
                    </a:lnTo>
                    <a:lnTo>
                      <a:pt x="881" y="478"/>
                    </a:lnTo>
                    <a:lnTo>
                      <a:pt x="885" y="476"/>
                    </a:lnTo>
                    <a:lnTo>
                      <a:pt x="896" y="480"/>
                    </a:lnTo>
                    <a:lnTo>
                      <a:pt x="901" y="485"/>
                    </a:lnTo>
                    <a:lnTo>
                      <a:pt x="898" y="494"/>
                    </a:lnTo>
                    <a:lnTo>
                      <a:pt x="938" y="531"/>
                    </a:lnTo>
                    <a:lnTo>
                      <a:pt x="946" y="536"/>
                    </a:lnTo>
                    <a:lnTo>
                      <a:pt x="958" y="536"/>
                    </a:lnTo>
                    <a:lnTo>
                      <a:pt x="963" y="543"/>
                    </a:lnTo>
                    <a:lnTo>
                      <a:pt x="962" y="552"/>
                    </a:lnTo>
                    <a:lnTo>
                      <a:pt x="963" y="560"/>
                    </a:lnTo>
                    <a:lnTo>
                      <a:pt x="972" y="562"/>
                    </a:lnTo>
                    <a:lnTo>
                      <a:pt x="978" y="558"/>
                    </a:lnTo>
                    <a:lnTo>
                      <a:pt x="981" y="562"/>
                    </a:lnTo>
                    <a:lnTo>
                      <a:pt x="989" y="558"/>
                    </a:lnTo>
                    <a:lnTo>
                      <a:pt x="994" y="560"/>
                    </a:lnTo>
                    <a:lnTo>
                      <a:pt x="999" y="584"/>
                    </a:lnTo>
                    <a:lnTo>
                      <a:pt x="994" y="596"/>
                    </a:lnTo>
                    <a:lnTo>
                      <a:pt x="997" y="622"/>
                    </a:lnTo>
                    <a:lnTo>
                      <a:pt x="992" y="635"/>
                    </a:lnTo>
                    <a:lnTo>
                      <a:pt x="984" y="638"/>
                    </a:lnTo>
                    <a:lnTo>
                      <a:pt x="977" y="635"/>
                    </a:lnTo>
                    <a:lnTo>
                      <a:pt x="967" y="617"/>
                    </a:lnTo>
                    <a:lnTo>
                      <a:pt x="967" y="595"/>
                    </a:lnTo>
                    <a:lnTo>
                      <a:pt x="961" y="616"/>
                    </a:lnTo>
                    <a:lnTo>
                      <a:pt x="958" y="635"/>
                    </a:lnTo>
                    <a:lnTo>
                      <a:pt x="956" y="640"/>
                    </a:lnTo>
                    <a:lnTo>
                      <a:pt x="952" y="629"/>
                    </a:lnTo>
                    <a:lnTo>
                      <a:pt x="946" y="627"/>
                    </a:lnTo>
                    <a:lnTo>
                      <a:pt x="944" y="633"/>
                    </a:lnTo>
                    <a:lnTo>
                      <a:pt x="938" y="623"/>
                    </a:lnTo>
                    <a:lnTo>
                      <a:pt x="934" y="611"/>
                    </a:lnTo>
                    <a:lnTo>
                      <a:pt x="934" y="597"/>
                    </a:lnTo>
                    <a:lnTo>
                      <a:pt x="931" y="605"/>
                    </a:lnTo>
                    <a:lnTo>
                      <a:pt x="925" y="606"/>
                    </a:lnTo>
                    <a:lnTo>
                      <a:pt x="924" y="602"/>
                    </a:lnTo>
                    <a:lnTo>
                      <a:pt x="918" y="617"/>
                    </a:lnTo>
                    <a:lnTo>
                      <a:pt x="914" y="617"/>
                    </a:lnTo>
                    <a:lnTo>
                      <a:pt x="902" y="624"/>
                    </a:lnTo>
                    <a:lnTo>
                      <a:pt x="902" y="632"/>
                    </a:lnTo>
                    <a:lnTo>
                      <a:pt x="906" y="632"/>
                    </a:lnTo>
                    <a:lnTo>
                      <a:pt x="907" y="656"/>
                    </a:lnTo>
                    <a:lnTo>
                      <a:pt x="899" y="657"/>
                    </a:lnTo>
                    <a:lnTo>
                      <a:pt x="895" y="652"/>
                    </a:lnTo>
                    <a:lnTo>
                      <a:pt x="881" y="651"/>
                    </a:lnTo>
                    <a:lnTo>
                      <a:pt x="874" y="654"/>
                    </a:lnTo>
                    <a:lnTo>
                      <a:pt x="872" y="657"/>
                    </a:lnTo>
                    <a:lnTo>
                      <a:pt x="879" y="670"/>
                    </a:lnTo>
                    <a:lnTo>
                      <a:pt x="880" y="677"/>
                    </a:lnTo>
                    <a:lnTo>
                      <a:pt x="877" y="694"/>
                    </a:lnTo>
                    <a:lnTo>
                      <a:pt x="879" y="700"/>
                    </a:lnTo>
                    <a:lnTo>
                      <a:pt x="888" y="681"/>
                    </a:lnTo>
                    <a:lnTo>
                      <a:pt x="902" y="672"/>
                    </a:lnTo>
                    <a:lnTo>
                      <a:pt x="906" y="663"/>
                    </a:lnTo>
                    <a:lnTo>
                      <a:pt x="929" y="662"/>
                    </a:lnTo>
                    <a:lnTo>
                      <a:pt x="931" y="668"/>
                    </a:lnTo>
                    <a:lnTo>
                      <a:pt x="940" y="671"/>
                    </a:lnTo>
                    <a:lnTo>
                      <a:pt x="936" y="677"/>
                    </a:lnTo>
                    <a:lnTo>
                      <a:pt x="935" y="684"/>
                    </a:lnTo>
                    <a:lnTo>
                      <a:pt x="929" y="691"/>
                    </a:lnTo>
                    <a:lnTo>
                      <a:pt x="930" y="695"/>
                    </a:lnTo>
                    <a:lnTo>
                      <a:pt x="925" y="694"/>
                    </a:lnTo>
                    <a:lnTo>
                      <a:pt x="923" y="700"/>
                    </a:lnTo>
                    <a:lnTo>
                      <a:pt x="927" y="710"/>
                    </a:lnTo>
                    <a:lnTo>
                      <a:pt x="933" y="711"/>
                    </a:lnTo>
                    <a:lnTo>
                      <a:pt x="935" y="700"/>
                    </a:lnTo>
                    <a:lnTo>
                      <a:pt x="947" y="706"/>
                    </a:lnTo>
                    <a:lnTo>
                      <a:pt x="958" y="708"/>
                    </a:lnTo>
                    <a:lnTo>
                      <a:pt x="961" y="719"/>
                    </a:lnTo>
                    <a:lnTo>
                      <a:pt x="960" y="727"/>
                    </a:lnTo>
                    <a:lnTo>
                      <a:pt x="954" y="729"/>
                    </a:lnTo>
                    <a:lnTo>
                      <a:pt x="951" y="726"/>
                    </a:lnTo>
                    <a:lnTo>
                      <a:pt x="949" y="734"/>
                    </a:lnTo>
                    <a:lnTo>
                      <a:pt x="944" y="740"/>
                    </a:lnTo>
                    <a:lnTo>
                      <a:pt x="944" y="745"/>
                    </a:lnTo>
                    <a:lnTo>
                      <a:pt x="936" y="743"/>
                    </a:lnTo>
                    <a:lnTo>
                      <a:pt x="917" y="751"/>
                    </a:lnTo>
                    <a:lnTo>
                      <a:pt x="914" y="761"/>
                    </a:lnTo>
                    <a:lnTo>
                      <a:pt x="901" y="761"/>
                    </a:lnTo>
                    <a:lnTo>
                      <a:pt x="895" y="757"/>
                    </a:lnTo>
                    <a:lnTo>
                      <a:pt x="893" y="767"/>
                    </a:lnTo>
                    <a:lnTo>
                      <a:pt x="887" y="770"/>
                    </a:lnTo>
                    <a:lnTo>
                      <a:pt x="885" y="774"/>
                    </a:lnTo>
                    <a:lnTo>
                      <a:pt x="876" y="769"/>
                    </a:lnTo>
                    <a:lnTo>
                      <a:pt x="861" y="775"/>
                    </a:lnTo>
                    <a:lnTo>
                      <a:pt x="836" y="769"/>
                    </a:lnTo>
                    <a:lnTo>
                      <a:pt x="831" y="761"/>
                    </a:lnTo>
                    <a:lnTo>
                      <a:pt x="814" y="756"/>
                    </a:lnTo>
                    <a:lnTo>
                      <a:pt x="809" y="749"/>
                    </a:lnTo>
                    <a:lnTo>
                      <a:pt x="800" y="749"/>
                    </a:lnTo>
                    <a:lnTo>
                      <a:pt x="795" y="758"/>
                    </a:lnTo>
                    <a:lnTo>
                      <a:pt x="771" y="754"/>
                    </a:lnTo>
                    <a:lnTo>
                      <a:pt x="758" y="749"/>
                    </a:lnTo>
                    <a:lnTo>
                      <a:pt x="757" y="742"/>
                    </a:lnTo>
                    <a:lnTo>
                      <a:pt x="773" y="726"/>
                    </a:lnTo>
                    <a:lnTo>
                      <a:pt x="768" y="720"/>
                    </a:lnTo>
                    <a:lnTo>
                      <a:pt x="758" y="724"/>
                    </a:lnTo>
                    <a:lnTo>
                      <a:pt x="742" y="722"/>
                    </a:lnTo>
                    <a:lnTo>
                      <a:pt x="740" y="715"/>
                    </a:lnTo>
                    <a:lnTo>
                      <a:pt x="726" y="711"/>
                    </a:lnTo>
                    <a:lnTo>
                      <a:pt x="721" y="714"/>
                    </a:lnTo>
                    <a:lnTo>
                      <a:pt x="697" y="710"/>
                    </a:lnTo>
                    <a:lnTo>
                      <a:pt x="696" y="700"/>
                    </a:lnTo>
                    <a:lnTo>
                      <a:pt x="699" y="693"/>
                    </a:lnTo>
                    <a:lnTo>
                      <a:pt x="697" y="677"/>
                    </a:lnTo>
                    <a:lnTo>
                      <a:pt x="693" y="666"/>
                    </a:lnTo>
                    <a:lnTo>
                      <a:pt x="682" y="662"/>
                    </a:lnTo>
                    <a:lnTo>
                      <a:pt x="678" y="670"/>
                    </a:lnTo>
                    <a:lnTo>
                      <a:pt x="673" y="678"/>
                    </a:lnTo>
                    <a:lnTo>
                      <a:pt x="660" y="684"/>
                    </a:lnTo>
                    <a:lnTo>
                      <a:pt x="665" y="702"/>
                    </a:lnTo>
                    <a:lnTo>
                      <a:pt x="665" y="710"/>
                    </a:lnTo>
                    <a:lnTo>
                      <a:pt x="655" y="718"/>
                    </a:lnTo>
                    <a:lnTo>
                      <a:pt x="639" y="741"/>
                    </a:lnTo>
                    <a:lnTo>
                      <a:pt x="612" y="748"/>
                    </a:lnTo>
                    <a:lnTo>
                      <a:pt x="572" y="748"/>
                    </a:lnTo>
                    <a:lnTo>
                      <a:pt x="578" y="753"/>
                    </a:lnTo>
                    <a:lnTo>
                      <a:pt x="567" y="770"/>
                    </a:lnTo>
                    <a:lnTo>
                      <a:pt x="552" y="781"/>
                    </a:lnTo>
                    <a:lnTo>
                      <a:pt x="535" y="788"/>
                    </a:lnTo>
                    <a:lnTo>
                      <a:pt x="521" y="796"/>
                    </a:lnTo>
                    <a:lnTo>
                      <a:pt x="503" y="799"/>
                    </a:lnTo>
                    <a:lnTo>
                      <a:pt x="495" y="795"/>
                    </a:lnTo>
                    <a:lnTo>
                      <a:pt x="482" y="801"/>
                    </a:lnTo>
                    <a:lnTo>
                      <a:pt x="467" y="797"/>
                    </a:lnTo>
                    <a:lnTo>
                      <a:pt x="460" y="802"/>
                    </a:lnTo>
                    <a:lnTo>
                      <a:pt x="455" y="796"/>
                    </a:lnTo>
                    <a:lnTo>
                      <a:pt x="440" y="802"/>
                    </a:lnTo>
                    <a:lnTo>
                      <a:pt x="425" y="805"/>
                    </a:lnTo>
                    <a:lnTo>
                      <a:pt x="423" y="807"/>
                    </a:lnTo>
                    <a:lnTo>
                      <a:pt x="430" y="807"/>
                    </a:lnTo>
                    <a:lnTo>
                      <a:pt x="429" y="812"/>
                    </a:lnTo>
                    <a:lnTo>
                      <a:pt x="415" y="812"/>
                    </a:lnTo>
                    <a:lnTo>
                      <a:pt x="393" y="818"/>
                    </a:lnTo>
                    <a:lnTo>
                      <a:pt x="387" y="815"/>
                    </a:lnTo>
                    <a:lnTo>
                      <a:pt x="369" y="815"/>
                    </a:lnTo>
                    <a:lnTo>
                      <a:pt x="320" y="819"/>
                    </a:lnTo>
                    <a:lnTo>
                      <a:pt x="321" y="816"/>
                    </a:lnTo>
                    <a:lnTo>
                      <a:pt x="332" y="807"/>
                    </a:lnTo>
                    <a:lnTo>
                      <a:pt x="314" y="796"/>
                    </a:lnTo>
                    <a:lnTo>
                      <a:pt x="305" y="783"/>
                    </a:lnTo>
                    <a:lnTo>
                      <a:pt x="301" y="770"/>
                    </a:lnTo>
                    <a:lnTo>
                      <a:pt x="296" y="758"/>
                    </a:lnTo>
                    <a:lnTo>
                      <a:pt x="296" y="743"/>
                    </a:lnTo>
                    <a:lnTo>
                      <a:pt x="300" y="732"/>
                    </a:lnTo>
                    <a:lnTo>
                      <a:pt x="300" y="729"/>
                    </a:lnTo>
                    <a:lnTo>
                      <a:pt x="291" y="724"/>
                    </a:lnTo>
                    <a:lnTo>
                      <a:pt x="290" y="719"/>
                    </a:lnTo>
                    <a:lnTo>
                      <a:pt x="287" y="713"/>
                    </a:lnTo>
                    <a:lnTo>
                      <a:pt x="277" y="706"/>
                    </a:lnTo>
                    <a:lnTo>
                      <a:pt x="277" y="702"/>
                    </a:lnTo>
                    <a:lnTo>
                      <a:pt x="259" y="697"/>
                    </a:lnTo>
                    <a:lnTo>
                      <a:pt x="230" y="6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2" name="Freeform 290"/>
              <p:cNvSpPr>
                <a:spLocks noChangeAspect="1"/>
              </p:cNvSpPr>
              <p:nvPr/>
            </p:nvSpPr>
            <p:spPr bwMode="gray">
              <a:xfrm>
                <a:off x="1342" y="1267"/>
                <a:ext cx="27" cy="34"/>
              </a:xfrm>
              <a:custGeom>
                <a:avLst/>
                <a:gdLst/>
                <a:ahLst/>
                <a:cxnLst>
                  <a:cxn ang="0">
                    <a:pos x="114" y="130"/>
                  </a:cxn>
                  <a:cxn ang="0">
                    <a:pos x="114" y="121"/>
                  </a:cxn>
                  <a:cxn ang="0">
                    <a:pos x="118" y="111"/>
                  </a:cxn>
                  <a:cxn ang="0">
                    <a:pos x="127" y="95"/>
                  </a:cxn>
                  <a:cxn ang="0">
                    <a:pos x="132" y="76"/>
                  </a:cxn>
                  <a:cxn ang="0">
                    <a:pos x="135" y="59"/>
                  </a:cxn>
                  <a:cxn ang="0">
                    <a:pos x="135" y="46"/>
                  </a:cxn>
                  <a:cxn ang="0">
                    <a:pos x="137" y="39"/>
                  </a:cxn>
                  <a:cxn ang="0">
                    <a:pos x="134" y="29"/>
                  </a:cxn>
                  <a:cxn ang="0">
                    <a:pos x="126" y="28"/>
                  </a:cxn>
                  <a:cxn ang="0">
                    <a:pos x="120" y="16"/>
                  </a:cxn>
                  <a:cxn ang="0">
                    <a:pos x="99" y="2"/>
                  </a:cxn>
                  <a:cxn ang="0">
                    <a:pos x="88" y="0"/>
                  </a:cxn>
                  <a:cxn ang="0">
                    <a:pos x="69" y="6"/>
                  </a:cxn>
                  <a:cxn ang="0">
                    <a:pos x="34" y="6"/>
                  </a:cxn>
                  <a:cxn ang="0">
                    <a:pos x="23" y="12"/>
                  </a:cxn>
                  <a:cxn ang="0">
                    <a:pos x="13" y="32"/>
                  </a:cxn>
                  <a:cxn ang="0">
                    <a:pos x="2" y="48"/>
                  </a:cxn>
                  <a:cxn ang="0">
                    <a:pos x="0" y="57"/>
                  </a:cxn>
                  <a:cxn ang="0">
                    <a:pos x="26" y="71"/>
                  </a:cxn>
                  <a:cxn ang="0">
                    <a:pos x="32" y="81"/>
                  </a:cxn>
                  <a:cxn ang="0">
                    <a:pos x="44" y="92"/>
                  </a:cxn>
                  <a:cxn ang="0">
                    <a:pos x="54" y="109"/>
                  </a:cxn>
                  <a:cxn ang="0">
                    <a:pos x="60" y="115"/>
                  </a:cxn>
                  <a:cxn ang="0">
                    <a:pos x="71" y="132"/>
                  </a:cxn>
                  <a:cxn ang="0">
                    <a:pos x="72" y="141"/>
                  </a:cxn>
                  <a:cxn ang="0">
                    <a:pos x="93" y="167"/>
                  </a:cxn>
                  <a:cxn ang="0">
                    <a:pos x="96" y="163"/>
                  </a:cxn>
                  <a:cxn ang="0">
                    <a:pos x="96" y="158"/>
                  </a:cxn>
                  <a:cxn ang="0">
                    <a:pos x="100" y="158"/>
                  </a:cxn>
                  <a:cxn ang="0">
                    <a:pos x="110" y="145"/>
                  </a:cxn>
                  <a:cxn ang="0">
                    <a:pos x="114" y="136"/>
                  </a:cxn>
                  <a:cxn ang="0">
                    <a:pos x="114" y="130"/>
                  </a:cxn>
                </a:cxnLst>
                <a:rect l="0" t="0" r="r" b="b"/>
                <a:pathLst>
                  <a:path w="137" h="167">
                    <a:moveTo>
                      <a:pt x="114" y="130"/>
                    </a:moveTo>
                    <a:lnTo>
                      <a:pt x="114" y="121"/>
                    </a:lnTo>
                    <a:lnTo>
                      <a:pt x="118" y="111"/>
                    </a:lnTo>
                    <a:lnTo>
                      <a:pt x="127" y="95"/>
                    </a:lnTo>
                    <a:lnTo>
                      <a:pt x="132" y="76"/>
                    </a:lnTo>
                    <a:lnTo>
                      <a:pt x="135" y="59"/>
                    </a:lnTo>
                    <a:lnTo>
                      <a:pt x="135" y="46"/>
                    </a:lnTo>
                    <a:lnTo>
                      <a:pt x="137" y="39"/>
                    </a:lnTo>
                    <a:lnTo>
                      <a:pt x="134" y="29"/>
                    </a:lnTo>
                    <a:lnTo>
                      <a:pt x="126" y="28"/>
                    </a:lnTo>
                    <a:lnTo>
                      <a:pt x="120" y="16"/>
                    </a:lnTo>
                    <a:lnTo>
                      <a:pt x="99" y="2"/>
                    </a:lnTo>
                    <a:lnTo>
                      <a:pt x="88" y="0"/>
                    </a:lnTo>
                    <a:lnTo>
                      <a:pt x="69" y="6"/>
                    </a:lnTo>
                    <a:lnTo>
                      <a:pt x="34" y="6"/>
                    </a:lnTo>
                    <a:lnTo>
                      <a:pt x="23" y="12"/>
                    </a:lnTo>
                    <a:lnTo>
                      <a:pt x="13" y="32"/>
                    </a:lnTo>
                    <a:lnTo>
                      <a:pt x="2" y="48"/>
                    </a:lnTo>
                    <a:lnTo>
                      <a:pt x="0" y="57"/>
                    </a:lnTo>
                    <a:lnTo>
                      <a:pt x="26" y="71"/>
                    </a:lnTo>
                    <a:lnTo>
                      <a:pt x="32" y="81"/>
                    </a:lnTo>
                    <a:lnTo>
                      <a:pt x="44" y="92"/>
                    </a:lnTo>
                    <a:lnTo>
                      <a:pt x="54" y="109"/>
                    </a:lnTo>
                    <a:lnTo>
                      <a:pt x="60" y="115"/>
                    </a:lnTo>
                    <a:lnTo>
                      <a:pt x="71" y="132"/>
                    </a:lnTo>
                    <a:lnTo>
                      <a:pt x="72" y="141"/>
                    </a:lnTo>
                    <a:lnTo>
                      <a:pt x="93" y="167"/>
                    </a:lnTo>
                    <a:lnTo>
                      <a:pt x="96" y="163"/>
                    </a:lnTo>
                    <a:lnTo>
                      <a:pt x="96" y="158"/>
                    </a:lnTo>
                    <a:lnTo>
                      <a:pt x="100" y="158"/>
                    </a:lnTo>
                    <a:lnTo>
                      <a:pt x="110" y="145"/>
                    </a:lnTo>
                    <a:lnTo>
                      <a:pt x="114" y="136"/>
                    </a:lnTo>
                    <a:lnTo>
                      <a:pt x="114" y="1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3" name="Freeform 291"/>
              <p:cNvSpPr>
                <a:spLocks noChangeAspect="1"/>
              </p:cNvSpPr>
              <p:nvPr/>
            </p:nvSpPr>
            <p:spPr bwMode="gray">
              <a:xfrm>
                <a:off x="1392" y="1262"/>
                <a:ext cx="67" cy="97"/>
              </a:xfrm>
              <a:custGeom>
                <a:avLst/>
                <a:gdLst/>
                <a:ahLst/>
                <a:cxnLst>
                  <a:cxn ang="0">
                    <a:pos x="124" y="351"/>
                  </a:cxn>
                  <a:cxn ang="0">
                    <a:pos x="109" y="334"/>
                  </a:cxn>
                  <a:cxn ang="0">
                    <a:pos x="87" y="317"/>
                  </a:cxn>
                  <a:cxn ang="0">
                    <a:pos x="55" y="322"/>
                  </a:cxn>
                  <a:cxn ang="0">
                    <a:pos x="40" y="291"/>
                  </a:cxn>
                  <a:cxn ang="0">
                    <a:pos x="1" y="245"/>
                  </a:cxn>
                  <a:cxn ang="0">
                    <a:pos x="6" y="189"/>
                  </a:cxn>
                  <a:cxn ang="0">
                    <a:pos x="35" y="189"/>
                  </a:cxn>
                  <a:cxn ang="0">
                    <a:pos x="42" y="202"/>
                  </a:cxn>
                  <a:cxn ang="0">
                    <a:pos x="64" y="217"/>
                  </a:cxn>
                  <a:cxn ang="0">
                    <a:pos x="71" y="244"/>
                  </a:cxn>
                  <a:cxn ang="0">
                    <a:pos x="99" y="236"/>
                  </a:cxn>
                  <a:cxn ang="0">
                    <a:pos x="124" y="223"/>
                  </a:cxn>
                  <a:cxn ang="0">
                    <a:pos x="120" y="196"/>
                  </a:cxn>
                  <a:cxn ang="0">
                    <a:pos x="132" y="190"/>
                  </a:cxn>
                  <a:cxn ang="0">
                    <a:pos x="116" y="171"/>
                  </a:cxn>
                  <a:cxn ang="0">
                    <a:pos x="110" y="144"/>
                  </a:cxn>
                  <a:cxn ang="0">
                    <a:pos x="137" y="151"/>
                  </a:cxn>
                  <a:cxn ang="0">
                    <a:pos x="114" y="119"/>
                  </a:cxn>
                  <a:cxn ang="0">
                    <a:pos x="93" y="134"/>
                  </a:cxn>
                  <a:cxn ang="0">
                    <a:pos x="61" y="105"/>
                  </a:cxn>
                  <a:cxn ang="0">
                    <a:pos x="80" y="78"/>
                  </a:cxn>
                  <a:cxn ang="0">
                    <a:pos x="99" y="98"/>
                  </a:cxn>
                  <a:cxn ang="0">
                    <a:pos x="98" y="71"/>
                  </a:cxn>
                  <a:cxn ang="0">
                    <a:pos x="71" y="59"/>
                  </a:cxn>
                  <a:cxn ang="0">
                    <a:pos x="96" y="21"/>
                  </a:cxn>
                  <a:cxn ang="0">
                    <a:pos x="124" y="39"/>
                  </a:cxn>
                  <a:cxn ang="0">
                    <a:pos x="113" y="19"/>
                  </a:cxn>
                  <a:cxn ang="0">
                    <a:pos x="129" y="0"/>
                  </a:cxn>
                  <a:cxn ang="0">
                    <a:pos x="152" y="22"/>
                  </a:cxn>
                  <a:cxn ang="0">
                    <a:pos x="188" y="34"/>
                  </a:cxn>
                  <a:cxn ang="0">
                    <a:pos x="248" y="8"/>
                  </a:cxn>
                  <a:cxn ang="0">
                    <a:pos x="288" y="26"/>
                  </a:cxn>
                  <a:cxn ang="0">
                    <a:pos x="284" y="66"/>
                  </a:cxn>
                  <a:cxn ang="0">
                    <a:pos x="270" y="76"/>
                  </a:cxn>
                  <a:cxn ang="0">
                    <a:pos x="282" y="112"/>
                  </a:cxn>
                  <a:cxn ang="0">
                    <a:pos x="250" y="130"/>
                  </a:cxn>
                  <a:cxn ang="0">
                    <a:pos x="228" y="164"/>
                  </a:cxn>
                  <a:cxn ang="0">
                    <a:pos x="220" y="195"/>
                  </a:cxn>
                  <a:cxn ang="0">
                    <a:pos x="265" y="173"/>
                  </a:cxn>
                  <a:cxn ang="0">
                    <a:pos x="282" y="204"/>
                  </a:cxn>
                  <a:cxn ang="0">
                    <a:pos x="293" y="222"/>
                  </a:cxn>
                  <a:cxn ang="0">
                    <a:pos x="290" y="248"/>
                  </a:cxn>
                  <a:cxn ang="0">
                    <a:pos x="315" y="222"/>
                  </a:cxn>
                  <a:cxn ang="0">
                    <a:pos x="324" y="247"/>
                  </a:cxn>
                  <a:cxn ang="0">
                    <a:pos x="329" y="288"/>
                  </a:cxn>
                  <a:cxn ang="0">
                    <a:pos x="320" y="313"/>
                  </a:cxn>
                  <a:cxn ang="0">
                    <a:pos x="323" y="344"/>
                  </a:cxn>
                  <a:cxn ang="0">
                    <a:pos x="325" y="360"/>
                  </a:cxn>
                  <a:cxn ang="0">
                    <a:pos x="322" y="389"/>
                  </a:cxn>
                  <a:cxn ang="0">
                    <a:pos x="303" y="410"/>
                  </a:cxn>
                  <a:cxn ang="0">
                    <a:pos x="249" y="426"/>
                  </a:cxn>
                  <a:cxn ang="0">
                    <a:pos x="248" y="444"/>
                  </a:cxn>
                  <a:cxn ang="0">
                    <a:pos x="229" y="475"/>
                  </a:cxn>
                  <a:cxn ang="0">
                    <a:pos x="205" y="464"/>
                  </a:cxn>
                  <a:cxn ang="0">
                    <a:pos x="187" y="473"/>
                  </a:cxn>
                  <a:cxn ang="0">
                    <a:pos x="172" y="424"/>
                  </a:cxn>
                  <a:cxn ang="0">
                    <a:pos x="144" y="384"/>
                  </a:cxn>
                </a:cxnLst>
                <a:rect l="0" t="0" r="r" b="b"/>
                <a:pathLst>
                  <a:path w="331" h="484">
                    <a:moveTo>
                      <a:pt x="137" y="376"/>
                    </a:moveTo>
                    <a:lnTo>
                      <a:pt x="132" y="371"/>
                    </a:lnTo>
                    <a:lnTo>
                      <a:pt x="124" y="351"/>
                    </a:lnTo>
                    <a:lnTo>
                      <a:pt x="123" y="344"/>
                    </a:lnTo>
                    <a:lnTo>
                      <a:pt x="116" y="336"/>
                    </a:lnTo>
                    <a:lnTo>
                      <a:pt x="109" y="334"/>
                    </a:lnTo>
                    <a:lnTo>
                      <a:pt x="99" y="341"/>
                    </a:lnTo>
                    <a:lnTo>
                      <a:pt x="94" y="328"/>
                    </a:lnTo>
                    <a:lnTo>
                      <a:pt x="87" y="317"/>
                    </a:lnTo>
                    <a:lnTo>
                      <a:pt x="81" y="317"/>
                    </a:lnTo>
                    <a:lnTo>
                      <a:pt x="78" y="325"/>
                    </a:lnTo>
                    <a:lnTo>
                      <a:pt x="55" y="322"/>
                    </a:lnTo>
                    <a:lnTo>
                      <a:pt x="51" y="307"/>
                    </a:lnTo>
                    <a:lnTo>
                      <a:pt x="42" y="297"/>
                    </a:lnTo>
                    <a:lnTo>
                      <a:pt x="40" y="291"/>
                    </a:lnTo>
                    <a:lnTo>
                      <a:pt x="22" y="275"/>
                    </a:lnTo>
                    <a:lnTo>
                      <a:pt x="18" y="268"/>
                    </a:lnTo>
                    <a:lnTo>
                      <a:pt x="1" y="245"/>
                    </a:lnTo>
                    <a:lnTo>
                      <a:pt x="0" y="227"/>
                    </a:lnTo>
                    <a:lnTo>
                      <a:pt x="2" y="205"/>
                    </a:lnTo>
                    <a:lnTo>
                      <a:pt x="6" y="189"/>
                    </a:lnTo>
                    <a:lnTo>
                      <a:pt x="15" y="182"/>
                    </a:lnTo>
                    <a:lnTo>
                      <a:pt x="28" y="179"/>
                    </a:lnTo>
                    <a:lnTo>
                      <a:pt x="35" y="189"/>
                    </a:lnTo>
                    <a:lnTo>
                      <a:pt x="43" y="194"/>
                    </a:lnTo>
                    <a:lnTo>
                      <a:pt x="44" y="195"/>
                    </a:lnTo>
                    <a:lnTo>
                      <a:pt x="42" y="202"/>
                    </a:lnTo>
                    <a:lnTo>
                      <a:pt x="48" y="209"/>
                    </a:lnTo>
                    <a:lnTo>
                      <a:pt x="59" y="212"/>
                    </a:lnTo>
                    <a:lnTo>
                      <a:pt x="64" y="217"/>
                    </a:lnTo>
                    <a:lnTo>
                      <a:pt x="65" y="228"/>
                    </a:lnTo>
                    <a:lnTo>
                      <a:pt x="69" y="236"/>
                    </a:lnTo>
                    <a:lnTo>
                      <a:pt x="71" y="244"/>
                    </a:lnTo>
                    <a:lnTo>
                      <a:pt x="89" y="245"/>
                    </a:lnTo>
                    <a:lnTo>
                      <a:pt x="97" y="241"/>
                    </a:lnTo>
                    <a:lnTo>
                      <a:pt x="99" y="236"/>
                    </a:lnTo>
                    <a:lnTo>
                      <a:pt x="105" y="238"/>
                    </a:lnTo>
                    <a:lnTo>
                      <a:pt x="113" y="236"/>
                    </a:lnTo>
                    <a:lnTo>
                      <a:pt x="124" y="223"/>
                    </a:lnTo>
                    <a:lnTo>
                      <a:pt x="119" y="214"/>
                    </a:lnTo>
                    <a:lnTo>
                      <a:pt x="116" y="196"/>
                    </a:lnTo>
                    <a:lnTo>
                      <a:pt x="120" y="196"/>
                    </a:lnTo>
                    <a:lnTo>
                      <a:pt x="128" y="206"/>
                    </a:lnTo>
                    <a:lnTo>
                      <a:pt x="132" y="204"/>
                    </a:lnTo>
                    <a:lnTo>
                      <a:pt x="132" y="190"/>
                    </a:lnTo>
                    <a:lnTo>
                      <a:pt x="129" y="183"/>
                    </a:lnTo>
                    <a:lnTo>
                      <a:pt x="119" y="182"/>
                    </a:lnTo>
                    <a:lnTo>
                      <a:pt x="116" y="171"/>
                    </a:lnTo>
                    <a:lnTo>
                      <a:pt x="112" y="168"/>
                    </a:lnTo>
                    <a:lnTo>
                      <a:pt x="112" y="155"/>
                    </a:lnTo>
                    <a:lnTo>
                      <a:pt x="110" y="144"/>
                    </a:lnTo>
                    <a:lnTo>
                      <a:pt x="112" y="140"/>
                    </a:lnTo>
                    <a:lnTo>
                      <a:pt x="121" y="137"/>
                    </a:lnTo>
                    <a:lnTo>
                      <a:pt x="137" y="151"/>
                    </a:lnTo>
                    <a:lnTo>
                      <a:pt x="140" y="146"/>
                    </a:lnTo>
                    <a:lnTo>
                      <a:pt x="118" y="113"/>
                    </a:lnTo>
                    <a:lnTo>
                      <a:pt x="114" y="119"/>
                    </a:lnTo>
                    <a:lnTo>
                      <a:pt x="113" y="128"/>
                    </a:lnTo>
                    <a:lnTo>
                      <a:pt x="104" y="131"/>
                    </a:lnTo>
                    <a:lnTo>
                      <a:pt x="93" y="134"/>
                    </a:lnTo>
                    <a:lnTo>
                      <a:pt x="77" y="123"/>
                    </a:lnTo>
                    <a:lnTo>
                      <a:pt x="69" y="107"/>
                    </a:lnTo>
                    <a:lnTo>
                      <a:pt x="61" y="105"/>
                    </a:lnTo>
                    <a:lnTo>
                      <a:pt x="59" y="89"/>
                    </a:lnTo>
                    <a:lnTo>
                      <a:pt x="60" y="78"/>
                    </a:lnTo>
                    <a:lnTo>
                      <a:pt x="80" y="78"/>
                    </a:lnTo>
                    <a:lnTo>
                      <a:pt x="87" y="85"/>
                    </a:lnTo>
                    <a:lnTo>
                      <a:pt x="89" y="92"/>
                    </a:lnTo>
                    <a:lnTo>
                      <a:pt x="99" y="98"/>
                    </a:lnTo>
                    <a:lnTo>
                      <a:pt x="102" y="92"/>
                    </a:lnTo>
                    <a:lnTo>
                      <a:pt x="98" y="80"/>
                    </a:lnTo>
                    <a:lnTo>
                      <a:pt x="98" y="71"/>
                    </a:lnTo>
                    <a:lnTo>
                      <a:pt x="85" y="67"/>
                    </a:lnTo>
                    <a:lnTo>
                      <a:pt x="80" y="59"/>
                    </a:lnTo>
                    <a:lnTo>
                      <a:pt x="71" y="59"/>
                    </a:lnTo>
                    <a:lnTo>
                      <a:pt x="66" y="45"/>
                    </a:lnTo>
                    <a:lnTo>
                      <a:pt x="77" y="32"/>
                    </a:lnTo>
                    <a:lnTo>
                      <a:pt x="96" y="21"/>
                    </a:lnTo>
                    <a:lnTo>
                      <a:pt x="101" y="28"/>
                    </a:lnTo>
                    <a:lnTo>
                      <a:pt x="114" y="32"/>
                    </a:lnTo>
                    <a:lnTo>
                      <a:pt x="124" y="39"/>
                    </a:lnTo>
                    <a:lnTo>
                      <a:pt x="126" y="32"/>
                    </a:lnTo>
                    <a:lnTo>
                      <a:pt x="126" y="24"/>
                    </a:lnTo>
                    <a:lnTo>
                      <a:pt x="113" y="19"/>
                    </a:lnTo>
                    <a:lnTo>
                      <a:pt x="109" y="12"/>
                    </a:lnTo>
                    <a:lnTo>
                      <a:pt x="119" y="5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44" y="21"/>
                    </a:lnTo>
                    <a:lnTo>
                      <a:pt x="152" y="22"/>
                    </a:lnTo>
                    <a:lnTo>
                      <a:pt x="164" y="32"/>
                    </a:lnTo>
                    <a:lnTo>
                      <a:pt x="175" y="37"/>
                    </a:lnTo>
                    <a:lnTo>
                      <a:pt x="188" y="34"/>
                    </a:lnTo>
                    <a:lnTo>
                      <a:pt x="193" y="38"/>
                    </a:lnTo>
                    <a:lnTo>
                      <a:pt x="217" y="31"/>
                    </a:lnTo>
                    <a:lnTo>
                      <a:pt x="248" y="8"/>
                    </a:lnTo>
                    <a:lnTo>
                      <a:pt x="274" y="1"/>
                    </a:lnTo>
                    <a:lnTo>
                      <a:pt x="276" y="8"/>
                    </a:lnTo>
                    <a:lnTo>
                      <a:pt x="288" y="26"/>
                    </a:lnTo>
                    <a:lnTo>
                      <a:pt x="295" y="28"/>
                    </a:lnTo>
                    <a:lnTo>
                      <a:pt x="293" y="51"/>
                    </a:lnTo>
                    <a:lnTo>
                      <a:pt x="284" y="66"/>
                    </a:lnTo>
                    <a:lnTo>
                      <a:pt x="270" y="69"/>
                    </a:lnTo>
                    <a:lnTo>
                      <a:pt x="266" y="75"/>
                    </a:lnTo>
                    <a:lnTo>
                      <a:pt x="270" y="76"/>
                    </a:lnTo>
                    <a:lnTo>
                      <a:pt x="281" y="86"/>
                    </a:lnTo>
                    <a:lnTo>
                      <a:pt x="284" y="94"/>
                    </a:lnTo>
                    <a:lnTo>
                      <a:pt x="282" y="112"/>
                    </a:lnTo>
                    <a:lnTo>
                      <a:pt x="279" y="108"/>
                    </a:lnTo>
                    <a:lnTo>
                      <a:pt x="268" y="112"/>
                    </a:lnTo>
                    <a:lnTo>
                      <a:pt x="250" y="130"/>
                    </a:lnTo>
                    <a:lnTo>
                      <a:pt x="241" y="148"/>
                    </a:lnTo>
                    <a:lnTo>
                      <a:pt x="233" y="155"/>
                    </a:lnTo>
                    <a:lnTo>
                      <a:pt x="228" y="164"/>
                    </a:lnTo>
                    <a:lnTo>
                      <a:pt x="221" y="172"/>
                    </a:lnTo>
                    <a:lnTo>
                      <a:pt x="220" y="184"/>
                    </a:lnTo>
                    <a:lnTo>
                      <a:pt x="220" y="195"/>
                    </a:lnTo>
                    <a:lnTo>
                      <a:pt x="242" y="172"/>
                    </a:lnTo>
                    <a:lnTo>
                      <a:pt x="257" y="167"/>
                    </a:lnTo>
                    <a:lnTo>
                      <a:pt x="265" y="173"/>
                    </a:lnTo>
                    <a:lnTo>
                      <a:pt x="280" y="189"/>
                    </a:lnTo>
                    <a:lnTo>
                      <a:pt x="279" y="201"/>
                    </a:lnTo>
                    <a:lnTo>
                      <a:pt x="282" y="204"/>
                    </a:lnTo>
                    <a:lnTo>
                      <a:pt x="285" y="215"/>
                    </a:lnTo>
                    <a:lnTo>
                      <a:pt x="290" y="216"/>
                    </a:lnTo>
                    <a:lnTo>
                      <a:pt x="293" y="222"/>
                    </a:lnTo>
                    <a:lnTo>
                      <a:pt x="295" y="228"/>
                    </a:lnTo>
                    <a:lnTo>
                      <a:pt x="290" y="238"/>
                    </a:lnTo>
                    <a:lnTo>
                      <a:pt x="290" y="248"/>
                    </a:lnTo>
                    <a:lnTo>
                      <a:pt x="303" y="236"/>
                    </a:lnTo>
                    <a:lnTo>
                      <a:pt x="314" y="234"/>
                    </a:lnTo>
                    <a:lnTo>
                      <a:pt x="315" y="222"/>
                    </a:lnTo>
                    <a:lnTo>
                      <a:pt x="322" y="232"/>
                    </a:lnTo>
                    <a:lnTo>
                      <a:pt x="322" y="242"/>
                    </a:lnTo>
                    <a:lnTo>
                      <a:pt x="324" y="247"/>
                    </a:lnTo>
                    <a:lnTo>
                      <a:pt x="331" y="274"/>
                    </a:lnTo>
                    <a:lnTo>
                      <a:pt x="331" y="282"/>
                    </a:lnTo>
                    <a:lnTo>
                      <a:pt x="329" y="288"/>
                    </a:lnTo>
                    <a:lnTo>
                      <a:pt x="319" y="300"/>
                    </a:lnTo>
                    <a:lnTo>
                      <a:pt x="314" y="301"/>
                    </a:lnTo>
                    <a:lnTo>
                      <a:pt x="320" y="313"/>
                    </a:lnTo>
                    <a:lnTo>
                      <a:pt x="323" y="322"/>
                    </a:lnTo>
                    <a:lnTo>
                      <a:pt x="324" y="338"/>
                    </a:lnTo>
                    <a:lnTo>
                      <a:pt x="323" y="344"/>
                    </a:lnTo>
                    <a:lnTo>
                      <a:pt x="315" y="355"/>
                    </a:lnTo>
                    <a:lnTo>
                      <a:pt x="323" y="354"/>
                    </a:lnTo>
                    <a:lnTo>
                      <a:pt x="325" y="360"/>
                    </a:lnTo>
                    <a:lnTo>
                      <a:pt x="327" y="373"/>
                    </a:lnTo>
                    <a:lnTo>
                      <a:pt x="327" y="385"/>
                    </a:lnTo>
                    <a:lnTo>
                      <a:pt x="322" y="389"/>
                    </a:lnTo>
                    <a:lnTo>
                      <a:pt x="318" y="384"/>
                    </a:lnTo>
                    <a:lnTo>
                      <a:pt x="307" y="393"/>
                    </a:lnTo>
                    <a:lnTo>
                      <a:pt x="303" y="410"/>
                    </a:lnTo>
                    <a:lnTo>
                      <a:pt x="280" y="428"/>
                    </a:lnTo>
                    <a:lnTo>
                      <a:pt x="266" y="422"/>
                    </a:lnTo>
                    <a:lnTo>
                      <a:pt x="249" y="426"/>
                    </a:lnTo>
                    <a:lnTo>
                      <a:pt x="238" y="422"/>
                    </a:lnTo>
                    <a:lnTo>
                      <a:pt x="236" y="428"/>
                    </a:lnTo>
                    <a:lnTo>
                      <a:pt x="248" y="444"/>
                    </a:lnTo>
                    <a:lnTo>
                      <a:pt x="248" y="454"/>
                    </a:lnTo>
                    <a:lnTo>
                      <a:pt x="231" y="467"/>
                    </a:lnTo>
                    <a:lnTo>
                      <a:pt x="229" y="475"/>
                    </a:lnTo>
                    <a:lnTo>
                      <a:pt x="221" y="483"/>
                    </a:lnTo>
                    <a:lnTo>
                      <a:pt x="212" y="484"/>
                    </a:lnTo>
                    <a:lnTo>
                      <a:pt x="205" y="464"/>
                    </a:lnTo>
                    <a:lnTo>
                      <a:pt x="199" y="465"/>
                    </a:lnTo>
                    <a:lnTo>
                      <a:pt x="195" y="473"/>
                    </a:lnTo>
                    <a:lnTo>
                      <a:pt x="187" y="473"/>
                    </a:lnTo>
                    <a:lnTo>
                      <a:pt x="182" y="454"/>
                    </a:lnTo>
                    <a:lnTo>
                      <a:pt x="178" y="431"/>
                    </a:lnTo>
                    <a:lnTo>
                      <a:pt x="172" y="424"/>
                    </a:lnTo>
                    <a:lnTo>
                      <a:pt x="167" y="406"/>
                    </a:lnTo>
                    <a:lnTo>
                      <a:pt x="158" y="394"/>
                    </a:lnTo>
                    <a:lnTo>
                      <a:pt x="144" y="384"/>
                    </a:lnTo>
                    <a:lnTo>
                      <a:pt x="137" y="37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4" name="Freeform 292"/>
              <p:cNvSpPr>
                <a:spLocks noChangeAspect="1"/>
              </p:cNvSpPr>
              <p:nvPr/>
            </p:nvSpPr>
            <p:spPr bwMode="gray">
              <a:xfrm>
                <a:off x="1388" y="1141"/>
                <a:ext cx="59" cy="76"/>
              </a:xfrm>
              <a:custGeom>
                <a:avLst/>
                <a:gdLst/>
                <a:ahLst/>
                <a:cxnLst>
                  <a:cxn ang="0">
                    <a:pos x="281" y="171"/>
                  </a:cxn>
                  <a:cxn ang="0">
                    <a:pos x="266" y="206"/>
                  </a:cxn>
                  <a:cxn ang="0">
                    <a:pos x="291" y="237"/>
                  </a:cxn>
                  <a:cxn ang="0">
                    <a:pos x="279" y="244"/>
                  </a:cxn>
                  <a:cxn ang="0">
                    <a:pos x="260" y="249"/>
                  </a:cxn>
                  <a:cxn ang="0">
                    <a:pos x="265" y="259"/>
                  </a:cxn>
                  <a:cxn ang="0">
                    <a:pos x="259" y="280"/>
                  </a:cxn>
                  <a:cxn ang="0">
                    <a:pos x="253" y="286"/>
                  </a:cxn>
                  <a:cxn ang="0">
                    <a:pos x="271" y="338"/>
                  </a:cxn>
                  <a:cxn ang="0">
                    <a:pos x="258" y="334"/>
                  </a:cxn>
                  <a:cxn ang="0">
                    <a:pos x="250" y="345"/>
                  </a:cxn>
                  <a:cxn ang="0">
                    <a:pos x="230" y="372"/>
                  </a:cxn>
                  <a:cxn ang="0">
                    <a:pos x="208" y="370"/>
                  </a:cxn>
                  <a:cxn ang="0">
                    <a:pos x="190" y="371"/>
                  </a:cxn>
                  <a:cxn ang="0">
                    <a:pos x="177" y="364"/>
                  </a:cxn>
                  <a:cxn ang="0">
                    <a:pos x="130" y="373"/>
                  </a:cxn>
                  <a:cxn ang="0">
                    <a:pos x="119" y="327"/>
                  </a:cxn>
                  <a:cxn ang="0">
                    <a:pos x="136" y="303"/>
                  </a:cxn>
                  <a:cxn ang="0">
                    <a:pos x="113" y="280"/>
                  </a:cxn>
                  <a:cxn ang="0">
                    <a:pos x="141" y="270"/>
                  </a:cxn>
                  <a:cxn ang="0">
                    <a:pos x="155" y="256"/>
                  </a:cxn>
                  <a:cxn ang="0">
                    <a:pos x="168" y="237"/>
                  </a:cxn>
                  <a:cxn ang="0">
                    <a:pos x="211" y="214"/>
                  </a:cxn>
                  <a:cxn ang="0">
                    <a:pos x="172" y="214"/>
                  </a:cxn>
                  <a:cxn ang="0">
                    <a:pos x="129" y="225"/>
                  </a:cxn>
                  <a:cxn ang="0">
                    <a:pos x="60" y="242"/>
                  </a:cxn>
                  <a:cxn ang="0">
                    <a:pos x="4" y="256"/>
                  </a:cxn>
                  <a:cxn ang="0">
                    <a:pos x="10" y="222"/>
                  </a:cxn>
                  <a:cxn ang="0">
                    <a:pos x="31" y="215"/>
                  </a:cxn>
                  <a:cxn ang="0">
                    <a:pos x="42" y="183"/>
                  </a:cxn>
                  <a:cxn ang="0">
                    <a:pos x="83" y="205"/>
                  </a:cxn>
                  <a:cxn ang="0">
                    <a:pos x="69" y="166"/>
                  </a:cxn>
                  <a:cxn ang="0">
                    <a:pos x="51" y="149"/>
                  </a:cxn>
                  <a:cxn ang="0">
                    <a:pos x="33" y="109"/>
                  </a:cxn>
                  <a:cxn ang="0">
                    <a:pos x="43" y="65"/>
                  </a:cxn>
                  <a:cxn ang="0">
                    <a:pos x="77" y="57"/>
                  </a:cxn>
                  <a:cxn ang="0">
                    <a:pos x="96" y="82"/>
                  </a:cxn>
                  <a:cxn ang="0">
                    <a:pos x="114" y="133"/>
                  </a:cxn>
                  <a:cxn ang="0">
                    <a:pos x="134" y="147"/>
                  </a:cxn>
                  <a:cxn ang="0">
                    <a:pos x="171" y="156"/>
                  </a:cxn>
                  <a:cxn ang="0">
                    <a:pos x="158" y="113"/>
                  </a:cxn>
                  <a:cxn ang="0">
                    <a:pos x="125" y="93"/>
                  </a:cxn>
                  <a:cxn ang="0">
                    <a:pos x="141" y="82"/>
                  </a:cxn>
                  <a:cxn ang="0">
                    <a:pos x="96" y="45"/>
                  </a:cxn>
                  <a:cxn ang="0">
                    <a:pos x="129" y="7"/>
                  </a:cxn>
                  <a:cxn ang="0">
                    <a:pos x="183" y="28"/>
                  </a:cxn>
                  <a:cxn ang="0">
                    <a:pos x="205" y="45"/>
                  </a:cxn>
                  <a:cxn ang="0">
                    <a:pos x="216" y="15"/>
                  </a:cxn>
                  <a:cxn ang="0">
                    <a:pos x="237" y="0"/>
                  </a:cxn>
                  <a:cxn ang="0">
                    <a:pos x="246" y="26"/>
                  </a:cxn>
                  <a:cxn ang="0">
                    <a:pos x="274" y="72"/>
                  </a:cxn>
                  <a:cxn ang="0">
                    <a:pos x="280" y="134"/>
                  </a:cxn>
                </a:cxnLst>
                <a:rect l="0" t="0" r="r" b="b"/>
                <a:pathLst>
                  <a:path w="292" h="380">
                    <a:moveTo>
                      <a:pt x="281" y="160"/>
                    </a:moveTo>
                    <a:lnTo>
                      <a:pt x="282" y="162"/>
                    </a:lnTo>
                    <a:lnTo>
                      <a:pt x="281" y="165"/>
                    </a:lnTo>
                    <a:lnTo>
                      <a:pt x="281" y="171"/>
                    </a:lnTo>
                    <a:lnTo>
                      <a:pt x="282" y="177"/>
                    </a:lnTo>
                    <a:lnTo>
                      <a:pt x="281" y="187"/>
                    </a:lnTo>
                    <a:lnTo>
                      <a:pt x="268" y="198"/>
                    </a:lnTo>
                    <a:lnTo>
                      <a:pt x="266" y="206"/>
                    </a:lnTo>
                    <a:lnTo>
                      <a:pt x="285" y="213"/>
                    </a:lnTo>
                    <a:lnTo>
                      <a:pt x="291" y="210"/>
                    </a:lnTo>
                    <a:lnTo>
                      <a:pt x="292" y="224"/>
                    </a:lnTo>
                    <a:lnTo>
                      <a:pt x="291" y="237"/>
                    </a:lnTo>
                    <a:lnTo>
                      <a:pt x="290" y="267"/>
                    </a:lnTo>
                    <a:lnTo>
                      <a:pt x="292" y="285"/>
                    </a:lnTo>
                    <a:lnTo>
                      <a:pt x="284" y="254"/>
                    </a:lnTo>
                    <a:lnTo>
                      <a:pt x="279" y="244"/>
                    </a:lnTo>
                    <a:lnTo>
                      <a:pt x="274" y="240"/>
                    </a:lnTo>
                    <a:lnTo>
                      <a:pt x="270" y="244"/>
                    </a:lnTo>
                    <a:lnTo>
                      <a:pt x="263" y="242"/>
                    </a:lnTo>
                    <a:lnTo>
                      <a:pt x="260" y="249"/>
                    </a:lnTo>
                    <a:lnTo>
                      <a:pt x="268" y="254"/>
                    </a:lnTo>
                    <a:lnTo>
                      <a:pt x="269" y="263"/>
                    </a:lnTo>
                    <a:lnTo>
                      <a:pt x="268" y="267"/>
                    </a:lnTo>
                    <a:lnTo>
                      <a:pt x="265" y="259"/>
                    </a:lnTo>
                    <a:lnTo>
                      <a:pt x="258" y="264"/>
                    </a:lnTo>
                    <a:lnTo>
                      <a:pt x="255" y="270"/>
                    </a:lnTo>
                    <a:lnTo>
                      <a:pt x="263" y="279"/>
                    </a:lnTo>
                    <a:lnTo>
                      <a:pt x="259" y="280"/>
                    </a:lnTo>
                    <a:lnTo>
                      <a:pt x="258" y="285"/>
                    </a:lnTo>
                    <a:lnTo>
                      <a:pt x="260" y="291"/>
                    </a:lnTo>
                    <a:lnTo>
                      <a:pt x="258" y="292"/>
                    </a:lnTo>
                    <a:lnTo>
                      <a:pt x="253" y="286"/>
                    </a:lnTo>
                    <a:lnTo>
                      <a:pt x="248" y="302"/>
                    </a:lnTo>
                    <a:lnTo>
                      <a:pt x="249" y="308"/>
                    </a:lnTo>
                    <a:lnTo>
                      <a:pt x="254" y="306"/>
                    </a:lnTo>
                    <a:lnTo>
                      <a:pt x="271" y="338"/>
                    </a:lnTo>
                    <a:lnTo>
                      <a:pt x="274" y="345"/>
                    </a:lnTo>
                    <a:lnTo>
                      <a:pt x="269" y="349"/>
                    </a:lnTo>
                    <a:lnTo>
                      <a:pt x="263" y="345"/>
                    </a:lnTo>
                    <a:lnTo>
                      <a:pt x="258" y="334"/>
                    </a:lnTo>
                    <a:lnTo>
                      <a:pt x="254" y="330"/>
                    </a:lnTo>
                    <a:lnTo>
                      <a:pt x="248" y="332"/>
                    </a:lnTo>
                    <a:lnTo>
                      <a:pt x="248" y="339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5" y="359"/>
                    </a:lnTo>
                    <a:lnTo>
                      <a:pt x="255" y="369"/>
                    </a:lnTo>
                    <a:lnTo>
                      <a:pt x="230" y="372"/>
                    </a:lnTo>
                    <a:lnTo>
                      <a:pt x="228" y="365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8" y="370"/>
                    </a:lnTo>
                    <a:lnTo>
                      <a:pt x="209" y="360"/>
                    </a:lnTo>
                    <a:lnTo>
                      <a:pt x="203" y="364"/>
                    </a:lnTo>
                    <a:lnTo>
                      <a:pt x="201" y="373"/>
                    </a:lnTo>
                    <a:lnTo>
                      <a:pt x="190" y="371"/>
                    </a:lnTo>
                    <a:lnTo>
                      <a:pt x="190" y="360"/>
                    </a:lnTo>
                    <a:lnTo>
                      <a:pt x="188" y="369"/>
                    </a:lnTo>
                    <a:lnTo>
                      <a:pt x="180" y="372"/>
                    </a:lnTo>
                    <a:lnTo>
                      <a:pt x="177" y="364"/>
                    </a:lnTo>
                    <a:lnTo>
                      <a:pt x="179" y="354"/>
                    </a:lnTo>
                    <a:lnTo>
                      <a:pt x="167" y="380"/>
                    </a:lnTo>
                    <a:lnTo>
                      <a:pt x="144" y="380"/>
                    </a:lnTo>
                    <a:lnTo>
                      <a:pt x="130" y="373"/>
                    </a:lnTo>
                    <a:lnTo>
                      <a:pt x="123" y="365"/>
                    </a:lnTo>
                    <a:lnTo>
                      <a:pt x="122" y="339"/>
                    </a:lnTo>
                    <a:lnTo>
                      <a:pt x="118" y="332"/>
                    </a:lnTo>
                    <a:lnTo>
                      <a:pt x="119" y="327"/>
                    </a:lnTo>
                    <a:lnTo>
                      <a:pt x="142" y="327"/>
                    </a:lnTo>
                    <a:lnTo>
                      <a:pt x="147" y="322"/>
                    </a:lnTo>
                    <a:lnTo>
                      <a:pt x="131" y="319"/>
                    </a:lnTo>
                    <a:lnTo>
                      <a:pt x="136" y="303"/>
                    </a:lnTo>
                    <a:lnTo>
                      <a:pt x="119" y="310"/>
                    </a:lnTo>
                    <a:lnTo>
                      <a:pt x="115" y="300"/>
                    </a:lnTo>
                    <a:lnTo>
                      <a:pt x="128" y="291"/>
                    </a:lnTo>
                    <a:lnTo>
                      <a:pt x="113" y="280"/>
                    </a:lnTo>
                    <a:lnTo>
                      <a:pt x="131" y="276"/>
                    </a:lnTo>
                    <a:lnTo>
                      <a:pt x="141" y="279"/>
                    </a:lnTo>
                    <a:lnTo>
                      <a:pt x="145" y="273"/>
                    </a:lnTo>
                    <a:lnTo>
                      <a:pt x="141" y="270"/>
                    </a:lnTo>
                    <a:lnTo>
                      <a:pt x="162" y="268"/>
                    </a:lnTo>
                    <a:lnTo>
                      <a:pt x="163" y="262"/>
                    </a:lnTo>
                    <a:lnTo>
                      <a:pt x="141" y="265"/>
                    </a:lnTo>
                    <a:lnTo>
                      <a:pt x="155" y="256"/>
                    </a:lnTo>
                    <a:lnTo>
                      <a:pt x="152" y="252"/>
                    </a:lnTo>
                    <a:lnTo>
                      <a:pt x="156" y="247"/>
                    </a:lnTo>
                    <a:lnTo>
                      <a:pt x="169" y="242"/>
                    </a:lnTo>
                    <a:lnTo>
                      <a:pt x="168" y="237"/>
                    </a:lnTo>
                    <a:lnTo>
                      <a:pt x="163" y="232"/>
                    </a:lnTo>
                    <a:lnTo>
                      <a:pt x="166" y="225"/>
                    </a:lnTo>
                    <a:lnTo>
                      <a:pt x="204" y="219"/>
                    </a:lnTo>
                    <a:lnTo>
                      <a:pt x="211" y="214"/>
                    </a:lnTo>
                    <a:lnTo>
                      <a:pt x="210" y="209"/>
                    </a:lnTo>
                    <a:lnTo>
                      <a:pt x="203" y="214"/>
                    </a:lnTo>
                    <a:lnTo>
                      <a:pt x="174" y="216"/>
                    </a:lnTo>
                    <a:lnTo>
                      <a:pt x="172" y="214"/>
                    </a:lnTo>
                    <a:lnTo>
                      <a:pt x="163" y="220"/>
                    </a:lnTo>
                    <a:lnTo>
                      <a:pt x="153" y="219"/>
                    </a:lnTo>
                    <a:lnTo>
                      <a:pt x="135" y="227"/>
                    </a:lnTo>
                    <a:lnTo>
                      <a:pt x="129" y="225"/>
                    </a:lnTo>
                    <a:lnTo>
                      <a:pt x="92" y="241"/>
                    </a:lnTo>
                    <a:lnTo>
                      <a:pt x="72" y="240"/>
                    </a:lnTo>
                    <a:lnTo>
                      <a:pt x="67" y="248"/>
                    </a:lnTo>
                    <a:lnTo>
                      <a:pt x="60" y="242"/>
                    </a:lnTo>
                    <a:lnTo>
                      <a:pt x="50" y="252"/>
                    </a:lnTo>
                    <a:lnTo>
                      <a:pt x="26" y="254"/>
                    </a:lnTo>
                    <a:lnTo>
                      <a:pt x="17" y="263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8" y="240"/>
                    </a:lnTo>
                    <a:lnTo>
                      <a:pt x="7" y="232"/>
                    </a:lnTo>
                    <a:lnTo>
                      <a:pt x="10" y="222"/>
                    </a:lnTo>
                    <a:lnTo>
                      <a:pt x="18" y="220"/>
                    </a:lnTo>
                    <a:lnTo>
                      <a:pt x="39" y="227"/>
                    </a:lnTo>
                    <a:lnTo>
                      <a:pt x="37" y="219"/>
                    </a:lnTo>
                    <a:lnTo>
                      <a:pt x="31" y="215"/>
                    </a:lnTo>
                    <a:lnTo>
                      <a:pt x="33" y="206"/>
                    </a:lnTo>
                    <a:lnTo>
                      <a:pt x="27" y="206"/>
                    </a:lnTo>
                    <a:lnTo>
                      <a:pt x="28" y="193"/>
                    </a:lnTo>
                    <a:lnTo>
                      <a:pt x="42" y="183"/>
                    </a:lnTo>
                    <a:lnTo>
                      <a:pt x="49" y="183"/>
                    </a:lnTo>
                    <a:lnTo>
                      <a:pt x="67" y="198"/>
                    </a:lnTo>
                    <a:lnTo>
                      <a:pt x="71" y="209"/>
                    </a:lnTo>
                    <a:lnTo>
                      <a:pt x="83" y="205"/>
                    </a:lnTo>
                    <a:lnTo>
                      <a:pt x="82" y="195"/>
                    </a:lnTo>
                    <a:lnTo>
                      <a:pt x="81" y="187"/>
                    </a:lnTo>
                    <a:lnTo>
                      <a:pt x="65" y="176"/>
                    </a:lnTo>
                    <a:lnTo>
                      <a:pt x="69" y="166"/>
                    </a:lnTo>
                    <a:lnTo>
                      <a:pt x="77" y="156"/>
                    </a:lnTo>
                    <a:lnTo>
                      <a:pt x="77" y="150"/>
                    </a:lnTo>
                    <a:lnTo>
                      <a:pt x="53" y="161"/>
                    </a:lnTo>
                    <a:lnTo>
                      <a:pt x="51" y="149"/>
                    </a:lnTo>
                    <a:lnTo>
                      <a:pt x="44" y="136"/>
                    </a:lnTo>
                    <a:lnTo>
                      <a:pt x="44" y="122"/>
                    </a:lnTo>
                    <a:lnTo>
                      <a:pt x="48" y="109"/>
                    </a:lnTo>
                    <a:lnTo>
                      <a:pt x="33" y="109"/>
                    </a:lnTo>
                    <a:lnTo>
                      <a:pt x="34" y="95"/>
                    </a:lnTo>
                    <a:lnTo>
                      <a:pt x="33" y="85"/>
                    </a:lnTo>
                    <a:lnTo>
                      <a:pt x="44" y="66"/>
                    </a:lnTo>
                    <a:lnTo>
                      <a:pt x="43" y="65"/>
                    </a:lnTo>
                    <a:lnTo>
                      <a:pt x="47" y="55"/>
                    </a:lnTo>
                    <a:lnTo>
                      <a:pt x="53" y="50"/>
                    </a:lnTo>
                    <a:lnTo>
                      <a:pt x="74" y="58"/>
                    </a:lnTo>
                    <a:lnTo>
                      <a:pt x="77" y="57"/>
                    </a:lnTo>
                    <a:lnTo>
                      <a:pt x="81" y="63"/>
                    </a:lnTo>
                    <a:lnTo>
                      <a:pt x="81" y="74"/>
                    </a:lnTo>
                    <a:lnTo>
                      <a:pt x="85" y="72"/>
                    </a:lnTo>
                    <a:lnTo>
                      <a:pt x="96" y="82"/>
                    </a:lnTo>
                    <a:lnTo>
                      <a:pt x="90" y="93"/>
                    </a:lnTo>
                    <a:lnTo>
                      <a:pt x="110" y="123"/>
                    </a:lnTo>
                    <a:lnTo>
                      <a:pt x="110" y="127"/>
                    </a:lnTo>
                    <a:lnTo>
                      <a:pt x="114" y="133"/>
                    </a:lnTo>
                    <a:lnTo>
                      <a:pt x="122" y="129"/>
                    </a:lnTo>
                    <a:lnTo>
                      <a:pt x="128" y="131"/>
                    </a:lnTo>
                    <a:lnTo>
                      <a:pt x="122" y="140"/>
                    </a:lnTo>
                    <a:lnTo>
                      <a:pt x="134" y="147"/>
                    </a:lnTo>
                    <a:lnTo>
                      <a:pt x="150" y="165"/>
                    </a:lnTo>
                    <a:lnTo>
                      <a:pt x="161" y="167"/>
                    </a:lnTo>
                    <a:lnTo>
                      <a:pt x="169" y="160"/>
                    </a:lnTo>
                    <a:lnTo>
                      <a:pt x="171" y="156"/>
                    </a:lnTo>
                    <a:lnTo>
                      <a:pt x="161" y="158"/>
                    </a:lnTo>
                    <a:lnTo>
                      <a:pt x="152" y="144"/>
                    </a:lnTo>
                    <a:lnTo>
                      <a:pt x="142" y="117"/>
                    </a:lnTo>
                    <a:lnTo>
                      <a:pt x="158" y="113"/>
                    </a:lnTo>
                    <a:lnTo>
                      <a:pt x="153" y="104"/>
                    </a:lnTo>
                    <a:lnTo>
                      <a:pt x="130" y="108"/>
                    </a:lnTo>
                    <a:lnTo>
                      <a:pt x="122" y="100"/>
                    </a:lnTo>
                    <a:lnTo>
                      <a:pt x="125" y="93"/>
                    </a:lnTo>
                    <a:lnTo>
                      <a:pt x="137" y="93"/>
                    </a:lnTo>
                    <a:lnTo>
                      <a:pt x="140" y="86"/>
                    </a:lnTo>
                    <a:lnTo>
                      <a:pt x="147" y="86"/>
                    </a:lnTo>
                    <a:lnTo>
                      <a:pt x="141" y="82"/>
                    </a:lnTo>
                    <a:lnTo>
                      <a:pt x="133" y="71"/>
                    </a:lnTo>
                    <a:lnTo>
                      <a:pt x="115" y="71"/>
                    </a:lnTo>
                    <a:lnTo>
                      <a:pt x="107" y="64"/>
                    </a:lnTo>
                    <a:lnTo>
                      <a:pt x="96" y="45"/>
                    </a:lnTo>
                    <a:lnTo>
                      <a:pt x="97" y="38"/>
                    </a:lnTo>
                    <a:lnTo>
                      <a:pt x="108" y="37"/>
                    </a:lnTo>
                    <a:lnTo>
                      <a:pt x="112" y="21"/>
                    </a:lnTo>
                    <a:lnTo>
                      <a:pt x="129" y="7"/>
                    </a:lnTo>
                    <a:lnTo>
                      <a:pt x="153" y="11"/>
                    </a:lnTo>
                    <a:lnTo>
                      <a:pt x="168" y="6"/>
                    </a:lnTo>
                    <a:lnTo>
                      <a:pt x="172" y="16"/>
                    </a:lnTo>
                    <a:lnTo>
                      <a:pt x="183" y="28"/>
                    </a:lnTo>
                    <a:lnTo>
                      <a:pt x="204" y="36"/>
                    </a:lnTo>
                    <a:lnTo>
                      <a:pt x="201" y="45"/>
                    </a:lnTo>
                    <a:lnTo>
                      <a:pt x="203" y="52"/>
                    </a:lnTo>
                    <a:lnTo>
                      <a:pt x="205" y="45"/>
                    </a:lnTo>
                    <a:lnTo>
                      <a:pt x="216" y="49"/>
                    </a:lnTo>
                    <a:lnTo>
                      <a:pt x="220" y="39"/>
                    </a:lnTo>
                    <a:lnTo>
                      <a:pt x="212" y="21"/>
                    </a:lnTo>
                    <a:lnTo>
                      <a:pt x="216" y="15"/>
                    </a:lnTo>
                    <a:lnTo>
                      <a:pt x="231" y="18"/>
                    </a:lnTo>
                    <a:lnTo>
                      <a:pt x="235" y="6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43" y="11"/>
                    </a:lnTo>
                    <a:lnTo>
                      <a:pt x="255" y="22"/>
                    </a:lnTo>
                    <a:lnTo>
                      <a:pt x="242" y="20"/>
                    </a:lnTo>
                    <a:lnTo>
                      <a:pt x="246" y="26"/>
                    </a:lnTo>
                    <a:lnTo>
                      <a:pt x="265" y="33"/>
                    </a:lnTo>
                    <a:lnTo>
                      <a:pt x="276" y="48"/>
                    </a:lnTo>
                    <a:lnTo>
                      <a:pt x="278" y="60"/>
                    </a:lnTo>
                    <a:lnTo>
                      <a:pt x="274" y="72"/>
                    </a:lnTo>
                    <a:lnTo>
                      <a:pt x="274" y="90"/>
                    </a:lnTo>
                    <a:lnTo>
                      <a:pt x="282" y="107"/>
                    </a:lnTo>
                    <a:lnTo>
                      <a:pt x="284" y="123"/>
                    </a:lnTo>
                    <a:lnTo>
                      <a:pt x="280" y="134"/>
                    </a:lnTo>
                    <a:lnTo>
                      <a:pt x="281" y="140"/>
                    </a:lnTo>
                    <a:lnTo>
                      <a:pt x="280" y="149"/>
                    </a:lnTo>
                    <a:lnTo>
                      <a:pt x="281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5" name="Freeform 293"/>
              <p:cNvSpPr>
                <a:spLocks noChangeAspect="1"/>
              </p:cNvSpPr>
              <p:nvPr/>
            </p:nvSpPr>
            <p:spPr bwMode="gray">
              <a:xfrm>
                <a:off x="1225" y="1133"/>
                <a:ext cx="134" cy="107"/>
              </a:xfrm>
              <a:custGeom>
                <a:avLst/>
                <a:gdLst/>
                <a:ahLst/>
                <a:cxnLst>
                  <a:cxn ang="0">
                    <a:pos x="439" y="71"/>
                  </a:cxn>
                  <a:cxn ang="0">
                    <a:pos x="489" y="0"/>
                  </a:cxn>
                  <a:cxn ang="0">
                    <a:pos x="501" y="69"/>
                  </a:cxn>
                  <a:cxn ang="0">
                    <a:pos x="525" y="120"/>
                  </a:cxn>
                  <a:cxn ang="0">
                    <a:pos x="510" y="172"/>
                  </a:cxn>
                  <a:cxn ang="0">
                    <a:pos x="548" y="213"/>
                  </a:cxn>
                  <a:cxn ang="0">
                    <a:pos x="551" y="218"/>
                  </a:cxn>
                  <a:cxn ang="0">
                    <a:pos x="605" y="240"/>
                  </a:cxn>
                  <a:cxn ang="0">
                    <a:pos x="637" y="191"/>
                  </a:cxn>
                  <a:cxn ang="0">
                    <a:pos x="672" y="281"/>
                  </a:cxn>
                  <a:cxn ang="0">
                    <a:pos x="643" y="385"/>
                  </a:cxn>
                  <a:cxn ang="0">
                    <a:pos x="575" y="430"/>
                  </a:cxn>
                  <a:cxn ang="0">
                    <a:pos x="526" y="423"/>
                  </a:cxn>
                  <a:cxn ang="0">
                    <a:pos x="492" y="389"/>
                  </a:cxn>
                  <a:cxn ang="0">
                    <a:pos x="450" y="435"/>
                  </a:cxn>
                  <a:cxn ang="0">
                    <a:pos x="383" y="475"/>
                  </a:cxn>
                  <a:cxn ang="0">
                    <a:pos x="347" y="502"/>
                  </a:cxn>
                  <a:cxn ang="0">
                    <a:pos x="231" y="530"/>
                  </a:cxn>
                  <a:cxn ang="0">
                    <a:pos x="181" y="466"/>
                  </a:cxn>
                  <a:cxn ang="0">
                    <a:pos x="229" y="448"/>
                  </a:cxn>
                  <a:cxn ang="0">
                    <a:pos x="304" y="408"/>
                  </a:cxn>
                  <a:cxn ang="0">
                    <a:pos x="344" y="396"/>
                  </a:cxn>
                  <a:cxn ang="0">
                    <a:pos x="355" y="352"/>
                  </a:cxn>
                  <a:cxn ang="0">
                    <a:pos x="293" y="361"/>
                  </a:cxn>
                  <a:cxn ang="0">
                    <a:pos x="263" y="389"/>
                  </a:cxn>
                  <a:cxn ang="0">
                    <a:pos x="207" y="408"/>
                  </a:cxn>
                  <a:cxn ang="0">
                    <a:pos x="209" y="357"/>
                  </a:cxn>
                  <a:cxn ang="0">
                    <a:pos x="218" y="329"/>
                  </a:cxn>
                  <a:cxn ang="0">
                    <a:pos x="171" y="346"/>
                  </a:cxn>
                  <a:cxn ang="0">
                    <a:pos x="155" y="416"/>
                  </a:cxn>
                  <a:cxn ang="0">
                    <a:pos x="113" y="388"/>
                  </a:cxn>
                  <a:cxn ang="0">
                    <a:pos x="85" y="389"/>
                  </a:cxn>
                  <a:cxn ang="0">
                    <a:pos x="25" y="379"/>
                  </a:cxn>
                  <a:cxn ang="0">
                    <a:pos x="24" y="309"/>
                  </a:cxn>
                  <a:cxn ang="0">
                    <a:pos x="130" y="276"/>
                  </a:cxn>
                  <a:cxn ang="0">
                    <a:pos x="60" y="297"/>
                  </a:cxn>
                  <a:cxn ang="0">
                    <a:pos x="103" y="231"/>
                  </a:cxn>
                  <a:cxn ang="0">
                    <a:pos x="47" y="225"/>
                  </a:cxn>
                  <a:cxn ang="0">
                    <a:pos x="51" y="179"/>
                  </a:cxn>
                  <a:cxn ang="0">
                    <a:pos x="156" y="159"/>
                  </a:cxn>
                  <a:cxn ang="0">
                    <a:pos x="92" y="129"/>
                  </a:cxn>
                  <a:cxn ang="0">
                    <a:pos x="166" y="78"/>
                  </a:cxn>
                  <a:cxn ang="0">
                    <a:pos x="192" y="147"/>
                  </a:cxn>
                  <a:cxn ang="0">
                    <a:pos x="280" y="152"/>
                  </a:cxn>
                  <a:cxn ang="0">
                    <a:pos x="301" y="223"/>
                  </a:cxn>
                  <a:cxn ang="0">
                    <a:pos x="339" y="239"/>
                  </a:cxn>
                  <a:cxn ang="0">
                    <a:pos x="343" y="287"/>
                  </a:cxn>
                  <a:cxn ang="0">
                    <a:pos x="377" y="293"/>
                  </a:cxn>
                  <a:cxn ang="0">
                    <a:pos x="478" y="301"/>
                  </a:cxn>
                  <a:cxn ang="0">
                    <a:pos x="450" y="236"/>
                  </a:cxn>
                  <a:cxn ang="0">
                    <a:pos x="449" y="204"/>
                  </a:cxn>
                  <a:cxn ang="0">
                    <a:pos x="440" y="148"/>
                  </a:cxn>
                  <a:cxn ang="0">
                    <a:pos x="401" y="100"/>
                  </a:cxn>
                </a:cxnLst>
                <a:rect l="0" t="0" r="r" b="b"/>
                <a:pathLst>
                  <a:path w="672" h="534">
                    <a:moveTo>
                      <a:pt x="420" y="83"/>
                    </a:moveTo>
                    <a:lnTo>
                      <a:pt x="420" y="80"/>
                    </a:lnTo>
                    <a:lnTo>
                      <a:pt x="420" y="82"/>
                    </a:lnTo>
                    <a:lnTo>
                      <a:pt x="433" y="81"/>
                    </a:lnTo>
                    <a:lnTo>
                      <a:pt x="439" y="71"/>
                    </a:lnTo>
                    <a:lnTo>
                      <a:pt x="439" y="59"/>
                    </a:lnTo>
                    <a:lnTo>
                      <a:pt x="458" y="8"/>
                    </a:lnTo>
                    <a:lnTo>
                      <a:pt x="466" y="3"/>
                    </a:lnTo>
                    <a:lnTo>
                      <a:pt x="478" y="6"/>
                    </a:lnTo>
                    <a:lnTo>
                      <a:pt x="489" y="0"/>
                    </a:lnTo>
                    <a:lnTo>
                      <a:pt x="503" y="26"/>
                    </a:lnTo>
                    <a:lnTo>
                      <a:pt x="503" y="37"/>
                    </a:lnTo>
                    <a:lnTo>
                      <a:pt x="493" y="49"/>
                    </a:lnTo>
                    <a:lnTo>
                      <a:pt x="495" y="61"/>
                    </a:lnTo>
                    <a:lnTo>
                      <a:pt x="501" y="69"/>
                    </a:lnTo>
                    <a:lnTo>
                      <a:pt x="500" y="76"/>
                    </a:lnTo>
                    <a:lnTo>
                      <a:pt x="501" y="94"/>
                    </a:lnTo>
                    <a:lnTo>
                      <a:pt x="504" y="99"/>
                    </a:lnTo>
                    <a:lnTo>
                      <a:pt x="511" y="102"/>
                    </a:lnTo>
                    <a:lnTo>
                      <a:pt x="525" y="120"/>
                    </a:lnTo>
                    <a:lnTo>
                      <a:pt x="526" y="129"/>
                    </a:lnTo>
                    <a:lnTo>
                      <a:pt x="525" y="139"/>
                    </a:lnTo>
                    <a:lnTo>
                      <a:pt x="527" y="143"/>
                    </a:lnTo>
                    <a:lnTo>
                      <a:pt x="519" y="152"/>
                    </a:lnTo>
                    <a:lnTo>
                      <a:pt x="510" y="172"/>
                    </a:lnTo>
                    <a:lnTo>
                      <a:pt x="500" y="178"/>
                    </a:lnTo>
                    <a:lnTo>
                      <a:pt x="512" y="183"/>
                    </a:lnTo>
                    <a:lnTo>
                      <a:pt x="536" y="178"/>
                    </a:lnTo>
                    <a:lnTo>
                      <a:pt x="554" y="196"/>
                    </a:lnTo>
                    <a:lnTo>
                      <a:pt x="548" y="213"/>
                    </a:lnTo>
                    <a:lnTo>
                      <a:pt x="541" y="215"/>
                    </a:lnTo>
                    <a:lnTo>
                      <a:pt x="531" y="234"/>
                    </a:lnTo>
                    <a:lnTo>
                      <a:pt x="533" y="243"/>
                    </a:lnTo>
                    <a:lnTo>
                      <a:pt x="543" y="222"/>
                    </a:lnTo>
                    <a:lnTo>
                      <a:pt x="551" y="218"/>
                    </a:lnTo>
                    <a:lnTo>
                      <a:pt x="560" y="215"/>
                    </a:lnTo>
                    <a:lnTo>
                      <a:pt x="579" y="218"/>
                    </a:lnTo>
                    <a:lnTo>
                      <a:pt x="594" y="266"/>
                    </a:lnTo>
                    <a:lnTo>
                      <a:pt x="600" y="242"/>
                    </a:lnTo>
                    <a:lnTo>
                      <a:pt x="605" y="240"/>
                    </a:lnTo>
                    <a:lnTo>
                      <a:pt x="600" y="236"/>
                    </a:lnTo>
                    <a:lnTo>
                      <a:pt x="595" y="207"/>
                    </a:lnTo>
                    <a:lnTo>
                      <a:pt x="601" y="196"/>
                    </a:lnTo>
                    <a:lnTo>
                      <a:pt x="606" y="184"/>
                    </a:lnTo>
                    <a:lnTo>
                      <a:pt x="637" y="191"/>
                    </a:lnTo>
                    <a:lnTo>
                      <a:pt x="659" y="215"/>
                    </a:lnTo>
                    <a:lnTo>
                      <a:pt x="671" y="245"/>
                    </a:lnTo>
                    <a:lnTo>
                      <a:pt x="670" y="258"/>
                    </a:lnTo>
                    <a:lnTo>
                      <a:pt x="672" y="265"/>
                    </a:lnTo>
                    <a:lnTo>
                      <a:pt x="672" y="281"/>
                    </a:lnTo>
                    <a:lnTo>
                      <a:pt x="670" y="296"/>
                    </a:lnTo>
                    <a:lnTo>
                      <a:pt x="660" y="304"/>
                    </a:lnTo>
                    <a:lnTo>
                      <a:pt x="654" y="347"/>
                    </a:lnTo>
                    <a:lnTo>
                      <a:pt x="649" y="357"/>
                    </a:lnTo>
                    <a:lnTo>
                      <a:pt x="643" y="385"/>
                    </a:lnTo>
                    <a:lnTo>
                      <a:pt x="635" y="404"/>
                    </a:lnTo>
                    <a:lnTo>
                      <a:pt x="618" y="405"/>
                    </a:lnTo>
                    <a:lnTo>
                      <a:pt x="611" y="410"/>
                    </a:lnTo>
                    <a:lnTo>
                      <a:pt x="600" y="425"/>
                    </a:lnTo>
                    <a:lnTo>
                      <a:pt x="575" y="430"/>
                    </a:lnTo>
                    <a:lnTo>
                      <a:pt x="560" y="423"/>
                    </a:lnTo>
                    <a:lnTo>
                      <a:pt x="552" y="416"/>
                    </a:lnTo>
                    <a:lnTo>
                      <a:pt x="546" y="409"/>
                    </a:lnTo>
                    <a:lnTo>
                      <a:pt x="547" y="395"/>
                    </a:lnTo>
                    <a:lnTo>
                      <a:pt x="526" y="423"/>
                    </a:lnTo>
                    <a:lnTo>
                      <a:pt x="509" y="425"/>
                    </a:lnTo>
                    <a:lnTo>
                      <a:pt x="490" y="421"/>
                    </a:lnTo>
                    <a:lnTo>
                      <a:pt x="500" y="411"/>
                    </a:lnTo>
                    <a:lnTo>
                      <a:pt x="492" y="398"/>
                    </a:lnTo>
                    <a:lnTo>
                      <a:pt x="492" y="389"/>
                    </a:lnTo>
                    <a:lnTo>
                      <a:pt x="484" y="394"/>
                    </a:lnTo>
                    <a:lnTo>
                      <a:pt x="481" y="405"/>
                    </a:lnTo>
                    <a:lnTo>
                      <a:pt x="472" y="416"/>
                    </a:lnTo>
                    <a:lnTo>
                      <a:pt x="461" y="421"/>
                    </a:lnTo>
                    <a:lnTo>
                      <a:pt x="450" y="435"/>
                    </a:lnTo>
                    <a:lnTo>
                      <a:pt x="425" y="442"/>
                    </a:lnTo>
                    <a:lnTo>
                      <a:pt x="414" y="442"/>
                    </a:lnTo>
                    <a:lnTo>
                      <a:pt x="386" y="457"/>
                    </a:lnTo>
                    <a:lnTo>
                      <a:pt x="387" y="466"/>
                    </a:lnTo>
                    <a:lnTo>
                      <a:pt x="383" y="475"/>
                    </a:lnTo>
                    <a:lnTo>
                      <a:pt x="376" y="480"/>
                    </a:lnTo>
                    <a:lnTo>
                      <a:pt x="375" y="485"/>
                    </a:lnTo>
                    <a:lnTo>
                      <a:pt x="358" y="495"/>
                    </a:lnTo>
                    <a:lnTo>
                      <a:pt x="348" y="497"/>
                    </a:lnTo>
                    <a:lnTo>
                      <a:pt x="347" y="502"/>
                    </a:lnTo>
                    <a:lnTo>
                      <a:pt x="332" y="503"/>
                    </a:lnTo>
                    <a:lnTo>
                      <a:pt x="325" y="514"/>
                    </a:lnTo>
                    <a:lnTo>
                      <a:pt x="299" y="528"/>
                    </a:lnTo>
                    <a:lnTo>
                      <a:pt x="277" y="534"/>
                    </a:lnTo>
                    <a:lnTo>
                      <a:pt x="231" y="530"/>
                    </a:lnTo>
                    <a:lnTo>
                      <a:pt x="202" y="512"/>
                    </a:lnTo>
                    <a:lnTo>
                      <a:pt x="184" y="495"/>
                    </a:lnTo>
                    <a:lnTo>
                      <a:pt x="177" y="482"/>
                    </a:lnTo>
                    <a:lnTo>
                      <a:pt x="177" y="478"/>
                    </a:lnTo>
                    <a:lnTo>
                      <a:pt x="181" y="466"/>
                    </a:lnTo>
                    <a:lnTo>
                      <a:pt x="191" y="455"/>
                    </a:lnTo>
                    <a:lnTo>
                      <a:pt x="198" y="454"/>
                    </a:lnTo>
                    <a:lnTo>
                      <a:pt x="212" y="446"/>
                    </a:lnTo>
                    <a:lnTo>
                      <a:pt x="224" y="443"/>
                    </a:lnTo>
                    <a:lnTo>
                      <a:pt x="229" y="448"/>
                    </a:lnTo>
                    <a:lnTo>
                      <a:pt x="235" y="447"/>
                    </a:lnTo>
                    <a:lnTo>
                      <a:pt x="242" y="441"/>
                    </a:lnTo>
                    <a:lnTo>
                      <a:pt x="242" y="431"/>
                    </a:lnTo>
                    <a:lnTo>
                      <a:pt x="253" y="415"/>
                    </a:lnTo>
                    <a:lnTo>
                      <a:pt x="304" y="408"/>
                    </a:lnTo>
                    <a:lnTo>
                      <a:pt x="315" y="409"/>
                    </a:lnTo>
                    <a:lnTo>
                      <a:pt x="317" y="420"/>
                    </a:lnTo>
                    <a:lnTo>
                      <a:pt x="327" y="420"/>
                    </a:lnTo>
                    <a:lnTo>
                      <a:pt x="334" y="404"/>
                    </a:lnTo>
                    <a:lnTo>
                      <a:pt x="344" y="396"/>
                    </a:lnTo>
                    <a:lnTo>
                      <a:pt x="350" y="383"/>
                    </a:lnTo>
                    <a:lnTo>
                      <a:pt x="363" y="372"/>
                    </a:lnTo>
                    <a:lnTo>
                      <a:pt x="368" y="362"/>
                    </a:lnTo>
                    <a:lnTo>
                      <a:pt x="366" y="352"/>
                    </a:lnTo>
                    <a:lnTo>
                      <a:pt x="355" y="352"/>
                    </a:lnTo>
                    <a:lnTo>
                      <a:pt x="343" y="376"/>
                    </a:lnTo>
                    <a:lnTo>
                      <a:pt x="331" y="372"/>
                    </a:lnTo>
                    <a:lnTo>
                      <a:pt x="294" y="383"/>
                    </a:lnTo>
                    <a:lnTo>
                      <a:pt x="289" y="372"/>
                    </a:lnTo>
                    <a:lnTo>
                      <a:pt x="293" y="361"/>
                    </a:lnTo>
                    <a:lnTo>
                      <a:pt x="278" y="372"/>
                    </a:lnTo>
                    <a:lnTo>
                      <a:pt x="277" y="358"/>
                    </a:lnTo>
                    <a:lnTo>
                      <a:pt x="272" y="356"/>
                    </a:lnTo>
                    <a:lnTo>
                      <a:pt x="270" y="376"/>
                    </a:lnTo>
                    <a:lnTo>
                      <a:pt x="263" y="389"/>
                    </a:lnTo>
                    <a:lnTo>
                      <a:pt x="251" y="392"/>
                    </a:lnTo>
                    <a:lnTo>
                      <a:pt x="247" y="379"/>
                    </a:lnTo>
                    <a:lnTo>
                      <a:pt x="239" y="394"/>
                    </a:lnTo>
                    <a:lnTo>
                      <a:pt x="224" y="398"/>
                    </a:lnTo>
                    <a:lnTo>
                      <a:pt x="207" y="408"/>
                    </a:lnTo>
                    <a:lnTo>
                      <a:pt x="200" y="396"/>
                    </a:lnTo>
                    <a:lnTo>
                      <a:pt x="202" y="389"/>
                    </a:lnTo>
                    <a:lnTo>
                      <a:pt x="215" y="373"/>
                    </a:lnTo>
                    <a:lnTo>
                      <a:pt x="212" y="372"/>
                    </a:lnTo>
                    <a:lnTo>
                      <a:pt x="209" y="357"/>
                    </a:lnTo>
                    <a:lnTo>
                      <a:pt x="210" y="340"/>
                    </a:lnTo>
                    <a:lnTo>
                      <a:pt x="225" y="330"/>
                    </a:lnTo>
                    <a:lnTo>
                      <a:pt x="235" y="319"/>
                    </a:lnTo>
                    <a:lnTo>
                      <a:pt x="227" y="319"/>
                    </a:lnTo>
                    <a:lnTo>
                      <a:pt x="218" y="329"/>
                    </a:lnTo>
                    <a:lnTo>
                      <a:pt x="199" y="324"/>
                    </a:lnTo>
                    <a:lnTo>
                      <a:pt x="191" y="363"/>
                    </a:lnTo>
                    <a:lnTo>
                      <a:pt x="186" y="367"/>
                    </a:lnTo>
                    <a:lnTo>
                      <a:pt x="180" y="349"/>
                    </a:lnTo>
                    <a:lnTo>
                      <a:pt x="171" y="346"/>
                    </a:lnTo>
                    <a:lnTo>
                      <a:pt x="170" y="363"/>
                    </a:lnTo>
                    <a:lnTo>
                      <a:pt x="178" y="376"/>
                    </a:lnTo>
                    <a:lnTo>
                      <a:pt x="177" y="394"/>
                    </a:lnTo>
                    <a:lnTo>
                      <a:pt x="171" y="396"/>
                    </a:lnTo>
                    <a:lnTo>
                      <a:pt x="155" y="416"/>
                    </a:lnTo>
                    <a:lnTo>
                      <a:pt x="143" y="415"/>
                    </a:lnTo>
                    <a:lnTo>
                      <a:pt x="138" y="396"/>
                    </a:lnTo>
                    <a:lnTo>
                      <a:pt x="138" y="378"/>
                    </a:lnTo>
                    <a:lnTo>
                      <a:pt x="124" y="389"/>
                    </a:lnTo>
                    <a:lnTo>
                      <a:pt x="113" y="388"/>
                    </a:lnTo>
                    <a:lnTo>
                      <a:pt x="114" y="405"/>
                    </a:lnTo>
                    <a:lnTo>
                      <a:pt x="114" y="420"/>
                    </a:lnTo>
                    <a:lnTo>
                      <a:pt x="102" y="417"/>
                    </a:lnTo>
                    <a:lnTo>
                      <a:pt x="80" y="399"/>
                    </a:lnTo>
                    <a:lnTo>
                      <a:pt x="85" y="389"/>
                    </a:lnTo>
                    <a:lnTo>
                      <a:pt x="76" y="383"/>
                    </a:lnTo>
                    <a:lnTo>
                      <a:pt x="78" y="369"/>
                    </a:lnTo>
                    <a:lnTo>
                      <a:pt x="64" y="374"/>
                    </a:lnTo>
                    <a:lnTo>
                      <a:pt x="58" y="388"/>
                    </a:lnTo>
                    <a:lnTo>
                      <a:pt x="25" y="379"/>
                    </a:lnTo>
                    <a:lnTo>
                      <a:pt x="10" y="372"/>
                    </a:lnTo>
                    <a:lnTo>
                      <a:pt x="0" y="358"/>
                    </a:lnTo>
                    <a:lnTo>
                      <a:pt x="1" y="351"/>
                    </a:lnTo>
                    <a:lnTo>
                      <a:pt x="11" y="325"/>
                    </a:lnTo>
                    <a:lnTo>
                      <a:pt x="24" y="309"/>
                    </a:lnTo>
                    <a:lnTo>
                      <a:pt x="51" y="307"/>
                    </a:lnTo>
                    <a:lnTo>
                      <a:pt x="87" y="309"/>
                    </a:lnTo>
                    <a:lnTo>
                      <a:pt x="94" y="306"/>
                    </a:lnTo>
                    <a:lnTo>
                      <a:pt x="105" y="291"/>
                    </a:lnTo>
                    <a:lnTo>
                      <a:pt x="130" y="276"/>
                    </a:lnTo>
                    <a:lnTo>
                      <a:pt x="140" y="259"/>
                    </a:lnTo>
                    <a:lnTo>
                      <a:pt x="122" y="272"/>
                    </a:lnTo>
                    <a:lnTo>
                      <a:pt x="101" y="276"/>
                    </a:lnTo>
                    <a:lnTo>
                      <a:pt x="86" y="288"/>
                    </a:lnTo>
                    <a:lnTo>
                      <a:pt x="60" y="297"/>
                    </a:lnTo>
                    <a:lnTo>
                      <a:pt x="22" y="293"/>
                    </a:lnTo>
                    <a:lnTo>
                      <a:pt x="22" y="270"/>
                    </a:lnTo>
                    <a:lnTo>
                      <a:pt x="33" y="245"/>
                    </a:lnTo>
                    <a:lnTo>
                      <a:pt x="76" y="240"/>
                    </a:lnTo>
                    <a:lnTo>
                      <a:pt x="103" y="231"/>
                    </a:lnTo>
                    <a:lnTo>
                      <a:pt x="144" y="226"/>
                    </a:lnTo>
                    <a:lnTo>
                      <a:pt x="157" y="212"/>
                    </a:lnTo>
                    <a:lnTo>
                      <a:pt x="134" y="222"/>
                    </a:lnTo>
                    <a:lnTo>
                      <a:pt x="55" y="231"/>
                    </a:lnTo>
                    <a:lnTo>
                      <a:pt x="47" y="225"/>
                    </a:lnTo>
                    <a:lnTo>
                      <a:pt x="47" y="210"/>
                    </a:lnTo>
                    <a:lnTo>
                      <a:pt x="53" y="200"/>
                    </a:lnTo>
                    <a:lnTo>
                      <a:pt x="60" y="196"/>
                    </a:lnTo>
                    <a:lnTo>
                      <a:pt x="58" y="188"/>
                    </a:lnTo>
                    <a:lnTo>
                      <a:pt x="51" y="179"/>
                    </a:lnTo>
                    <a:lnTo>
                      <a:pt x="62" y="158"/>
                    </a:lnTo>
                    <a:lnTo>
                      <a:pt x="76" y="151"/>
                    </a:lnTo>
                    <a:lnTo>
                      <a:pt x="103" y="153"/>
                    </a:lnTo>
                    <a:lnTo>
                      <a:pt x="118" y="151"/>
                    </a:lnTo>
                    <a:lnTo>
                      <a:pt x="156" y="159"/>
                    </a:lnTo>
                    <a:lnTo>
                      <a:pt x="161" y="154"/>
                    </a:lnTo>
                    <a:lnTo>
                      <a:pt x="151" y="154"/>
                    </a:lnTo>
                    <a:lnTo>
                      <a:pt x="144" y="143"/>
                    </a:lnTo>
                    <a:lnTo>
                      <a:pt x="100" y="139"/>
                    </a:lnTo>
                    <a:lnTo>
                      <a:pt x="92" y="129"/>
                    </a:lnTo>
                    <a:lnTo>
                      <a:pt x="101" y="103"/>
                    </a:lnTo>
                    <a:lnTo>
                      <a:pt x="113" y="88"/>
                    </a:lnTo>
                    <a:lnTo>
                      <a:pt x="138" y="88"/>
                    </a:lnTo>
                    <a:lnTo>
                      <a:pt x="146" y="78"/>
                    </a:lnTo>
                    <a:lnTo>
                      <a:pt x="166" y="78"/>
                    </a:lnTo>
                    <a:lnTo>
                      <a:pt x="180" y="83"/>
                    </a:lnTo>
                    <a:lnTo>
                      <a:pt x="191" y="97"/>
                    </a:lnTo>
                    <a:lnTo>
                      <a:pt x="191" y="116"/>
                    </a:lnTo>
                    <a:lnTo>
                      <a:pt x="186" y="124"/>
                    </a:lnTo>
                    <a:lnTo>
                      <a:pt x="192" y="147"/>
                    </a:lnTo>
                    <a:lnTo>
                      <a:pt x="219" y="147"/>
                    </a:lnTo>
                    <a:lnTo>
                      <a:pt x="234" y="136"/>
                    </a:lnTo>
                    <a:lnTo>
                      <a:pt x="258" y="135"/>
                    </a:lnTo>
                    <a:lnTo>
                      <a:pt x="258" y="148"/>
                    </a:lnTo>
                    <a:lnTo>
                      <a:pt x="280" y="152"/>
                    </a:lnTo>
                    <a:lnTo>
                      <a:pt x="288" y="179"/>
                    </a:lnTo>
                    <a:lnTo>
                      <a:pt x="302" y="200"/>
                    </a:lnTo>
                    <a:lnTo>
                      <a:pt x="312" y="200"/>
                    </a:lnTo>
                    <a:lnTo>
                      <a:pt x="321" y="210"/>
                    </a:lnTo>
                    <a:lnTo>
                      <a:pt x="301" y="223"/>
                    </a:lnTo>
                    <a:lnTo>
                      <a:pt x="300" y="234"/>
                    </a:lnTo>
                    <a:lnTo>
                      <a:pt x="310" y="237"/>
                    </a:lnTo>
                    <a:lnTo>
                      <a:pt x="336" y="227"/>
                    </a:lnTo>
                    <a:lnTo>
                      <a:pt x="336" y="232"/>
                    </a:lnTo>
                    <a:lnTo>
                      <a:pt x="339" y="239"/>
                    </a:lnTo>
                    <a:lnTo>
                      <a:pt x="342" y="250"/>
                    </a:lnTo>
                    <a:lnTo>
                      <a:pt x="336" y="258"/>
                    </a:lnTo>
                    <a:lnTo>
                      <a:pt x="340" y="256"/>
                    </a:lnTo>
                    <a:lnTo>
                      <a:pt x="344" y="271"/>
                    </a:lnTo>
                    <a:lnTo>
                      <a:pt x="343" y="287"/>
                    </a:lnTo>
                    <a:lnTo>
                      <a:pt x="349" y="297"/>
                    </a:lnTo>
                    <a:lnTo>
                      <a:pt x="359" y="298"/>
                    </a:lnTo>
                    <a:lnTo>
                      <a:pt x="366" y="297"/>
                    </a:lnTo>
                    <a:lnTo>
                      <a:pt x="371" y="292"/>
                    </a:lnTo>
                    <a:lnTo>
                      <a:pt x="377" y="293"/>
                    </a:lnTo>
                    <a:lnTo>
                      <a:pt x="395" y="288"/>
                    </a:lnTo>
                    <a:lnTo>
                      <a:pt x="399" y="297"/>
                    </a:lnTo>
                    <a:lnTo>
                      <a:pt x="419" y="293"/>
                    </a:lnTo>
                    <a:lnTo>
                      <a:pt x="469" y="303"/>
                    </a:lnTo>
                    <a:lnTo>
                      <a:pt x="478" y="301"/>
                    </a:lnTo>
                    <a:lnTo>
                      <a:pt x="482" y="283"/>
                    </a:lnTo>
                    <a:lnTo>
                      <a:pt x="482" y="261"/>
                    </a:lnTo>
                    <a:lnTo>
                      <a:pt x="468" y="245"/>
                    </a:lnTo>
                    <a:lnTo>
                      <a:pt x="462" y="233"/>
                    </a:lnTo>
                    <a:lnTo>
                      <a:pt x="450" y="236"/>
                    </a:lnTo>
                    <a:lnTo>
                      <a:pt x="444" y="229"/>
                    </a:lnTo>
                    <a:lnTo>
                      <a:pt x="440" y="221"/>
                    </a:lnTo>
                    <a:lnTo>
                      <a:pt x="431" y="227"/>
                    </a:lnTo>
                    <a:lnTo>
                      <a:pt x="425" y="218"/>
                    </a:lnTo>
                    <a:lnTo>
                      <a:pt x="449" y="204"/>
                    </a:lnTo>
                    <a:lnTo>
                      <a:pt x="451" y="193"/>
                    </a:lnTo>
                    <a:lnTo>
                      <a:pt x="462" y="190"/>
                    </a:lnTo>
                    <a:lnTo>
                      <a:pt x="456" y="163"/>
                    </a:lnTo>
                    <a:lnTo>
                      <a:pt x="450" y="152"/>
                    </a:lnTo>
                    <a:lnTo>
                      <a:pt x="440" y="148"/>
                    </a:lnTo>
                    <a:lnTo>
                      <a:pt x="438" y="142"/>
                    </a:lnTo>
                    <a:lnTo>
                      <a:pt x="424" y="139"/>
                    </a:lnTo>
                    <a:lnTo>
                      <a:pt x="402" y="120"/>
                    </a:lnTo>
                    <a:lnTo>
                      <a:pt x="401" y="110"/>
                    </a:lnTo>
                    <a:lnTo>
                      <a:pt x="401" y="100"/>
                    </a:lnTo>
                    <a:lnTo>
                      <a:pt x="396" y="93"/>
                    </a:lnTo>
                    <a:lnTo>
                      <a:pt x="412" y="89"/>
                    </a:lnTo>
                    <a:lnTo>
                      <a:pt x="420" y="8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6" name="Freeform 294"/>
              <p:cNvSpPr>
                <a:spLocks noChangeAspect="1"/>
              </p:cNvSpPr>
              <p:nvPr/>
            </p:nvSpPr>
            <p:spPr bwMode="gray">
              <a:xfrm>
                <a:off x="1168" y="1099"/>
                <a:ext cx="80" cy="82"/>
              </a:xfrm>
              <a:custGeom>
                <a:avLst/>
                <a:gdLst/>
                <a:ahLst/>
                <a:cxnLst>
                  <a:cxn ang="0">
                    <a:pos x="157" y="126"/>
                  </a:cxn>
                  <a:cxn ang="0">
                    <a:pos x="177" y="100"/>
                  </a:cxn>
                  <a:cxn ang="0">
                    <a:pos x="197" y="75"/>
                  </a:cxn>
                  <a:cxn ang="0">
                    <a:pos x="224" y="48"/>
                  </a:cxn>
                  <a:cxn ang="0">
                    <a:pos x="242" y="51"/>
                  </a:cxn>
                  <a:cxn ang="0">
                    <a:pos x="269" y="44"/>
                  </a:cxn>
                  <a:cxn ang="0">
                    <a:pos x="274" y="72"/>
                  </a:cxn>
                  <a:cxn ang="0">
                    <a:pos x="285" y="59"/>
                  </a:cxn>
                  <a:cxn ang="0">
                    <a:pos x="303" y="57"/>
                  </a:cxn>
                  <a:cxn ang="0">
                    <a:pos x="329" y="43"/>
                  </a:cxn>
                  <a:cxn ang="0">
                    <a:pos x="307" y="23"/>
                  </a:cxn>
                  <a:cxn ang="0">
                    <a:pos x="343" y="0"/>
                  </a:cxn>
                  <a:cxn ang="0">
                    <a:pos x="382" y="37"/>
                  </a:cxn>
                  <a:cxn ang="0">
                    <a:pos x="397" y="72"/>
                  </a:cxn>
                  <a:cxn ang="0">
                    <a:pos x="356" y="91"/>
                  </a:cxn>
                  <a:cxn ang="0">
                    <a:pos x="353" y="119"/>
                  </a:cxn>
                  <a:cxn ang="0">
                    <a:pos x="369" y="159"/>
                  </a:cxn>
                  <a:cxn ang="0">
                    <a:pos x="355" y="173"/>
                  </a:cxn>
                  <a:cxn ang="0">
                    <a:pos x="370" y="190"/>
                  </a:cxn>
                  <a:cxn ang="0">
                    <a:pos x="350" y="237"/>
                  </a:cxn>
                  <a:cxn ang="0">
                    <a:pos x="314" y="258"/>
                  </a:cxn>
                  <a:cxn ang="0">
                    <a:pos x="300" y="309"/>
                  </a:cxn>
                  <a:cxn ang="0">
                    <a:pos x="265" y="253"/>
                  </a:cxn>
                  <a:cxn ang="0">
                    <a:pos x="275" y="195"/>
                  </a:cxn>
                  <a:cxn ang="0">
                    <a:pos x="262" y="193"/>
                  </a:cxn>
                  <a:cxn ang="0">
                    <a:pos x="244" y="206"/>
                  </a:cxn>
                  <a:cxn ang="0">
                    <a:pos x="244" y="244"/>
                  </a:cxn>
                  <a:cxn ang="0">
                    <a:pos x="216" y="239"/>
                  </a:cxn>
                  <a:cxn ang="0">
                    <a:pos x="217" y="264"/>
                  </a:cxn>
                  <a:cxn ang="0">
                    <a:pos x="231" y="302"/>
                  </a:cxn>
                  <a:cxn ang="0">
                    <a:pos x="211" y="342"/>
                  </a:cxn>
                  <a:cxn ang="0">
                    <a:pos x="195" y="324"/>
                  </a:cxn>
                  <a:cxn ang="0">
                    <a:pos x="181" y="295"/>
                  </a:cxn>
                  <a:cxn ang="0">
                    <a:pos x="174" y="318"/>
                  </a:cxn>
                  <a:cxn ang="0">
                    <a:pos x="181" y="336"/>
                  </a:cxn>
                  <a:cxn ang="0">
                    <a:pos x="181" y="368"/>
                  </a:cxn>
                  <a:cxn ang="0">
                    <a:pos x="171" y="393"/>
                  </a:cxn>
                  <a:cxn ang="0">
                    <a:pos x="145" y="384"/>
                  </a:cxn>
                  <a:cxn ang="0">
                    <a:pos x="131" y="393"/>
                  </a:cxn>
                  <a:cxn ang="0">
                    <a:pos x="114" y="351"/>
                  </a:cxn>
                  <a:cxn ang="0">
                    <a:pos x="114" y="319"/>
                  </a:cxn>
                  <a:cxn ang="0">
                    <a:pos x="101" y="360"/>
                  </a:cxn>
                  <a:cxn ang="0">
                    <a:pos x="56" y="360"/>
                  </a:cxn>
                  <a:cxn ang="0">
                    <a:pos x="58" y="334"/>
                  </a:cxn>
                  <a:cxn ang="0">
                    <a:pos x="37" y="378"/>
                  </a:cxn>
                  <a:cxn ang="0">
                    <a:pos x="12" y="367"/>
                  </a:cxn>
                  <a:cxn ang="0">
                    <a:pos x="2" y="346"/>
                  </a:cxn>
                  <a:cxn ang="0">
                    <a:pos x="15" y="308"/>
                  </a:cxn>
                  <a:cxn ang="0">
                    <a:pos x="29" y="274"/>
                  </a:cxn>
                  <a:cxn ang="0">
                    <a:pos x="59" y="274"/>
                  </a:cxn>
                  <a:cxn ang="0">
                    <a:pos x="82" y="239"/>
                  </a:cxn>
                  <a:cxn ang="0">
                    <a:pos x="90" y="209"/>
                  </a:cxn>
                  <a:cxn ang="0">
                    <a:pos x="111" y="206"/>
                  </a:cxn>
                  <a:cxn ang="0">
                    <a:pos x="134" y="178"/>
                  </a:cxn>
                  <a:cxn ang="0">
                    <a:pos x="147" y="150"/>
                  </a:cxn>
                </a:cxnLst>
                <a:rect l="0" t="0" r="r" b="b"/>
                <a:pathLst>
                  <a:path w="399" h="411">
                    <a:moveTo>
                      <a:pt x="154" y="134"/>
                    </a:moveTo>
                    <a:lnTo>
                      <a:pt x="156" y="136"/>
                    </a:lnTo>
                    <a:lnTo>
                      <a:pt x="157" y="126"/>
                    </a:lnTo>
                    <a:lnTo>
                      <a:pt x="166" y="120"/>
                    </a:lnTo>
                    <a:lnTo>
                      <a:pt x="170" y="109"/>
                    </a:lnTo>
                    <a:lnTo>
                      <a:pt x="177" y="100"/>
                    </a:lnTo>
                    <a:lnTo>
                      <a:pt x="184" y="99"/>
                    </a:lnTo>
                    <a:lnTo>
                      <a:pt x="187" y="89"/>
                    </a:lnTo>
                    <a:lnTo>
                      <a:pt x="197" y="75"/>
                    </a:lnTo>
                    <a:lnTo>
                      <a:pt x="198" y="61"/>
                    </a:lnTo>
                    <a:lnTo>
                      <a:pt x="221" y="57"/>
                    </a:lnTo>
                    <a:lnTo>
                      <a:pt x="224" y="48"/>
                    </a:lnTo>
                    <a:lnTo>
                      <a:pt x="232" y="49"/>
                    </a:lnTo>
                    <a:lnTo>
                      <a:pt x="238" y="57"/>
                    </a:lnTo>
                    <a:lnTo>
                      <a:pt x="242" y="51"/>
                    </a:lnTo>
                    <a:lnTo>
                      <a:pt x="256" y="50"/>
                    </a:lnTo>
                    <a:lnTo>
                      <a:pt x="260" y="45"/>
                    </a:lnTo>
                    <a:lnTo>
                      <a:pt x="269" y="44"/>
                    </a:lnTo>
                    <a:lnTo>
                      <a:pt x="267" y="60"/>
                    </a:lnTo>
                    <a:lnTo>
                      <a:pt x="270" y="76"/>
                    </a:lnTo>
                    <a:lnTo>
                      <a:pt x="274" y="72"/>
                    </a:lnTo>
                    <a:lnTo>
                      <a:pt x="271" y="57"/>
                    </a:lnTo>
                    <a:lnTo>
                      <a:pt x="275" y="48"/>
                    </a:lnTo>
                    <a:lnTo>
                      <a:pt x="285" y="59"/>
                    </a:lnTo>
                    <a:lnTo>
                      <a:pt x="298" y="66"/>
                    </a:lnTo>
                    <a:lnTo>
                      <a:pt x="306" y="66"/>
                    </a:lnTo>
                    <a:lnTo>
                      <a:pt x="303" y="57"/>
                    </a:lnTo>
                    <a:lnTo>
                      <a:pt x="319" y="61"/>
                    </a:lnTo>
                    <a:lnTo>
                      <a:pt x="330" y="49"/>
                    </a:lnTo>
                    <a:lnTo>
                      <a:pt x="329" y="43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7" y="23"/>
                    </a:lnTo>
                    <a:lnTo>
                      <a:pt x="317" y="19"/>
                    </a:lnTo>
                    <a:lnTo>
                      <a:pt x="323" y="7"/>
                    </a:lnTo>
                    <a:lnTo>
                      <a:pt x="343" y="0"/>
                    </a:lnTo>
                    <a:lnTo>
                      <a:pt x="365" y="18"/>
                    </a:lnTo>
                    <a:lnTo>
                      <a:pt x="365" y="24"/>
                    </a:lnTo>
                    <a:lnTo>
                      <a:pt x="382" y="37"/>
                    </a:lnTo>
                    <a:lnTo>
                      <a:pt x="399" y="57"/>
                    </a:lnTo>
                    <a:lnTo>
                      <a:pt x="399" y="66"/>
                    </a:lnTo>
                    <a:lnTo>
                      <a:pt x="397" y="72"/>
                    </a:lnTo>
                    <a:lnTo>
                      <a:pt x="384" y="77"/>
                    </a:lnTo>
                    <a:lnTo>
                      <a:pt x="381" y="85"/>
                    </a:lnTo>
                    <a:lnTo>
                      <a:pt x="356" y="91"/>
                    </a:lnTo>
                    <a:lnTo>
                      <a:pt x="349" y="99"/>
                    </a:lnTo>
                    <a:lnTo>
                      <a:pt x="348" y="108"/>
                    </a:lnTo>
                    <a:lnTo>
                      <a:pt x="353" y="119"/>
                    </a:lnTo>
                    <a:lnTo>
                      <a:pt x="376" y="148"/>
                    </a:lnTo>
                    <a:lnTo>
                      <a:pt x="377" y="159"/>
                    </a:lnTo>
                    <a:lnTo>
                      <a:pt x="369" y="159"/>
                    </a:lnTo>
                    <a:lnTo>
                      <a:pt x="360" y="152"/>
                    </a:lnTo>
                    <a:lnTo>
                      <a:pt x="353" y="159"/>
                    </a:lnTo>
                    <a:lnTo>
                      <a:pt x="355" y="173"/>
                    </a:lnTo>
                    <a:lnTo>
                      <a:pt x="364" y="174"/>
                    </a:lnTo>
                    <a:lnTo>
                      <a:pt x="366" y="186"/>
                    </a:lnTo>
                    <a:lnTo>
                      <a:pt x="370" y="190"/>
                    </a:lnTo>
                    <a:lnTo>
                      <a:pt x="375" y="210"/>
                    </a:lnTo>
                    <a:lnTo>
                      <a:pt x="366" y="222"/>
                    </a:lnTo>
                    <a:lnTo>
                      <a:pt x="350" y="237"/>
                    </a:lnTo>
                    <a:lnTo>
                      <a:pt x="324" y="237"/>
                    </a:lnTo>
                    <a:lnTo>
                      <a:pt x="318" y="244"/>
                    </a:lnTo>
                    <a:lnTo>
                      <a:pt x="314" y="258"/>
                    </a:lnTo>
                    <a:lnTo>
                      <a:pt x="317" y="288"/>
                    </a:lnTo>
                    <a:lnTo>
                      <a:pt x="313" y="302"/>
                    </a:lnTo>
                    <a:lnTo>
                      <a:pt x="300" y="309"/>
                    </a:lnTo>
                    <a:lnTo>
                      <a:pt x="287" y="307"/>
                    </a:lnTo>
                    <a:lnTo>
                      <a:pt x="265" y="269"/>
                    </a:lnTo>
                    <a:lnTo>
                      <a:pt x="265" y="253"/>
                    </a:lnTo>
                    <a:lnTo>
                      <a:pt x="269" y="237"/>
                    </a:lnTo>
                    <a:lnTo>
                      <a:pt x="268" y="220"/>
                    </a:lnTo>
                    <a:lnTo>
                      <a:pt x="275" y="195"/>
                    </a:lnTo>
                    <a:lnTo>
                      <a:pt x="276" y="183"/>
                    </a:lnTo>
                    <a:lnTo>
                      <a:pt x="270" y="182"/>
                    </a:lnTo>
                    <a:lnTo>
                      <a:pt x="262" y="193"/>
                    </a:lnTo>
                    <a:lnTo>
                      <a:pt x="246" y="189"/>
                    </a:lnTo>
                    <a:lnTo>
                      <a:pt x="244" y="200"/>
                    </a:lnTo>
                    <a:lnTo>
                      <a:pt x="244" y="206"/>
                    </a:lnTo>
                    <a:lnTo>
                      <a:pt x="237" y="213"/>
                    </a:lnTo>
                    <a:lnTo>
                      <a:pt x="243" y="220"/>
                    </a:lnTo>
                    <a:lnTo>
                      <a:pt x="244" y="244"/>
                    </a:lnTo>
                    <a:lnTo>
                      <a:pt x="235" y="255"/>
                    </a:lnTo>
                    <a:lnTo>
                      <a:pt x="225" y="242"/>
                    </a:lnTo>
                    <a:lnTo>
                      <a:pt x="216" y="239"/>
                    </a:lnTo>
                    <a:lnTo>
                      <a:pt x="216" y="247"/>
                    </a:lnTo>
                    <a:lnTo>
                      <a:pt x="211" y="256"/>
                    </a:lnTo>
                    <a:lnTo>
                      <a:pt x="217" y="264"/>
                    </a:lnTo>
                    <a:lnTo>
                      <a:pt x="227" y="268"/>
                    </a:lnTo>
                    <a:lnTo>
                      <a:pt x="233" y="291"/>
                    </a:lnTo>
                    <a:lnTo>
                      <a:pt x="231" y="302"/>
                    </a:lnTo>
                    <a:lnTo>
                      <a:pt x="216" y="311"/>
                    </a:lnTo>
                    <a:lnTo>
                      <a:pt x="215" y="331"/>
                    </a:lnTo>
                    <a:lnTo>
                      <a:pt x="211" y="342"/>
                    </a:lnTo>
                    <a:lnTo>
                      <a:pt x="209" y="340"/>
                    </a:lnTo>
                    <a:lnTo>
                      <a:pt x="201" y="344"/>
                    </a:lnTo>
                    <a:lnTo>
                      <a:pt x="195" y="324"/>
                    </a:lnTo>
                    <a:lnTo>
                      <a:pt x="188" y="308"/>
                    </a:lnTo>
                    <a:lnTo>
                      <a:pt x="185" y="287"/>
                    </a:lnTo>
                    <a:lnTo>
                      <a:pt x="181" y="295"/>
                    </a:lnTo>
                    <a:lnTo>
                      <a:pt x="173" y="290"/>
                    </a:lnTo>
                    <a:lnTo>
                      <a:pt x="172" y="301"/>
                    </a:lnTo>
                    <a:lnTo>
                      <a:pt x="174" y="318"/>
                    </a:lnTo>
                    <a:lnTo>
                      <a:pt x="178" y="324"/>
                    </a:lnTo>
                    <a:lnTo>
                      <a:pt x="173" y="334"/>
                    </a:lnTo>
                    <a:lnTo>
                      <a:pt x="181" y="336"/>
                    </a:lnTo>
                    <a:lnTo>
                      <a:pt x="162" y="346"/>
                    </a:lnTo>
                    <a:lnTo>
                      <a:pt x="173" y="352"/>
                    </a:lnTo>
                    <a:lnTo>
                      <a:pt x="181" y="368"/>
                    </a:lnTo>
                    <a:lnTo>
                      <a:pt x="182" y="376"/>
                    </a:lnTo>
                    <a:lnTo>
                      <a:pt x="173" y="376"/>
                    </a:lnTo>
                    <a:lnTo>
                      <a:pt x="171" y="393"/>
                    </a:lnTo>
                    <a:lnTo>
                      <a:pt x="162" y="398"/>
                    </a:lnTo>
                    <a:lnTo>
                      <a:pt x="154" y="398"/>
                    </a:lnTo>
                    <a:lnTo>
                      <a:pt x="145" y="384"/>
                    </a:lnTo>
                    <a:lnTo>
                      <a:pt x="144" y="400"/>
                    </a:lnTo>
                    <a:lnTo>
                      <a:pt x="139" y="411"/>
                    </a:lnTo>
                    <a:lnTo>
                      <a:pt x="131" y="393"/>
                    </a:lnTo>
                    <a:lnTo>
                      <a:pt x="130" y="367"/>
                    </a:lnTo>
                    <a:lnTo>
                      <a:pt x="123" y="367"/>
                    </a:lnTo>
                    <a:lnTo>
                      <a:pt x="114" y="351"/>
                    </a:lnTo>
                    <a:lnTo>
                      <a:pt x="118" y="339"/>
                    </a:lnTo>
                    <a:lnTo>
                      <a:pt x="117" y="328"/>
                    </a:lnTo>
                    <a:lnTo>
                      <a:pt x="114" y="319"/>
                    </a:lnTo>
                    <a:lnTo>
                      <a:pt x="103" y="329"/>
                    </a:lnTo>
                    <a:lnTo>
                      <a:pt x="101" y="349"/>
                    </a:lnTo>
                    <a:lnTo>
                      <a:pt x="101" y="360"/>
                    </a:lnTo>
                    <a:lnTo>
                      <a:pt x="91" y="382"/>
                    </a:lnTo>
                    <a:lnTo>
                      <a:pt x="82" y="371"/>
                    </a:lnTo>
                    <a:lnTo>
                      <a:pt x="56" y="360"/>
                    </a:lnTo>
                    <a:lnTo>
                      <a:pt x="55" y="352"/>
                    </a:lnTo>
                    <a:lnTo>
                      <a:pt x="58" y="346"/>
                    </a:lnTo>
                    <a:lnTo>
                      <a:pt x="58" y="334"/>
                    </a:lnTo>
                    <a:lnTo>
                      <a:pt x="50" y="356"/>
                    </a:lnTo>
                    <a:lnTo>
                      <a:pt x="44" y="361"/>
                    </a:lnTo>
                    <a:lnTo>
                      <a:pt x="37" y="378"/>
                    </a:lnTo>
                    <a:lnTo>
                      <a:pt x="21" y="383"/>
                    </a:lnTo>
                    <a:lnTo>
                      <a:pt x="12" y="373"/>
                    </a:lnTo>
                    <a:lnTo>
                      <a:pt x="12" y="367"/>
                    </a:lnTo>
                    <a:lnTo>
                      <a:pt x="25" y="333"/>
                    </a:lnTo>
                    <a:lnTo>
                      <a:pt x="16" y="328"/>
                    </a:lnTo>
                    <a:lnTo>
                      <a:pt x="2" y="346"/>
                    </a:lnTo>
                    <a:lnTo>
                      <a:pt x="0" y="326"/>
                    </a:lnTo>
                    <a:lnTo>
                      <a:pt x="5" y="317"/>
                    </a:lnTo>
                    <a:lnTo>
                      <a:pt x="15" y="308"/>
                    </a:lnTo>
                    <a:lnTo>
                      <a:pt x="16" y="285"/>
                    </a:lnTo>
                    <a:lnTo>
                      <a:pt x="27" y="280"/>
                    </a:lnTo>
                    <a:lnTo>
                      <a:pt x="29" y="274"/>
                    </a:lnTo>
                    <a:lnTo>
                      <a:pt x="39" y="266"/>
                    </a:lnTo>
                    <a:lnTo>
                      <a:pt x="47" y="266"/>
                    </a:lnTo>
                    <a:lnTo>
                      <a:pt x="59" y="274"/>
                    </a:lnTo>
                    <a:lnTo>
                      <a:pt x="64" y="269"/>
                    </a:lnTo>
                    <a:lnTo>
                      <a:pt x="70" y="271"/>
                    </a:lnTo>
                    <a:lnTo>
                      <a:pt x="82" y="239"/>
                    </a:lnTo>
                    <a:lnTo>
                      <a:pt x="90" y="231"/>
                    </a:lnTo>
                    <a:lnTo>
                      <a:pt x="91" y="225"/>
                    </a:lnTo>
                    <a:lnTo>
                      <a:pt x="90" y="209"/>
                    </a:lnTo>
                    <a:lnTo>
                      <a:pt x="93" y="216"/>
                    </a:lnTo>
                    <a:lnTo>
                      <a:pt x="99" y="213"/>
                    </a:lnTo>
                    <a:lnTo>
                      <a:pt x="111" y="206"/>
                    </a:lnTo>
                    <a:lnTo>
                      <a:pt x="114" y="198"/>
                    </a:lnTo>
                    <a:lnTo>
                      <a:pt x="120" y="198"/>
                    </a:lnTo>
                    <a:lnTo>
                      <a:pt x="134" y="178"/>
                    </a:lnTo>
                    <a:lnTo>
                      <a:pt x="147" y="174"/>
                    </a:lnTo>
                    <a:lnTo>
                      <a:pt x="138" y="170"/>
                    </a:lnTo>
                    <a:lnTo>
                      <a:pt x="147" y="150"/>
                    </a:lnTo>
                    <a:lnTo>
                      <a:pt x="149" y="139"/>
                    </a:lnTo>
                    <a:lnTo>
                      <a:pt x="154" y="13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7" name="Freeform 295"/>
              <p:cNvSpPr>
                <a:spLocks noChangeAspect="1"/>
              </p:cNvSpPr>
              <p:nvPr/>
            </p:nvSpPr>
            <p:spPr bwMode="gray">
              <a:xfrm>
                <a:off x="1271" y="1070"/>
                <a:ext cx="40" cy="39"/>
              </a:xfrm>
              <a:custGeom>
                <a:avLst/>
                <a:gdLst/>
                <a:ahLst/>
                <a:cxnLst>
                  <a:cxn ang="0">
                    <a:pos x="76" y="19"/>
                  </a:cxn>
                  <a:cxn ang="0">
                    <a:pos x="84" y="23"/>
                  </a:cxn>
                  <a:cxn ang="0">
                    <a:pos x="84" y="19"/>
                  </a:cxn>
                  <a:cxn ang="0">
                    <a:pos x="95" y="13"/>
                  </a:cxn>
                  <a:cxn ang="0">
                    <a:pos x="127" y="7"/>
                  </a:cxn>
                  <a:cxn ang="0">
                    <a:pos x="128" y="13"/>
                  </a:cxn>
                  <a:cxn ang="0">
                    <a:pos x="138" y="16"/>
                  </a:cxn>
                  <a:cxn ang="0">
                    <a:pos x="145" y="5"/>
                  </a:cxn>
                  <a:cxn ang="0">
                    <a:pos x="172" y="0"/>
                  </a:cxn>
                  <a:cxn ang="0">
                    <a:pos x="198" y="8"/>
                  </a:cxn>
                  <a:cxn ang="0">
                    <a:pos x="200" y="21"/>
                  </a:cxn>
                  <a:cxn ang="0">
                    <a:pos x="199" y="37"/>
                  </a:cxn>
                  <a:cxn ang="0">
                    <a:pos x="194" y="46"/>
                  </a:cxn>
                  <a:cxn ang="0">
                    <a:pos x="149" y="60"/>
                  </a:cxn>
                  <a:cxn ang="0">
                    <a:pos x="135" y="60"/>
                  </a:cxn>
                  <a:cxn ang="0">
                    <a:pos x="134" y="65"/>
                  </a:cxn>
                  <a:cxn ang="0">
                    <a:pos x="127" y="70"/>
                  </a:cxn>
                  <a:cxn ang="0">
                    <a:pos x="134" y="76"/>
                  </a:cxn>
                  <a:cxn ang="0">
                    <a:pos x="129" y="80"/>
                  </a:cxn>
                  <a:cxn ang="0">
                    <a:pos x="105" y="81"/>
                  </a:cxn>
                  <a:cxn ang="0">
                    <a:pos x="107" y="85"/>
                  </a:cxn>
                  <a:cxn ang="0">
                    <a:pos x="107" y="97"/>
                  </a:cxn>
                  <a:cxn ang="0">
                    <a:pos x="114" y="87"/>
                  </a:cxn>
                  <a:cxn ang="0">
                    <a:pos x="116" y="94"/>
                  </a:cxn>
                  <a:cxn ang="0">
                    <a:pos x="111" y="104"/>
                  </a:cxn>
                  <a:cxn ang="0">
                    <a:pos x="123" y="92"/>
                  </a:cxn>
                  <a:cxn ang="0">
                    <a:pos x="129" y="92"/>
                  </a:cxn>
                  <a:cxn ang="0">
                    <a:pos x="129" y="104"/>
                  </a:cxn>
                  <a:cxn ang="0">
                    <a:pos x="134" y="99"/>
                  </a:cxn>
                  <a:cxn ang="0">
                    <a:pos x="135" y="87"/>
                  </a:cxn>
                  <a:cxn ang="0">
                    <a:pos x="140" y="81"/>
                  </a:cxn>
                  <a:cxn ang="0">
                    <a:pos x="144" y="89"/>
                  </a:cxn>
                  <a:cxn ang="0">
                    <a:pos x="155" y="92"/>
                  </a:cxn>
                  <a:cxn ang="0">
                    <a:pos x="173" y="87"/>
                  </a:cxn>
                  <a:cxn ang="0">
                    <a:pos x="177" y="115"/>
                  </a:cxn>
                  <a:cxn ang="0">
                    <a:pos x="173" y="150"/>
                  </a:cxn>
                  <a:cxn ang="0">
                    <a:pos x="168" y="157"/>
                  </a:cxn>
                  <a:cxn ang="0">
                    <a:pos x="161" y="163"/>
                  </a:cxn>
                  <a:cxn ang="0">
                    <a:pos x="125" y="177"/>
                  </a:cxn>
                  <a:cxn ang="0">
                    <a:pos x="117" y="172"/>
                  </a:cxn>
                  <a:cxn ang="0">
                    <a:pos x="76" y="195"/>
                  </a:cxn>
                  <a:cxn ang="0">
                    <a:pos x="64" y="195"/>
                  </a:cxn>
                  <a:cxn ang="0">
                    <a:pos x="52" y="190"/>
                  </a:cxn>
                  <a:cxn ang="0">
                    <a:pos x="46" y="179"/>
                  </a:cxn>
                  <a:cxn ang="0">
                    <a:pos x="44" y="169"/>
                  </a:cxn>
                  <a:cxn ang="0">
                    <a:pos x="14" y="158"/>
                  </a:cxn>
                  <a:cxn ang="0">
                    <a:pos x="6" y="148"/>
                  </a:cxn>
                  <a:cxn ang="0">
                    <a:pos x="6" y="136"/>
                  </a:cxn>
                  <a:cxn ang="0">
                    <a:pos x="9" y="129"/>
                  </a:cxn>
                  <a:cxn ang="0">
                    <a:pos x="6" y="118"/>
                  </a:cxn>
                  <a:cxn ang="0">
                    <a:pos x="6" y="102"/>
                  </a:cxn>
                  <a:cxn ang="0">
                    <a:pos x="0" y="83"/>
                  </a:cxn>
                  <a:cxn ang="0">
                    <a:pos x="4" y="61"/>
                  </a:cxn>
                  <a:cxn ang="0">
                    <a:pos x="8" y="56"/>
                  </a:cxn>
                  <a:cxn ang="0">
                    <a:pos x="32" y="49"/>
                  </a:cxn>
                  <a:cxn ang="0">
                    <a:pos x="37" y="39"/>
                  </a:cxn>
                  <a:cxn ang="0">
                    <a:pos x="46" y="33"/>
                  </a:cxn>
                  <a:cxn ang="0">
                    <a:pos x="54" y="37"/>
                  </a:cxn>
                  <a:cxn ang="0">
                    <a:pos x="63" y="23"/>
                  </a:cxn>
                  <a:cxn ang="0">
                    <a:pos x="71" y="23"/>
                  </a:cxn>
                  <a:cxn ang="0">
                    <a:pos x="76" y="19"/>
                  </a:cxn>
                </a:cxnLst>
                <a:rect l="0" t="0" r="r" b="b"/>
                <a:pathLst>
                  <a:path w="200" h="195">
                    <a:moveTo>
                      <a:pt x="76" y="19"/>
                    </a:moveTo>
                    <a:lnTo>
                      <a:pt x="84" y="23"/>
                    </a:lnTo>
                    <a:lnTo>
                      <a:pt x="84" y="19"/>
                    </a:lnTo>
                    <a:lnTo>
                      <a:pt x="95" y="13"/>
                    </a:lnTo>
                    <a:lnTo>
                      <a:pt x="127" y="7"/>
                    </a:lnTo>
                    <a:lnTo>
                      <a:pt x="128" y="13"/>
                    </a:lnTo>
                    <a:lnTo>
                      <a:pt x="138" y="16"/>
                    </a:lnTo>
                    <a:lnTo>
                      <a:pt x="145" y="5"/>
                    </a:lnTo>
                    <a:lnTo>
                      <a:pt x="172" y="0"/>
                    </a:lnTo>
                    <a:lnTo>
                      <a:pt x="198" y="8"/>
                    </a:lnTo>
                    <a:lnTo>
                      <a:pt x="200" y="21"/>
                    </a:lnTo>
                    <a:lnTo>
                      <a:pt x="199" y="37"/>
                    </a:lnTo>
                    <a:lnTo>
                      <a:pt x="194" y="46"/>
                    </a:lnTo>
                    <a:lnTo>
                      <a:pt x="149" y="60"/>
                    </a:lnTo>
                    <a:lnTo>
                      <a:pt x="135" y="60"/>
                    </a:lnTo>
                    <a:lnTo>
                      <a:pt x="134" y="65"/>
                    </a:lnTo>
                    <a:lnTo>
                      <a:pt x="127" y="70"/>
                    </a:lnTo>
                    <a:lnTo>
                      <a:pt x="134" y="76"/>
                    </a:lnTo>
                    <a:lnTo>
                      <a:pt x="129" y="80"/>
                    </a:lnTo>
                    <a:lnTo>
                      <a:pt x="105" y="81"/>
                    </a:lnTo>
                    <a:lnTo>
                      <a:pt x="107" y="85"/>
                    </a:lnTo>
                    <a:lnTo>
                      <a:pt x="107" y="97"/>
                    </a:lnTo>
                    <a:lnTo>
                      <a:pt x="114" y="87"/>
                    </a:lnTo>
                    <a:lnTo>
                      <a:pt x="116" y="94"/>
                    </a:lnTo>
                    <a:lnTo>
                      <a:pt x="111" y="104"/>
                    </a:lnTo>
                    <a:lnTo>
                      <a:pt x="123" y="92"/>
                    </a:lnTo>
                    <a:lnTo>
                      <a:pt x="129" y="92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5" y="87"/>
                    </a:lnTo>
                    <a:lnTo>
                      <a:pt x="140" y="81"/>
                    </a:lnTo>
                    <a:lnTo>
                      <a:pt x="144" y="89"/>
                    </a:lnTo>
                    <a:lnTo>
                      <a:pt x="155" y="92"/>
                    </a:lnTo>
                    <a:lnTo>
                      <a:pt x="173" y="87"/>
                    </a:lnTo>
                    <a:lnTo>
                      <a:pt x="177" y="115"/>
                    </a:lnTo>
                    <a:lnTo>
                      <a:pt x="173" y="150"/>
                    </a:lnTo>
                    <a:lnTo>
                      <a:pt x="168" y="157"/>
                    </a:lnTo>
                    <a:lnTo>
                      <a:pt x="161" y="163"/>
                    </a:lnTo>
                    <a:lnTo>
                      <a:pt x="125" y="177"/>
                    </a:lnTo>
                    <a:lnTo>
                      <a:pt x="117" y="172"/>
                    </a:lnTo>
                    <a:lnTo>
                      <a:pt x="76" y="195"/>
                    </a:lnTo>
                    <a:lnTo>
                      <a:pt x="64" y="195"/>
                    </a:lnTo>
                    <a:lnTo>
                      <a:pt x="52" y="190"/>
                    </a:lnTo>
                    <a:lnTo>
                      <a:pt x="46" y="179"/>
                    </a:lnTo>
                    <a:lnTo>
                      <a:pt x="44" y="169"/>
                    </a:lnTo>
                    <a:lnTo>
                      <a:pt x="14" y="158"/>
                    </a:lnTo>
                    <a:lnTo>
                      <a:pt x="6" y="148"/>
                    </a:lnTo>
                    <a:lnTo>
                      <a:pt x="6" y="136"/>
                    </a:lnTo>
                    <a:lnTo>
                      <a:pt x="9" y="129"/>
                    </a:lnTo>
                    <a:lnTo>
                      <a:pt x="6" y="118"/>
                    </a:lnTo>
                    <a:lnTo>
                      <a:pt x="6" y="102"/>
                    </a:lnTo>
                    <a:lnTo>
                      <a:pt x="0" y="83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32" y="49"/>
                    </a:lnTo>
                    <a:lnTo>
                      <a:pt x="37" y="39"/>
                    </a:lnTo>
                    <a:lnTo>
                      <a:pt x="46" y="33"/>
                    </a:lnTo>
                    <a:lnTo>
                      <a:pt x="54" y="37"/>
                    </a:lnTo>
                    <a:lnTo>
                      <a:pt x="63" y="23"/>
                    </a:lnTo>
                    <a:lnTo>
                      <a:pt x="71" y="23"/>
                    </a:lnTo>
                    <a:lnTo>
                      <a:pt x="76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8" name="Freeform 296"/>
              <p:cNvSpPr>
                <a:spLocks noChangeAspect="1"/>
              </p:cNvSpPr>
              <p:nvPr/>
            </p:nvSpPr>
            <p:spPr bwMode="gray">
              <a:xfrm>
                <a:off x="1271" y="1035"/>
                <a:ext cx="44" cy="26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8" y="31"/>
                  </a:cxn>
                  <a:cxn ang="0">
                    <a:pos x="192" y="46"/>
                  </a:cxn>
                  <a:cxn ang="0">
                    <a:pos x="207" y="47"/>
                  </a:cxn>
                  <a:cxn ang="0">
                    <a:pos x="208" y="57"/>
                  </a:cxn>
                  <a:cxn ang="0">
                    <a:pos x="216" y="66"/>
                  </a:cxn>
                  <a:cxn ang="0">
                    <a:pos x="216" y="74"/>
                  </a:cxn>
                  <a:cxn ang="0">
                    <a:pos x="219" y="80"/>
                  </a:cxn>
                  <a:cxn ang="0">
                    <a:pos x="219" y="101"/>
                  </a:cxn>
                  <a:cxn ang="0">
                    <a:pos x="216" y="117"/>
                  </a:cxn>
                  <a:cxn ang="0">
                    <a:pos x="208" y="122"/>
                  </a:cxn>
                  <a:cxn ang="0">
                    <a:pos x="195" y="126"/>
                  </a:cxn>
                  <a:cxn ang="0">
                    <a:pos x="188" y="121"/>
                  </a:cxn>
                  <a:cxn ang="0">
                    <a:pos x="160" y="131"/>
                  </a:cxn>
                  <a:cxn ang="0">
                    <a:pos x="148" y="127"/>
                  </a:cxn>
                  <a:cxn ang="0">
                    <a:pos x="130" y="105"/>
                  </a:cxn>
                  <a:cxn ang="0">
                    <a:pos x="121" y="104"/>
                  </a:cxn>
                  <a:cxn ang="0">
                    <a:pos x="114" y="94"/>
                  </a:cxn>
                  <a:cxn ang="0">
                    <a:pos x="109" y="97"/>
                  </a:cxn>
                  <a:cxn ang="0">
                    <a:pos x="107" y="90"/>
                  </a:cxn>
                  <a:cxn ang="0">
                    <a:pos x="107" y="105"/>
                  </a:cxn>
                  <a:cxn ang="0">
                    <a:pos x="111" y="117"/>
                  </a:cxn>
                  <a:cxn ang="0">
                    <a:pos x="105" y="120"/>
                  </a:cxn>
                  <a:cxn ang="0">
                    <a:pos x="107" y="131"/>
                  </a:cxn>
                  <a:cxn ang="0">
                    <a:pos x="86" y="133"/>
                  </a:cxn>
                  <a:cxn ang="0">
                    <a:pos x="78" y="111"/>
                  </a:cxn>
                  <a:cxn ang="0">
                    <a:pos x="60" y="107"/>
                  </a:cxn>
                  <a:cxn ang="0">
                    <a:pos x="57" y="99"/>
                  </a:cxn>
                  <a:cxn ang="0">
                    <a:pos x="49" y="101"/>
                  </a:cxn>
                  <a:cxn ang="0">
                    <a:pos x="51" y="107"/>
                  </a:cxn>
                  <a:cxn ang="0">
                    <a:pos x="51" y="110"/>
                  </a:cxn>
                  <a:cxn ang="0">
                    <a:pos x="43" y="107"/>
                  </a:cxn>
                  <a:cxn ang="0">
                    <a:pos x="31" y="115"/>
                  </a:cxn>
                  <a:cxn ang="0">
                    <a:pos x="32" y="124"/>
                  </a:cxn>
                  <a:cxn ang="0">
                    <a:pos x="31" y="132"/>
                  </a:cxn>
                  <a:cxn ang="0">
                    <a:pos x="28" y="126"/>
                  </a:cxn>
                  <a:cxn ang="0">
                    <a:pos x="15" y="133"/>
                  </a:cxn>
                  <a:cxn ang="0">
                    <a:pos x="8" y="131"/>
                  </a:cxn>
                  <a:cxn ang="0">
                    <a:pos x="6" y="120"/>
                  </a:cxn>
                  <a:cxn ang="0">
                    <a:pos x="0" y="120"/>
                  </a:cxn>
                  <a:cxn ang="0">
                    <a:pos x="8" y="94"/>
                  </a:cxn>
                  <a:cxn ang="0">
                    <a:pos x="23" y="79"/>
                  </a:cxn>
                  <a:cxn ang="0">
                    <a:pos x="27" y="84"/>
                  </a:cxn>
                  <a:cxn ang="0">
                    <a:pos x="36" y="81"/>
                  </a:cxn>
                  <a:cxn ang="0">
                    <a:pos x="36" y="75"/>
                  </a:cxn>
                  <a:cxn ang="0">
                    <a:pos x="53" y="62"/>
                  </a:cxn>
                  <a:cxn ang="0">
                    <a:pos x="85" y="54"/>
                  </a:cxn>
                  <a:cxn ang="0">
                    <a:pos x="105" y="45"/>
                  </a:cxn>
                  <a:cxn ang="0">
                    <a:pos x="117" y="19"/>
                  </a:cxn>
                  <a:cxn ang="0">
                    <a:pos x="121" y="26"/>
                  </a:cxn>
                  <a:cxn ang="0">
                    <a:pos x="140" y="3"/>
                  </a:cxn>
                  <a:cxn ang="0">
                    <a:pos x="159" y="0"/>
                  </a:cxn>
                  <a:cxn ang="0">
                    <a:pos x="164" y="5"/>
                  </a:cxn>
                  <a:cxn ang="0">
                    <a:pos x="164" y="13"/>
                  </a:cxn>
                  <a:cxn ang="0">
                    <a:pos x="168" y="13"/>
                  </a:cxn>
                  <a:cxn ang="0">
                    <a:pos x="171" y="21"/>
                  </a:cxn>
                  <a:cxn ang="0">
                    <a:pos x="184" y="26"/>
                  </a:cxn>
                  <a:cxn ang="0">
                    <a:pos x="184" y="32"/>
                  </a:cxn>
                </a:cxnLst>
                <a:rect l="0" t="0" r="r" b="b"/>
                <a:pathLst>
                  <a:path w="219" h="133">
                    <a:moveTo>
                      <a:pt x="184" y="32"/>
                    </a:moveTo>
                    <a:lnTo>
                      <a:pt x="188" y="31"/>
                    </a:lnTo>
                    <a:lnTo>
                      <a:pt x="192" y="46"/>
                    </a:lnTo>
                    <a:lnTo>
                      <a:pt x="207" y="47"/>
                    </a:lnTo>
                    <a:lnTo>
                      <a:pt x="208" y="57"/>
                    </a:lnTo>
                    <a:lnTo>
                      <a:pt x="216" y="66"/>
                    </a:lnTo>
                    <a:lnTo>
                      <a:pt x="216" y="74"/>
                    </a:lnTo>
                    <a:lnTo>
                      <a:pt x="219" y="80"/>
                    </a:lnTo>
                    <a:lnTo>
                      <a:pt x="219" y="101"/>
                    </a:lnTo>
                    <a:lnTo>
                      <a:pt x="216" y="117"/>
                    </a:lnTo>
                    <a:lnTo>
                      <a:pt x="208" y="122"/>
                    </a:lnTo>
                    <a:lnTo>
                      <a:pt x="195" y="126"/>
                    </a:lnTo>
                    <a:lnTo>
                      <a:pt x="188" y="121"/>
                    </a:lnTo>
                    <a:lnTo>
                      <a:pt x="160" y="131"/>
                    </a:lnTo>
                    <a:lnTo>
                      <a:pt x="148" y="127"/>
                    </a:lnTo>
                    <a:lnTo>
                      <a:pt x="130" y="105"/>
                    </a:lnTo>
                    <a:lnTo>
                      <a:pt x="121" y="104"/>
                    </a:lnTo>
                    <a:lnTo>
                      <a:pt x="114" y="94"/>
                    </a:lnTo>
                    <a:lnTo>
                      <a:pt x="109" y="97"/>
                    </a:lnTo>
                    <a:lnTo>
                      <a:pt x="107" y="90"/>
                    </a:lnTo>
                    <a:lnTo>
                      <a:pt x="107" y="105"/>
                    </a:lnTo>
                    <a:lnTo>
                      <a:pt x="111" y="117"/>
                    </a:lnTo>
                    <a:lnTo>
                      <a:pt x="105" y="120"/>
                    </a:lnTo>
                    <a:lnTo>
                      <a:pt x="107" y="131"/>
                    </a:lnTo>
                    <a:lnTo>
                      <a:pt x="86" y="133"/>
                    </a:lnTo>
                    <a:lnTo>
                      <a:pt x="78" y="111"/>
                    </a:lnTo>
                    <a:lnTo>
                      <a:pt x="60" y="107"/>
                    </a:lnTo>
                    <a:lnTo>
                      <a:pt x="57" y="99"/>
                    </a:lnTo>
                    <a:lnTo>
                      <a:pt x="49" y="101"/>
                    </a:lnTo>
                    <a:lnTo>
                      <a:pt x="51" y="107"/>
                    </a:lnTo>
                    <a:lnTo>
                      <a:pt x="51" y="110"/>
                    </a:lnTo>
                    <a:lnTo>
                      <a:pt x="43" y="107"/>
                    </a:lnTo>
                    <a:lnTo>
                      <a:pt x="31" y="115"/>
                    </a:lnTo>
                    <a:lnTo>
                      <a:pt x="32" y="124"/>
                    </a:lnTo>
                    <a:lnTo>
                      <a:pt x="31" y="132"/>
                    </a:lnTo>
                    <a:lnTo>
                      <a:pt x="28" y="126"/>
                    </a:lnTo>
                    <a:lnTo>
                      <a:pt x="15" y="133"/>
                    </a:lnTo>
                    <a:lnTo>
                      <a:pt x="8" y="131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8" y="94"/>
                    </a:lnTo>
                    <a:lnTo>
                      <a:pt x="23" y="79"/>
                    </a:lnTo>
                    <a:lnTo>
                      <a:pt x="27" y="84"/>
                    </a:lnTo>
                    <a:lnTo>
                      <a:pt x="36" y="81"/>
                    </a:lnTo>
                    <a:lnTo>
                      <a:pt x="36" y="75"/>
                    </a:lnTo>
                    <a:lnTo>
                      <a:pt x="53" y="62"/>
                    </a:lnTo>
                    <a:lnTo>
                      <a:pt x="85" y="54"/>
                    </a:lnTo>
                    <a:lnTo>
                      <a:pt x="105" y="45"/>
                    </a:lnTo>
                    <a:lnTo>
                      <a:pt x="117" y="19"/>
                    </a:lnTo>
                    <a:lnTo>
                      <a:pt x="121" y="26"/>
                    </a:lnTo>
                    <a:lnTo>
                      <a:pt x="140" y="3"/>
                    </a:lnTo>
                    <a:lnTo>
                      <a:pt x="159" y="0"/>
                    </a:lnTo>
                    <a:lnTo>
                      <a:pt x="164" y="5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71" y="21"/>
                    </a:lnTo>
                    <a:lnTo>
                      <a:pt x="184" y="26"/>
                    </a:lnTo>
                    <a:lnTo>
                      <a:pt x="18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9" name="Freeform 297"/>
              <p:cNvSpPr>
                <a:spLocks noChangeAspect="1"/>
              </p:cNvSpPr>
              <p:nvPr/>
            </p:nvSpPr>
            <p:spPr bwMode="gray">
              <a:xfrm>
                <a:off x="1461" y="1086"/>
                <a:ext cx="33" cy="21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0" y="20"/>
                  </a:cxn>
                  <a:cxn ang="0">
                    <a:pos x="73" y="12"/>
                  </a:cxn>
                  <a:cxn ang="0">
                    <a:pos x="89" y="10"/>
                  </a:cxn>
                  <a:cxn ang="0">
                    <a:pos x="89" y="15"/>
                  </a:cxn>
                  <a:cxn ang="0">
                    <a:pos x="103" y="20"/>
                  </a:cxn>
                  <a:cxn ang="0">
                    <a:pos x="106" y="15"/>
                  </a:cxn>
                  <a:cxn ang="0">
                    <a:pos x="124" y="26"/>
                  </a:cxn>
                  <a:cxn ang="0">
                    <a:pos x="135" y="25"/>
                  </a:cxn>
                  <a:cxn ang="0">
                    <a:pos x="140" y="15"/>
                  </a:cxn>
                  <a:cxn ang="0">
                    <a:pos x="147" y="25"/>
                  </a:cxn>
                  <a:cxn ang="0">
                    <a:pos x="158" y="30"/>
                  </a:cxn>
                  <a:cxn ang="0">
                    <a:pos x="164" y="44"/>
                  </a:cxn>
                  <a:cxn ang="0">
                    <a:pos x="162" y="49"/>
                  </a:cxn>
                  <a:cxn ang="0">
                    <a:pos x="151" y="52"/>
                  </a:cxn>
                  <a:cxn ang="0">
                    <a:pos x="148" y="57"/>
                  </a:cxn>
                  <a:cxn ang="0">
                    <a:pos x="151" y="62"/>
                  </a:cxn>
                  <a:cxn ang="0">
                    <a:pos x="152" y="71"/>
                  </a:cxn>
                  <a:cxn ang="0">
                    <a:pos x="149" y="85"/>
                  </a:cxn>
                  <a:cxn ang="0">
                    <a:pos x="151" y="91"/>
                  </a:cxn>
                  <a:cxn ang="0">
                    <a:pos x="146" y="101"/>
                  </a:cxn>
                  <a:cxn ang="0">
                    <a:pos x="126" y="103"/>
                  </a:cxn>
                  <a:cxn ang="0">
                    <a:pos x="105" y="98"/>
                  </a:cxn>
                  <a:cxn ang="0">
                    <a:pos x="99" y="91"/>
                  </a:cxn>
                  <a:cxn ang="0">
                    <a:pos x="82" y="93"/>
                  </a:cxn>
                  <a:cxn ang="0">
                    <a:pos x="81" y="89"/>
                  </a:cxn>
                  <a:cxn ang="0">
                    <a:pos x="65" y="97"/>
                  </a:cxn>
                  <a:cxn ang="0">
                    <a:pos x="63" y="92"/>
                  </a:cxn>
                  <a:cxn ang="0">
                    <a:pos x="54" y="87"/>
                  </a:cxn>
                  <a:cxn ang="0">
                    <a:pos x="34" y="87"/>
                  </a:cxn>
                  <a:cxn ang="0">
                    <a:pos x="24" y="76"/>
                  </a:cxn>
                  <a:cxn ang="0">
                    <a:pos x="17" y="76"/>
                  </a:cxn>
                  <a:cxn ang="0">
                    <a:pos x="7" y="63"/>
                  </a:cxn>
                  <a:cxn ang="0">
                    <a:pos x="3" y="52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3" y="20"/>
                  </a:cxn>
                  <a:cxn ang="0">
                    <a:pos x="30" y="15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5" y="15"/>
                  </a:cxn>
                  <a:cxn ang="0">
                    <a:pos x="50" y="12"/>
                  </a:cxn>
                  <a:cxn ang="0">
                    <a:pos x="54" y="17"/>
                  </a:cxn>
                  <a:cxn ang="0">
                    <a:pos x="61" y="15"/>
                  </a:cxn>
                </a:cxnLst>
                <a:rect l="0" t="0" r="r" b="b"/>
                <a:pathLst>
                  <a:path w="164" h="103">
                    <a:moveTo>
                      <a:pt x="61" y="15"/>
                    </a:moveTo>
                    <a:lnTo>
                      <a:pt x="70" y="20"/>
                    </a:lnTo>
                    <a:lnTo>
                      <a:pt x="73" y="12"/>
                    </a:lnTo>
                    <a:lnTo>
                      <a:pt x="89" y="10"/>
                    </a:lnTo>
                    <a:lnTo>
                      <a:pt x="89" y="15"/>
                    </a:lnTo>
                    <a:lnTo>
                      <a:pt x="103" y="20"/>
                    </a:lnTo>
                    <a:lnTo>
                      <a:pt x="106" y="15"/>
                    </a:lnTo>
                    <a:lnTo>
                      <a:pt x="124" y="26"/>
                    </a:lnTo>
                    <a:lnTo>
                      <a:pt x="135" y="25"/>
                    </a:lnTo>
                    <a:lnTo>
                      <a:pt x="140" y="15"/>
                    </a:lnTo>
                    <a:lnTo>
                      <a:pt x="147" y="25"/>
                    </a:lnTo>
                    <a:lnTo>
                      <a:pt x="158" y="30"/>
                    </a:lnTo>
                    <a:lnTo>
                      <a:pt x="164" y="44"/>
                    </a:lnTo>
                    <a:lnTo>
                      <a:pt x="162" y="49"/>
                    </a:lnTo>
                    <a:lnTo>
                      <a:pt x="151" y="52"/>
                    </a:lnTo>
                    <a:lnTo>
                      <a:pt x="148" y="57"/>
                    </a:lnTo>
                    <a:lnTo>
                      <a:pt x="151" y="62"/>
                    </a:lnTo>
                    <a:lnTo>
                      <a:pt x="152" y="71"/>
                    </a:lnTo>
                    <a:lnTo>
                      <a:pt x="149" y="85"/>
                    </a:lnTo>
                    <a:lnTo>
                      <a:pt x="151" y="91"/>
                    </a:lnTo>
                    <a:lnTo>
                      <a:pt x="146" y="101"/>
                    </a:lnTo>
                    <a:lnTo>
                      <a:pt x="126" y="103"/>
                    </a:lnTo>
                    <a:lnTo>
                      <a:pt x="105" y="98"/>
                    </a:lnTo>
                    <a:lnTo>
                      <a:pt x="99" y="91"/>
                    </a:lnTo>
                    <a:lnTo>
                      <a:pt x="82" y="93"/>
                    </a:lnTo>
                    <a:lnTo>
                      <a:pt x="81" y="89"/>
                    </a:lnTo>
                    <a:lnTo>
                      <a:pt x="65" y="97"/>
                    </a:lnTo>
                    <a:lnTo>
                      <a:pt x="63" y="92"/>
                    </a:lnTo>
                    <a:lnTo>
                      <a:pt x="54" y="87"/>
                    </a:lnTo>
                    <a:lnTo>
                      <a:pt x="34" y="87"/>
                    </a:lnTo>
                    <a:lnTo>
                      <a:pt x="24" y="76"/>
                    </a:lnTo>
                    <a:lnTo>
                      <a:pt x="17" y="76"/>
                    </a:lnTo>
                    <a:lnTo>
                      <a:pt x="7" y="63"/>
                    </a:lnTo>
                    <a:lnTo>
                      <a:pt x="3" y="52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2" y="30"/>
                    </a:lnTo>
                    <a:lnTo>
                      <a:pt x="13" y="20"/>
                    </a:lnTo>
                    <a:lnTo>
                      <a:pt x="30" y="15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15"/>
                    </a:lnTo>
                    <a:lnTo>
                      <a:pt x="50" y="12"/>
                    </a:lnTo>
                    <a:lnTo>
                      <a:pt x="54" y="17"/>
                    </a:lnTo>
                    <a:lnTo>
                      <a:pt x="6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0" name="Freeform 298"/>
              <p:cNvSpPr>
                <a:spLocks noChangeAspect="1"/>
              </p:cNvSpPr>
              <p:nvPr/>
            </p:nvSpPr>
            <p:spPr bwMode="gray">
              <a:xfrm>
                <a:off x="1452" y="1121"/>
                <a:ext cx="189" cy="119"/>
              </a:xfrm>
              <a:custGeom>
                <a:avLst/>
                <a:gdLst/>
                <a:ahLst/>
                <a:cxnLst>
                  <a:cxn ang="0">
                    <a:pos x="27" y="21"/>
                  </a:cxn>
                  <a:cxn ang="0">
                    <a:pos x="19" y="52"/>
                  </a:cxn>
                  <a:cxn ang="0">
                    <a:pos x="3" y="68"/>
                  </a:cxn>
                  <a:cxn ang="0">
                    <a:pos x="37" y="106"/>
                  </a:cxn>
                  <a:cxn ang="0">
                    <a:pos x="110" y="210"/>
                  </a:cxn>
                  <a:cxn ang="0">
                    <a:pos x="169" y="197"/>
                  </a:cxn>
                  <a:cxn ang="0">
                    <a:pos x="197" y="176"/>
                  </a:cxn>
                  <a:cxn ang="0">
                    <a:pos x="229" y="268"/>
                  </a:cxn>
                  <a:cxn ang="0">
                    <a:pos x="266" y="354"/>
                  </a:cxn>
                  <a:cxn ang="0">
                    <a:pos x="245" y="454"/>
                  </a:cxn>
                  <a:cxn ang="0">
                    <a:pos x="271" y="534"/>
                  </a:cxn>
                  <a:cxn ang="0">
                    <a:pos x="307" y="537"/>
                  </a:cxn>
                  <a:cxn ang="0">
                    <a:pos x="345" y="559"/>
                  </a:cxn>
                  <a:cxn ang="0">
                    <a:pos x="397" y="580"/>
                  </a:cxn>
                  <a:cxn ang="0">
                    <a:pos x="412" y="527"/>
                  </a:cxn>
                  <a:cxn ang="0">
                    <a:pos x="443" y="517"/>
                  </a:cxn>
                  <a:cxn ang="0">
                    <a:pos x="466" y="591"/>
                  </a:cxn>
                  <a:cxn ang="0">
                    <a:pos x="517" y="575"/>
                  </a:cxn>
                  <a:cxn ang="0">
                    <a:pos x="559" y="579"/>
                  </a:cxn>
                  <a:cxn ang="0">
                    <a:pos x="590" y="579"/>
                  </a:cxn>
                  <a:cxn ang="0">
                    <a:pos x="640" y="585"/>
                  </a:cxn>
                  <a:cxn ang="0">
                    <a:pos x="658" y="580"/>
                  </a:cxn>
                  <a:cxn ang="0">
                    <a:pos x="728" y="497"/>
                  </a:cxn>
                  <a:cxn ang="0">
                    <a:pos x="775" y="582"/>
                  </a:cxn>
                  <a:cxn ang="0">
                    <a:pos x="837" y="579"/>
                  </a:cxn>
                  <a:cxn ang="0">
                    <a:pos x="913" y="528"/>
                  </a:cxn>
                  <a:cxn ang="0">
                    <a:pos x="917" y="453"/>
                  </a:cxn>
                  <a:cxn ang="0">
                    <a:pos x="936" y="376"/>
                  </a:cxn>
                  <a:cxn ang="0">
                    <a:pos x="912" y="346"/>
                  </a:cxn>
                  <a:cxn ang="0">
                    <a:pos x="859" y="302"/>
                  </a:cxn>
                  <a:cxn ang="0">
                    <a:pos x="737" y="302"/>
                  </a:cxn>
                  <a:cxn ang="0">
                    <a:pos x="670" y="330"/>
                  </a:cxn>
                  <a:cxn ang="0">
                    <a:pos x="635" y="348"/>
                  </a:cxn>
                  <a:cxn ang="0">
                    <a:pos x="610" y="361"/>
                  </a:cxn>
                  <a:cxn ang="0">
                    <a:pos x="617" y="399"/>
                  </a:cxn>
                  <a:cxn ang="0">
                    <a:pos x="560" y="386"/>
                  </a:cxn>
                  <a:cxn ang="0">
                    <a:pos x="503" y="386"/>
                  </a:cxn>
                  <a:cxn ang="0">
                    <a:pos x="465" y="383"/>
                  </a:cxn>
                  <a:cxn ang="0">
                    <a:pos x="436" y="348"/>
                  </a:cxn>
                  <a:cxn ang="0">
                    <a:pos x="407" y="357"/>
                  </a:cxn>
                  <a:cxn ang="0">
                    <a:pos x="390" y="354"/>
                  </a:cxn>
                  <a:cxn ang="0">
                    <a:pos x="381" y="306"/>
                  </a:cxn>
                  <a:cxn ang="0">
                    <a:pos x="358" y="279"/>
                  </a:cxn>
                  <a:cxn ang="0">
                    <a:pos x="327" y="289"/>
                  </a:cxn>
                  <a:cxn ang="0">
                    <a:pos x="354" y="263"/>
                  </a:cxn>
                  <a:cxn ang="0">
                    <a:pos x="325" y="246"/>
                  </a:cxn>
                  <a:cxn ang="0">
                    <a:pos x="296" y="206"/>
                  </a:cxn>
                  <a:cxn ang="0">
                    <a:pos x="347" y="232"/>
                  </a:cxn>
                  <a:cxn ang="0">
                    <a:pos x="418" y="193"/>
                  </a:cxn>
                  <a:cxn ang="0">
                    <a:pos x="344" y="172"/>
                  </a:cxn>
                  <a:cxn ang="0">
                    <a:pos x="323" y="144"/>
                  </a:cxn>
                  <a:cxn ang="0">
                    <a:pos x="350" y="139"/>
                  </a:cxn>
                  <a:cxn ang="0">
                    <a:pos x="293" y="95"/>
                  </a:cxn>
                  <a:cxn ang="0">
                    <a:pos x="232" y="123"/>
                  </a:cxn>
                  <a:cxn ang="0">
                    <a:pos x="192" y="123"/>
                  </a:cxn>
                  <a:cxn ang="0">
                    <a:pos x="176" y="36"/>
                  </a:cxn>
                  <a:cxn ang="0">
                    <a:pos x="111" y="15"/>
                  </a:cxn>
                </a:cxnLst>
                <a:rect l="0" t="0" r="r" b="b"/>
                <a:pathLst>
                  <a:path w="946" h="593">
                    <a:moveTo>
                      <a:pt x="111" y="15"/>
                    </a:moveTo>
                    <a:lnTo>
                      <a:pt x="101" y="17"/>
                    </a:lnTo>
                    <a:lnTo>
                      <a:pt x="79" y="2"/>
                    </a:lnTo>
                    <a:lnTo>
                      <a:pt x="60" y="0"/>
                    </a:lnTo>
                    <a:lnTo>
                      <a:pt x="27" y="11"/>
                    </a:lnTo>
                    <a:lnTo>
                      <a:pt x="27" y="21"/>
                    </a:lnTo>
                    <a:lnTo>
                      <a:pt x="21" y="27"/>
                    </a:lnTo>
                    <a:lnTo>
                      <a:pt x="6" y="25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66"/>
                    </a:lnTo>
                    <a:lnTo>
                      <a:pt x="36" y="72"/>
                    </a:lnTo>
                    <a:lnTo>
                      <a:pt x="37" y="76"/>
                    </a:lnTo>
                    <a:lnTo>
                      <a:pt x="21" y="76"/>
                    </a:lnTo>
                    <a:lnTo>
                      <a:pt x="6" y="64"/>
                    </a:lnTo>
                    <a:lnTo>
                      <a:pt x="3" y="6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24" y="92"/>
                    </a:lnTo>
                    <a:lnTo>
                      <a:pt x="25" y="99"/>
                    </a:lnTo>
                    <a:lnTo>
                      <a:pt x="35" y="108"/>
                    </a:lnTo>
                    <a:lnTo>
                      <a:pt x="37" y="106"/>
                    </a:lnTo>
                    <a:lnTo>
                      <a:pt x="45" y="122"/>
                    </a:lnTo>
                    <a:lnTo>
                      <a:pt x="52" y="120"/>
                    </a:lnTo>
                    <a:lnTo>
                      <a:pt x="72" y="167"/>
                    </a:lnTo>
                    <a:lnTo>
                      <a:pt x="91" y="169"/>
                    </a:lnTo>
                    <a:lnTo>
                      <a:pt x="101" y="179"/>
                    </a:lnTo>
                    <a:lnTo>
                      <a:pt x="110" y="210"/>
                    </a:lnTo>
                    <a:lnTo>
                      <a:pt x="111" y="192"/>
                    </a:lnTo>
                    <a:lnTo>
                      <a:pt x="118" y="201"/>
                    </a:lnTo>
                    <a:lnTo>
                      <a:pt x="169" y="210"/>
                    </a:lnTo>
                    <a:lnTo>
                      <a:pt x="175" y="209"/>
                    </a:lnTo>
                    <a:lnTo>
                      <a:pt x="167" y="204"/>
                    </a:lnTo>
                    <a:lnTo>
                      <a:pt x="169" y="197"/>
                    </a:lnTo>
                    <a:lnTo>
                      <a:pt x="176" y="194"/>
                    </a:lnTo>
                    <a:lnTo>
                      <a:pt x="177" y="197"/>
                    </a:lnTo>
                    <a:lnTo>
                      <a:pt x="185" y="192"/>
                    </a:lnTo>
                    <a:lnTo>
                      <a:pt x="191" y="187"/>
                    </a:lnTo>
                    <a:lnTo>
                      <a:pt x="192" y="181"/>
                    </a:lnTo>
                    <a:lnTo>
                      <a:pt x="197" y="176"/>
                    </a:lnTo>
                    <a:lnTo>
                      <a:pt x="207" y="183"/>
                    </a:lnTo>
                    <a:lnTo>
                      <a:pt x="210" y="203"/>
                    </a:lnTo>
                    <a:lnTo>
                      <a:pt x="216" y="216"/>
                    </a:lnTo>
                    <a:lnTo>
                      <a:pt x="224" y="230"/>
                    </a:lnTo>
                    <a:lnTo>
                      <a:pt x="229" y="253"/>
                    </a:lnTo>
                    <a:lnTo>
                      <a:pt x="229" y="268"/>
                    </a:lnTo>
                    <a:lnTo>
                      <a:pt x="234" y="271"/>
                    </a:lnTo>
                    <a:lnTo>
                      <a:pt x="246" y="289"/>
                    </a:lnTo>
                    <a:lnTo>
                      <a:pt x="255" y="306"/>
                    </a:lnTo>
                    <a:lnTo>
                      <a:pt x="256" y="328"/>
                    </a:lnTo>
                    <a:lnTo>
                      <a:pt x="258" y="345"/>
                    </a:lnTo>
                    <a:lnTo>
                      <a:pt x="266" y="354"/>
                    </a:lnTo>
                    <a:lnTo>
                      <a:pt x="253" y="367"/>
                    </a:lnTo>
                    <a:lnTo>
                      <a:pt x="239" y="397"/>
                    </a:lnTo>
                    <a:lnTo>
                      <a:pt x="245" y="400"/>
                    </a:lnTo>
                    <a:lnTo>
                      <a:pt x="240" y="426"/>
                    </a:lnTo>
                    <a:lnTo>
                      <a:pt x="239" y="437"/>
                    </a:lnTo>
                    <a:lnTo>
                      <a:pt x="245" y="454"/>
                    </a:lnTo>
                    <a:lnTo>
                      <a:pt x="264" y="450"/>
                    </a:lnTo>
                    <a:lnTo>
                      <a:pt x="261" y="466"/>
                    </a:lnTo>
                    <a:lnTo>
                      <a:pt x="256" y="481"/>
                    </a:lnTo>
                    <a:lnTo>
                      <a:pt x="258" y="507"/>
                    </a:lnTo>
                    <a:lnTo>
                      <a:pt x="257" y="518"/>
                    </a:lnTo>
                    <a:lnTo>
                      <a:pt x="271" y="534"/>
                    </a:lnTo>
                    <a:lnTo>
                      <a:pt x="288" y="540"/>
                    </a:lnTo>
                    <a:lnTo>
                      <a:pt x="282" y="543"/>
                    </a:lnTo>
                    <a:lnTo>
                      <a:pt x="283" y="551"/>
                    </a:lnTo>
                    <a:lnTo>
                      <a:pt x="288" y="558"/>
                    </a:lnTo>
                    <a:lnTo>
                      <a:pt x="306" y="554"/>
                    </a:lnTo>
                    <a:lnTo>
                      <a:pt x="307" y="537"/>
                    </a:lnTo>
                    <a:lnTo>
                      <a:pt x="312" y="533"/>
                    </a:lnTo>
                    <a:lnTo>
                      <a:pt x="330" y="517"/>
                    </a:lnTo>
                    <a:lnTo>
                      <a:pt x="318" y="537"/>
                    </a:lnTo>
                    <a:lnTo>
                      <a:pt x="334" y="560"/>
                    </a:lnTo>
                    <a:lnTo>
                      <a:pt x="334" y="533"/>
                    </a:lnTo>
                    <a:lnTo>
                      <a:pt x="345" y="559"/>
                    </a:lnTo>
                    <a:lnTo>
                      <a:pt x="355" y="559"/>
                    </a:lnTo>
                    <a:lnTo>
                      <a:pt x="352" y="569"/>
                    </a:lnTo>
                    <a:lnTo>
                      <a:pt x="363" y="572"/>
                    </a:lnTo>
                    <a:lnTo>
                      <a:pt x="366" y="564"/>
                    </a:lnTo>
                    <a:lnTo>
                      <a:pt x="369" y="577"/>
                    </a:lnTo>
                    <a:lnTo>
                      <a:pt x="397" y="580"/>
                    </a:lnTo>
                    <a:lnTo>
                      <a:pt x="417" y="558"/>
                    </a:lnTo>
                    <a:lnTo>
                      <a:pt x="416" y="553"/>
                    </a:lnTo>
                    <a:lnTo>
                      <a:pt x="404" y="542"/>
                    </a:lnTo>
                    <a:lnTo>
                      <a:pt x="407" y="529"/>
                    </a:lnTo>
                    <a:lnTo>
                      <a:pt x="404" y="529"/>
                    </a:lnTo>
                    <a:lnTo>
                      <a:pt x="412" y="527"/>
                    </a:lnTo>
                    <a:lnTo>
                      <a:pt x="419" y="531"/>
                    </a:lnTo>
                    <a:lnTo>
                      <a:pt x="418" y="517"/>
                    </a:lnTo>
                    <a:lnTo>
                      <a:pt x="425" y="540"/>
                    </a:lnTo>
                    <a:lnTo>
                      <a:pt x="431" y="550"/>
                    </a:lnTo>
                    <a:lnTo>
                      <a:pt x="441" y="531"/>
                    </a:lnTo>
                    <a:lnTo>
                      <a:pt x="443" y="517"/>
                    </a:lnTo>
                    <a:lnTo>
                      <a:pt x="447" y="518"/>
                    </a:lnTo>
                    <a:lnTo>
                      <a:pt x="456" y="528"/>
                    </a:lnTo>
                    <a:lnTo>
                      <a:pt x="456" y="538"/>
                    </a:lnTo>
                    <a:lnTo>
                      <a:pt x="452" y="561"/>
                    </a:lnTo>
                    <a:lnTo>
                      <a:pt x="451" y="585"/>
                    </a:lnTo>
                    <a:lnTo>
                      <a:pt x="466" y="591"/>
                    </a:lnTo>
                    <a:lnTo>
                      <a:pt x="474" y="585"/>
                    </a:lnTo>
                    <a:lnTo>
                      <a:pt x="486" y="591"/>
                    </a:lnTo>
                    <a:lnTo>
                      <a:pt x="493" y="583"/>
                    </a:lnTo>
                    <a:lnTo>
                      <a:pt x="497" y="593"/>
                    </a:lnTo>
                    <a:lnTo>
                      <a:pt x="516" y="588"/>
                    </a:lnTo>
                    <a:lnTo>
                      <a:pt x="517" y="575"/>
                    </a:lnTo>
                    <a:lnTo>
                      <a:pt x="525" y="575"/>
                    </a:lnTo>
                    <a:lnTo>
                      <a:pt x="524" y="588"/>
                    </a:lnTo>
                    <a:lnTo>
                      <a:pt x="533" y="591"/>
                    </a:lnTo>
                    <a:lnTo>
                      <a:pt x="554" y="592"/>
                    </a:lnTo>
                    <a:lnTo>
                      <a:pt x="560" y="587"/>
                    </a:lnTo>
                    <a:lnTo>
                      <a:pt x="559" y="579"/>
                    </a:lnTo>
                    <a:lnTo>
                      <a:pt x="553" y="566"/>
                    </a:lnTo>
                    <a:lnTo>
                      <a:pt x="557" y="579"/>
                    </a:lnTo>
                    <a:lnTo>
                      <a:pt x="572" y="588"/>
                    </a:lnTo>
                    <a:lnTo>
                      <a:pt x="579" y="580"/>
                    </a:lnTo>
                    <a:lnTo>
                      <a:pt x="583" y="566"/>
                    </a:lnTo>
                    <a:lnTo>
                      <a:pt x="590" y="579"/>
                    </a:lnTo>
                    <a:lnTo>
                      <a:pt x="594" y="592"/>
                    </a:lnTo>
                    <a:lnTo>
                      <a:pt x="613" y="588"/>
                    </a:lnTo>
                    <a:lnTo>
                      <a:pt x="621" y="575"/>
                    </a:lnTo>
                    <a:lnTo>
                      <a:pt x="621" y="549"/>
                    </a:lnTo>
                    <a:lnTo>
                      <a:pt x="634" y="581"/>
                    </a:lnTo>
                    <a:lnTo>
                      <a:pt x="640" y="585"/>
                    </a:lnTo>
                    <a:lnTo>
                      <a:pt x="643" y="576"/>
                    </a:lnTo>
                    <a:lnTo>
                      <a:pt x="651" y="566"/>
                    </a:lnTo>
                    <a:lnTo>
                      <a:pt x="649" y="551"/>
                    </a:lnTo>
                    <a:lnTo>
                      <a:pt x="650" y="543"/>
                    </a:lnTo>
                    <a:lnTo>
                      <a:pt x="651" y="556"/>
                    </a:lnTo>
                    <a:lnTo>
                      <a:pt x="658" y="580"/>
                    </a:lnTo>
                    <a:lnTo>
                      <a:pt x="682" y="580"/>
                    </a:lnTo>
                    <a:lnTo>
                      <a:pt x="730" y="569"/>
                    </a:lnTo>
                    <a:lnTo>
                      <a:pt x="747" y="532"/>
                    </a:lnTo>
                    <a:lnTo>
                      <a:pt x="737" y="521"/>
                    </a:lnTo>
                    <a:lnTo>
                      <a:pt x="731" y="505"/>
                    </a:lnTo>
                    <a:lnTo>
                      <a:pt x="728" y="497"/>
                    </a:lnTo>
                    <a:lnTo>
                      <a:pt x="739" y="504"/>
                    </a:lnTo>
                    <a:lnTo>
                      <a:pt x="746" y="518"/>
                    </a:lnTo>
                    <a:lnTo>
                      <a:pt x="757" y="518"/>
                    </a:lnTo>
                    <a:lnTo>
                      <a:pt x="758" y="533"/>
                    </a:lnTo>
                    <a:lnTo>
                      <a:pt x="758" y="559"/>
                    </a:lnTo>
                    <a:lnTo>
                      <a:pt x="775" y="582"/>
                    </a:lnTo>
                    <a:lnTo>
                      <a:pt x="788" y="580"/>
                    </a:lnTo>
                    <a:lnTo>
                      <a:pt x="790" y="570"/>
                    </a:lnTo>
                    <a:lnTo>
                      <a:pt x="796" y="580"/>
                    </a:lnTo>
                    <a:lnTo>
                      <a:pt x="811" y="588"/>
                    </a:lnTo>
                    <a:lnTo>
                      <a:pt x="825" y="591"/>
                    </a:lnTo>
                    <a:lnTo>
                      <a:pt x="837" y="579"/>
                    </a:lnTo>
                    <a:lnTo>
                      <a:pt x="859" y="570"/>
                    </a:lnTo>
                    <a:lnTo>
                      <a:pt x="892" y="570"/>
                    </a:lnTo>
                    <a:lnTo>
                      <a:pt x="903" y="564"/>
                    </a:lnTo>
                    <a:lnTo>
                      <a:pt x="917" y="563"/>
                    </a:lnTo>
                    <a:lnTo>
                      <a:pt x="917" y="534"/>
                    </a:lnTo>
                    <a:lnTo>
                      <a:pt x="913" y="528"/>
                    </a:lnTo>
                    <a:lnTo>
                      <a:pt x="915" y="521"/>
                    </a:lnTo>
                    <a:lnTo>
                      <a:pt x="909" y="510"/>
                    </a:lnTo>
                    <a:lnTo>
                      <a:pt x="896" y="495"/>
                    </a:lnTo>
                    <a:lnTo>
                      <a:pt x="897" y="468"/>
                    </a:lnTo>
                    <a:lnTo>
                      <a:pt x="907" y="463"/>
                    </a:lnTo>
                    <a:lnTo>
                      <a:pt x="917" y="453"/>
                    </a:lnTo>
                    <a:lnTo>
                      <a:pt x="923" y="440"/>
                    </a:lnTo>
                    <a:lnTo>
                      <a:pt x="935" y="434"/>
                    </a:lnTo>
                    <a:lnTo>
                      <a:pt x="946" y="415"/>
                    </a:lnTo>
                    <a:lnTo>
                      <a:pt x="945" y="378"/>
                    </a:lnTo>
                    <a:lnTo>
                      <a:pt x="944" y="376"/>
                    </a:lnTo>
                    <a:lnTo>
                      <a:pt x="936" y="376"/>
                    </a:lnTo>
                    <a:lnTo>
                      <a:pt x="933" y="367"/>
                    </a:lnTo>
                    <a:lnTo>
                      <a:pt x="935" y="361"/>
                    </a:lnTo>
                    <a:lnTo>
                      <a:pt x="911" y="366"/>
                    </a:lnTo>
                    <a:lnTo>
                      <a:pt x="902" y="362"/>
                    </a:lnTo>
                    <a:lnTo>
                      <a:pt x="913" y="355"/>
                    </a:lnTo>
                    <a:lnTo>
                      <a:pt x="912" y="346"/>
                    </a:lnTo>
                    <a:lnTo>
                      <a:pt x="909" y="341"/>
                    </a:lnTo>
                    <a:lnTo>
                      <a:pt x="892" y="329"/>
                    </a:lnTo>
                    <a:lnTo>
                      <a:pt x="881" y="334"/>
                    </a:lnTo>
                    <a:lnTo>
                      <a:pt x="860" y="328"/>
                    </a:lnTo>
                    <a:lnTo>
                      <a:pt x="863" y="310"/>
                    </a:lnTo>
                    <a:lnTo>
                      <a:pt x="859" y="302"/>
                    </a:lnTo>
                    <a:lnTo>
                      <a:pt x="853" y="305"/>
                    </a:lnTo>
                    <a:lnTo>
                      <a:pt x="798" y="291"/>
                    </a:lnTo>
                    <a:lnTo>
                      <a:pt x="777" y="297"/>
                    </a:lnTo>
                    <a:lnTo>
                      <a:pt x="756" y="313"/>
                    </a:lnTo>
                    <a:lnTo>
                      <a:pt x="741" y="311"/>
                    </a:lnTo>
                    <a:lnTo>
                      <a:pt x="737" y="302"/>
                    </a:lnTo>
                    <a:lnTo>
                      <a:pt x="729" y="306"/>
                    </a:lnTo>
                    <a:lnTo>
                      <a:pt x="720" y="298"/>
                    </a:lnTo>
                    <a:lnTo>
                      <a:pt x="712" y="298"/>
                    </a:lnTo>
                    <a:lnTo>
                      <a:pt x="705" y="310"/>
                    </a:lnTo>
                    <a:lnTo>
                      <a:pt x="676" y="324"/>
                    </a:lnTo>
                    <a:lnTo>
                      <a:pt x="670" y="330"/>
                    </a:lnTo>
                    <a:lnTo>
                      <a:pt x="671" y="338"/>
                    </a:lnTo>
                    <a:lnTo>
                      <a:pt x="673" y="341"/>
                    </a:lnTo>
                    <a:lnTo>
                      <a:pt x="654" y="335"/>
                    </a:lnTo>
                    <a:lnTo>
                      <a:pt x="644" y="339"/>
                    </a:lnTo>
                    <a:lnTo>
                      <a:pt x="638" y="351"/>
                    </a:lnTo>
                    <a:lnTo>
                      <a:pt x="635" y="348"/>
                    </a:lnTo>
                    <a:lnTo>
                      <a:pt x="638" y="362"/>
                    </a:lnTo>
                    <a:lnTo>
                      <a:pt x="637" y="367"/>
                    </a:lnTo>
                    <a:lnTo>
                      <a:pt x="635" y="362"/>
                    </a:lnTo>
                    <a:lnTo>
                      <a:pt x="623" y="357"/>
                    </a:lnTo>
                    <a:lnTo>
                      <a:pt x="621" y="349"/>
                    </a:lnTo>
                    <a:lnTo>
                      <a:pt x="610" y="361"/>
                    </a:lnTo>
                    <a:lnTo>
                      <a:pt x="600" y="361"/>
                    </a:lnTo>
                    <a:lnTo>
                      <a:pt x="584" y="370"/>
                    </a:lnTo>
                    <a:lnTo>
                      <a:pt x="585" y="377"/>
                    </a:lnTo>
                    <a:lnTo>
                      <a:pt x="596" y="386"/>
                    </a:lnTo>
                    <a:lnTo>
                      <a:pt x="615" y="391"/>
                    </a:lnTo>
                    <a:lnTo>
                      <a:pt x="617" y="399"/>
                    </a:lnTo>
                    <a:lnTo>
                      <a:pt x="606" y="394"/>
                    </a:lnTo>
                    <a:lnTo>
                      <a:pt x="583" y="393"/>
                    </a:lnTo>
                    <a:lnTo>
                      <a:pt x="554" y="409"/>
                    </a:lnTo>
                    <a:lnTo>
                      <a:pt x="549" y="403"/>
                    </a:lnTo>
                    <a:lnTo>
                      <a:pt x="567" y="393"/>
                    </a:lnTo>
                    <a:lnTo>
                      <a:pt x="560" y="386"/>
                    </a:lnTo>
                    <a:lnTo>
                      <a:pt x="538" y="377"/>
                    </a:lnTo>
                    <a:lnTo>
                      <a:pt x="529" y="360"/>
                    </a:lnTo>
                    <a:lnTo>
                      <a:pt x="511" y="351"/>
                    </a:lnTo>
                    <a:lnTo>
                      <a:pt x="504" y="364"/>
                    </a:lnTo>
                    <a:lnTo>
                      <a:pt x="505" y="377"/>
                    </a:lnTo>
                    <a:lnTo>
                      <a:pt x="503" y="386"/>
                    </a:lnTo>
                    <a:lnTo>
                      <a:pt x="498" y="364"/>
                    </a:lnTo>
                    <a:lnTo>
                      <a:pt x="492" y="357"/>
                    </a:lnTo>
                    <a:lnTo>
                      <a:pt x="482" y="370"/>
                    </a:lnTo>
                    <a:lnTo>
                      <a:pt x="479" y="377"/>
                    </a:lnTo>
                    <a:lnTo>
                      <a:pt x="474" y="384"/>
                    </a:lnTo>
                    <a:lnTo>
                      <a:pt x="465" y="383"/>
                    </a:lnTo>
                    <a:lnTo>
                      <a:pt x="470" y="371"/>
                    </a:lnTo>
                    <a:lnTo>
                      <a:pt x="467" y="367"/>
                    </a:lnTo>
                    <a:lnTo>
                      <a:pt x="458" y="357"/>
                    </a:lnTo>
                    <a:lnTo>
                      <a:pt x="456" y="350"/>
                    </a:lnTo>
                    <a:lnTo>
                      <a:pt x="445" y="340"/>
                    </a:lnTo>
                    <a:lnTo>
                      <a:pt x="436" y="348"/>
                    </a:lnTo>
                    <a:lnTo>
                      <a:pt x="434" y="359"/>
                    </a:lnTo>
                    <a:lnTo>
                      <a:pt x="439" y="383"/>
                    </a:lnTo>
                    <a:lnTo>
                      <a:pt x="431" y="397"/>
                    </a:lnTo>
                    <a:lnTo>
                      <a:pt x="427" y="388"/>
                    </a:lnTo>
                    <a:lnTo>
                      <a:pt x="422" y="365"/>
                    </a:lnTo>
                    <a:lnTo>
                      <a:pt x="407" y="357"/>
                    </a:lnTo>
                    <a:lnTo>
                      <a:pt x="400" y="367"/>
                    </a:lnTo>
                    <a:lnTo>
                      <a:pt x="395" y="366"/>
                    </a:lnTo>
                    <a:lnTo>
                      <a:pt x="395" y="364"/>
                    </a:lnTo>
                    <a:lnTo>
                      <a:pt x="397" y="357"/>
                    </a:lnTo>
                    <a:lnTo>
                      <a:pt x="388" y="361"/>
                    </a:lnTo>
                    <a:lnTo>
                      <a:pt x="390" y="354"/>
                    </a:lnTo>
                    <a:lnTo>
                      <a:pt x="409" y="349"/>
                    </a:lnTo>
                    <a:lnTo>
                      <a:pt x="417" y="317"/>
                    </a:lnTo>
                    <a:lnTo>
                      <a:pt x="412" y="316"/>
                    </a:lnTo>
                    <a:lnTo>
                      <a:pt x="407" y="302"/>
                    </a:lnTo>
                    <a:lnTo>
                      <a:pt x="393" y="310"/>
                    </a:lnTo>
                    <a:lnTo>
                      <a:pt x="381" y="306"/>
                    </a:lnTo>
                    <a:lnTo>
                      <a:pt x="387" y="295"/>
                    </a:lnTo>
                    <a:lnTo>
                      <a:pt x="380" y="278"/>
                    </a:lnTo>
                    <a:lnTo>
                      <a:pt x="374" y="274"/>
                    </a:lnTo>
                    <a:lnTo>
                      <a:pt x="369" y="284"/>
                    </a:lnTo>
                    <a:lnTo>
                      <a:pt x="365" y="286"/>
                    </a:lnTo>
                    <a:lnTo>
                      <a:pt x="358" y="279"/>
                    </a:lnTo>
                    <a:lnTo>
                      <a:pt x="347" y="289"/>
                    </a:lnTo>
                    <a:lnTo>
                      <a:pt x="347" y="275"/>
                    </a:lnTo>
                    <a:lnTo>
                      <a:pt x="339" y="280"/>
                    </a:lnTo>
                    <a:lnTo>
                      <a:pt x="333" y="279"/>
                    </a:lnTo>
                    <a:lnTo>
                      <a:pt x="332" y="276"/>
                    </a:lnTo>
                    <a:lnTo>
                      <a:pt x="327" y="289"/>
                    </a:lnTo>
                    <a:lnTo>
                      <a:pt x="306" y="312"/>
                    </a:lnTo>
                    <a:lnTo>
                      <a:pt x="309" y="291"/>
                    </a:lnTo>
                    <a:lnTo>
                      <a:pt x="317" y="286"/>
                    </a:lnTo>
                    <a:lnTo>
                      <a:pt x="318" y="281"/>
                    </a:lnTo>
                    <a:lnTo>
                      <a:pt x="312" y="271"/>
                    </a:lnTo>
                    <a:lnTo>
                      <a:pt x="354" y="263"/>
                    </a:lnTo>
                    <a:lnTo>
                      <a:pt x="344" y="255"/>
                    </a:lnTo>
                    <a:lnTo>
                      <a:pt x="332" y="259"/>
                    </a:lnTo>
                    <a:lnTo>
                      <a:pt x="326" y="252"/>
                    </a:lnTo>
                    <a:lnTo>
                      <a:pt x="328" y="249"/>
                    </a:lnTo>
                    <a:lnTo>
                      <a:pt x="330" y="246"/>
                    </a:lnTo>
                    <a:lnTo>
                      <a:pt x="325" y="246"/>
                    </a:lnTo>
                    <a:lnTo>
                      <a:pt x="321" y="238"/>
                    </a:lnTo>
                    <a:lnTo>
                      <a:pt x="307" y="231"/>
                    </a:lnTo>
                    <a:lnTo>
                      <a:pt x="290" y="230"/>
                    </a:lnTo>
                    <a:lnTo>
                      <a:pt x="301" y="217"/>
                    </a:lnTo>
                    <a:lnTo>
                      <a:pt x="295" y="215"/>
                    </a:lnTo>
                    <a:lnTo>
                      <a:pt x="296" y="206"/>
                    </a:lnTo>
                    <a:lnTo>
                      <a:pt x="311" y="225"/>
                    </a:lnTo>
                    <a:lnTo>
                      <a:pt x="326" y="228"/>
                    </a:lnTo>
                    <a:lnTo>
                      <a:pt x="337" y="227"/>
                    </a:lnTo>
                    <a:lnTo>
                      <a:pt x="349" y="241"/>
                    </a:lnTo>
                    <a:lnTo>
                      <a:pt x="357" y="241"/>
                    </a:lnTo>
                    <a:lnTo>
                      <a:pt x="347" y="232"/>
                    </a:lnTo>
                    <a:lnTo>
                      <a:pt x="359" y="231"/>
                    </a:lnTo>
                    <a:lnTo>
                      <a:pt x="387" y="237"/>
                    </a:lnTo>
                    <a:lnTo>
                      <a:pt x="402" y="236"/>
                    </a:lnTo>
                    <a:lnTo>
                      <a:pt x="417" y="222"/>
                    </a:lnTo>
                    <a:lnTo>
                      <a:pt x="420" y="206"/>
                    </a:lnTo>
                    <a:lnTo>
                      <a:pt x="418" y="193"/>
                    </a:lnTo>
                    <a:lnTo>
                      <a:pt x="401" y="197"/>
                    </a:lnTo>
                    <a:lnTo>
                      <a:pt x="386" y="193"/>
                    </a:lnTo>
                    <a:lnTo>
                      <a:pt x="359" y="176"/>
                    </a:lnTo>
                    <a:lnTo>
                      <a:pt x="352" y="174"/>
                    </a:lnTo>
                    <a:lnTo>
                      <a:pt x="347" y="179"/>
                    </a:lnTo>
                    <a:lnTo>
                      <a:pt x="344" y="172"/>
                    </a:lnTo>
                    <a:lnTo>
                      <a:pt x="325" y="160"/>
                    </a:lnTo>
                    <a:lnTo>
                      <a:pt x="298" y="157"/>
                    </a:lnTo>
                    <a:lnTo>
                      <a:pt x="295" y="151"/>
                    </a:lnTo>
                    <a:lnTo>
                      <a:pt x="295" y="146"/>
                    </a:lnTo>
                    <a:lnTo>
                      <a:pt x="320" y="150"/>
                    </a:lnTo>
                    <a:lnTo>
                      <a:pt x="323" y="144"/>
                    </a:lnTo>
                    <a:lnTo>
                      <a:pt x="328" y="151"/>
                    </a:lnTo>
                    <a:lnTo>
                      <a:pt x="337" y="157"/>
                    </a:lnTo>
                    <a:lnTo>
                      <a:pt x="345" y="160"/>
                    </a:lnTo>
                    <a:lnTo>
                      <a:pt x="354" y="156"/>
                    </a:lnTo>
                    <a:lnTo>
                      <a:pt x="352" y="150"/>
                    </a:lnTo>
                    <a:lnTo>
                      <a:pt x="350" y="139"/>
                    </a:lnTo>
                    <a:lnTo>
                      <a:pt x="345" y="130"/>
                    </a:lnTo>
                    <a:lnTo>
                      <a:pt x="320" y="112"/>
                    </a:lnTo>
                    <a:lnTo>
                      <a:pt x="310" y="108"/>
                    </a:lnTo>
                    <a:lnTo>
                      <a:pt x="302" y="102"/>
                    </a:lnTo>
                    <a:lnTo>
                      <a:pt x="301" y="97"/>
                    </a:lnTo>
                    <a:lnTo>
                      <a:pt x="293" y="95"/>
                    </a:lnTo>
                    <a:lnTo>
                      <a:pt x="290" y="99"/>
                    </a:lnTo>
                    <a:lnTo>
                      <a:pt x="269" y="107"/>
                    </a:lnTo>
                    <a:lnTo>
                      <a:pt x="261" y="119"/>
                    </a:lnTo>
                    <a:lnTo>
                      <a:pt x="247" y="123"/>
                    </a:lnTo>
                    <a:lnTo>
                      <a:pt x="241" y="115"/>
                    </a:lnTo>
                    <a:lnTo>
                      <a:pt x="232" y="123"/>
                    </a:lnTo>
                    <a:lnTo>
                      <a:pt x="210" y="120"/>
                    </a:lnTo>
                    <a:lnTo>
                      <a:pt x="193" y="152"/>
                    </a:lnTo>
                    <a:lnTo>
                      <a:pt x="180" y="163"/>
                    </a:lnTo>
                    <a:lnTo>
                      <a:pt x="182" y="154"/>
                    </a:lnTo>
                    <a:lnTo>
                      <a:pt x="181" y="147"/>
                    </a:lnTo>
                    <a:lnTo>
                      <a:pt x="192" y="123"/>
                    </a:lnTo>
                    <a:lnTo>
                      <a:pt x="191" y="112"/>
                    </a:lnTo>
                    <a:lnTo>
                      <a:pt x="197" y="86"/>
                    </a:lnTo>
                    <a:lnTo>
                      <a:pt x="193" y="82"/>
                    </a:lnTo>
                    <a:lnTo>
                      <a:pt x="192" y="70"/>
                    </a:lnTo>
                    <a:lnTo>
                      <a:pt x="186" y="63"/>
                    </a:lnTo>
                    <a:lnTo>
                      <a:pt x="176" y="36"/>
                    </a:lnTo>
                    <a:lnTo>
                      <a:pt x="166" y="39"/>
                    </a:lnTo>
                    <a:lnTo>
                      <a:pt x="161" y="29"/>
                    </a:lnTo>
                    <a:lnTo>
                      <a:pt x="156" y="39"/>
                    </a:lnTo>
                    <a:lnTo>
                      <a:pt x="143" y="45"/>
                    </a:lnTo>
                    <a:lnTo>
                      <a:pt x="137" y="33"/>
                    </a:lnTo>
                    <a:lnTo>
                      <a:pt x="11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1" name="Freeform 299"/>
              <p:cNvSpPr>
                <a:spLocks noChangeAspect="1"/>
              </p:cNvSpPr>
              <p:nvPr/>
            </p:nvSpPr>
            <p:spPr bwMode="gray">
              <a:xfrm>
                <a:off x="1457" y="1187"/>
                <a:ext cx="33" cy="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05" y="22"/>
                  </a:cxn>
                  <a:cxn ang="0">
                    <a:pos x="123" y="39"/>
                  </a:cxn>
                  <a:cxn ang="0">
                    <a:pos x="129" y="48"/>
                  </a:cxn>
                  <a:cxn ang="0">
                    <a:pos x="130" y="76"/>
                  </a:cxn>
                  <a:cxn ang="0">
                    <a:pos x="149" y="76"/>
                  </a:cxn>
                  <a:cxn ang="0">
                    <a:pos x="156" y="89"/>
                  </a:cxn>
                  <a:cxn ang="0">
                    <a:pos x="157" y="109"/>
                  </a:cxn>
                  <a:cxn ang="0">
                    <a:pos x="159" y="145"/>
                  </a:cxn>
                  <a:cxn ang="0">
                    <a:pos x="161" y="210"/>
                  </a:cxn>
                  <a:cxn ang="0">
                    <a:pos x="150" y="226"/>
                  </a:cxn>
                  <a:cxn ang="0">
                    <a:pos x="124" y="229"/>
                  </a:cxn>
                  <a:cxn ang="0">
                    <a:pos x="98" y="228"/>
                  </a:cxn>
                  <a:cxn ang="0">
                    <a:pos x="86" y="211"/>
                  </a:cxn>
                  <a:cxn ang="0">
                    <a:pos x="75" y="197"/>
                  </a:cxn>
                  <a:cxn ang="0">
                    <a:pos x="62" y="185"/>
                  </a:cxn>
                  <a:cxn ang="0">
                    <a:pos x="60" y="195"/>
                  </a:cxn>
                  <a:cxn ang="0">
                    <a:pos x="53" y="193"/>
                  </a:cxn>
                  <a:cxn ang="0">
                    <a:pos x="50" y="178"/>
                  </a:cxn>
                  <a:cxn ang="0">
                    <a:pos x="39" y="183"/>
                  </a:cxn>
                  <a:cxn ang="0">
                    <a:pos x="26" y="159"/>
                  </a:cxn>
                  <a:cxn ang="0">
                    <a:pos x="31" y="142"/>
                  </a:cxn>
                  <a:cxn ang="0">
                    <a:pos x="25" y="137"/>
                  </a:cxn>
                  <a:cxn ang="0">
                    <a:pos x="14" y="158"/>
                  </a:cxn>
                  <a:cxn ang="0">
                    <a:pos x="6" y="141"/>
                  </a:cxn>
                  <a:cxn ang="0">
                    <a:pos x="0" y="113"/>
                  </a:cxn>
                  <a:cxn ang="0">
                    <a:pos x="6" y="103"/>
                  </a:cxn>
                  <a:cxn ang="0">
                    <a:pos x="7" y="92"/>
                  </a:cxn>
                  <a:cxn ang="0">
                    <a:pos x="23" y="83"/>
                  </a:cxn>
                  <a:cxn ang="0">
                    <a:pos x="34" y="73"/>
                  </a:cxn>
                  <a:cxn ang="0">
                    <a:pos x="26" y="67"/>
                  </a:cxn>
                  <a:cxn ang="0">
                    <a:pos x="32" y="64"/>
                  </a:cxn>
                  <a:cxn ang="0">
                    <a:pos x="39" y="50"/>
                  </a:cxn>
                  <a:cxn ang="0">
                    <a:pos x="23" y="60"/>
                  </a:cxn>
                  <a:cxn ang="0">
                    <a:pos x="28" y="45"/>
                  </a:cxn>
                  <a:cxn ang="0">
                    <a:pos x="44" y="43"/>
                  </a:cxn>
                  <a:cxn ang="0">
                    <a:pos x="65" y="5"/>
                  </a:cxn>
                  <a:cxn ang="0">
                    <a:pos x="84" y="7"/>
                  </a:cxn>
                </a:cxnLst>
                <a:rect l="0" t="0" r="r" b="b"/>
                <a:pathLst>
                  <a:path w="163" h="229">
                    <a:moveTo>
                      <a:pt x="84" y="7"/>
                    </a:moveTo>
                    <a:lnTo>
                      <a:pt x="82" y="0"/>
                    </a:lnTo>
                    <a:lnTo>
                      <a:pt x="85" y="12"/>
                    </a:lnTo>
                    <a:lnTo>
                      <a:pt x="105" y="22"/>
                    </a:lnTo>
                    <a:lnTo>
                      <a:pt x="114" y="34"/>
                    </a:lnTo>
                    <a:lnTo>
                      <a:pt x="123" y="39"/>
                    </a:lnTo>
                    <a:lnTo>
                      <a:pt x="123" y="48"/>
                    </a:lnTo>
                    <a:lnTo>
                      <a:pt x="129" y="48"/>
                    </a:lnTo>
                    <a:lnTo>
                      <a:pt x="134" y="59"/>
                    </a:lnTo>
                    <a:lnTo>
                      <a:pt x="130" y="76"/>
                    </a:lnTo>
                    <a:lnTo>
                      <a:pt x="141" y="65"/>
                    </a:lnTo>
                    <a:lnTo>
                      <a:pt x="149" y="76"/>
                    </a:lnTo>
                    <a:lnTo>
                      <a:pt x="147" y="82"/>
                    </a:lnTo>
                    <a:lnTo>
                      <a:pt x="156" y="89"/>
                    </a:lnTo>
                    <a:lnTo>
                      <a:pt x="161" y="99"/>
                    </a:lnTo>
                    <a:lnTo>
                      <a:pt x="157" y="109"/>
                    </a:lnTo>
                    <a:lnTo>
                      <a:pt x="161" y="123"/>
                    </a:lnTo>
                    <a:lnTo>
                      <a:pt x="159" y="145"/>
                    </a:lnTo>
                    <a:lnTo>
                      <a:pt x="163" y="182"/>
                    </a:lnTo>
                    <a:lnTo>
                      <a:pt x="161" y="210"/>
                    </a:lnTo>
                    <a:lnTo>
                      <a:pt x="159" y="218"/>
                    </a:lnTo>
                    <a:lnTo>
                      <a:pt x="150" y="226"/>
                    </a:lnTo>
                    <a:lnTo>
                      <a:pt x="136" y="224"/>
                    </a:lnTo>
                    <a:lnTo>
                      <a:pt x="124" y="229"/>
                    </a:lnTo>
                    <a:lnTo>
                      <a:pt x="112" y="226"/>
                    </a:lnTo>
                    <a:lnTo>
                      <a:pt x="98" y="228"/>
                    </a:lnTo>
                    <a:lnTo>
                      <a:pt x="89" y="220"/>
                    </a:lnTo>
                    <a:lnTo>
                      <a:pt x="86" y="211"/>
                    </a:lnTo>
                    <a:lnTo>
                      <a:pt x="77" y="207"/>
                    </a:lnTo>
                    <a:lnTo>
                      <a:pt x="75" y="197"/>
                    </a:lnTo>
                    <a:lnTo>
                      <a:pt x="68" y="185"/>
                    </a:lnTo>
                    <a:lnTo>
                      <a:pt x="62" y="185"/>
                    </a:lnTo>
                    <a:lnTo>
                      <a:pt x="59" y="190"/>
                    </a:lnTo>
                    <a:lnTo>
                      <a:pt x="60" y="195"/>
                    </a:lnTo>
                    <a:lnTo>
                      <a:pt x="57" y="197"/>
                    </a:lnTo>
                    <a:lnTo>
                      <a:pt x="53" y="193"/>
                    </a:lnTo>
                    <a:lnTo>
                      <a:pt x="52" y="180"/>
                    </a:lnTo>
                    <a:lnTo>
                      <a:pt x="50" y="178"/>
                    </a:lnTo>
                    <a:lnTo>
                      <a:pt x="42" y="177"/>
                    </a:lnTo>
                    <a:lnTo>
                      <a:pt x="39" y="183"/>
                    </a:lnTo>
                    <a:lnTo>
                      <a:pt x="34" y="178"/>
                    </a:lnTo>
                    <a:lnTo>
                      <a:pt x="26" y="159"/>
                    </a:lnTo>
                    <a:lnTo>
                      <a:pt x="26" y="152"/>
                    </a:lnTo>
                    <a:lnTo>
                      <a:pt x="31" y="142"/>
                    </a:lnTo>
                    <a:lnTo>
                      <a:pt x="27" y="146"/>
                    </a:lnTo>
                    <a:lnTo>
                      <a:pt x="25" y="137"/>
                    </a:lnTo>
                    <a:lnTo>
                      <a:pt x="19" y="157"/>
                    </a:lnTo>
                    <a:lnTo>
                      <a:pt x="14" y="158"/>
                    </a:lnTo>
                    <a:lnTo>
                      <a:pt x="11" y="146"/>
                    </a:lnTo>
                    <a:lnTo>
                      <a:pt x="6" y="141"/>
                    </a:lnTo>
                    <a:lnTo>
                      <a:pt x="1" y="123"/>
                    </a:lnTo>
                    <a:lnTo>
                      <a:pt x="0" y="113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11" y="99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23" y="83"/>
                    </a:lnTo>
                    <a:lnTo>
                      <a:pt x="36" y="78"/>
                    </a:lnTo>
                    <a:lnTo>
                      <a:pt x="34" y="73"/>
                    </a:lnTo>
                    <a:lnTo>
                      <a:pt x="26" y="73"/>
                    </a:lnTo>
                    <a:lnTo>
                      <a:pt x="26" y="67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9" y="61"/>
                    </a:lnTo>
                    <a:lnTo>
                      <a:pt x="39" y="50"/>
                    </a:lnTo>
                    <a:lnTo>
                      <a:pt x="31" y="50"/>
                    </a:lnTo>
                    <a:lnTo>
                      <a:pt x="23" y="60"/>
                    </a:lnTo>
                    <a:lnTo>
                      <a:pt x="22" y="50"/>
                    </a:lnTo>
                    <a:lnTo>
                      <a:pt x="28" y="45"/>
                    </a:lnTo>
                    <a:lnTo>
                      <a:pt x="44" y="49"/>
                    </a:lnTo>
                    <a:lnTo>
                      <a:pt x="44" y="43"/>
                    </a:lnTo>
                    <a:lnTo>
                      <a:pt x="41" y="28"/>
                    </a:lnTo>
                    <a:lnTo>
                      <a:pt x="65" y="5"/>
                    </a:lnTo>
                    <a:lnTo>
                      <a:pt x="76" y="2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2" name="Freeform 300"/>
              <p:cNvSpPr>
                <a:spLocks noChangeAspect="1"/>
              </p:cNvSpPr>
              <p:nvPr/>
            </p:nvSpPr>
            <p:spPr bwMode="gray">
              <a:xfrm>
                <a:off x="1559" y="1520"/>
                <a:ext cx="77" cy="70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10" y="27"/>
                  </a:cxn>
                  <a:cxn ang="0">
                    <a:pos x="118" y="61"/>
                  </a:cxn>
                  <a:cxn ang="0">
                    <a:pos x="134" y="70"/>
                  </a:cxn>
                  <a:cxn ang="0">
                    <a:pos x="161" y="70"/>
                  </a:cxn>
                  <a:cxn ang="0">
                    <a:pos x="179" y="96"/>
                  </a:cxn>
                  <a:cxn ang="0">
                    <a:pos x="212" y="116"/>
                  </a:cxn>
                  <a:cxn ang="0">
                    <a:pos x="243" y="143"/>
                  </a:cxn>
                  <a:cxn ang="0">
                    <a:pos x="276" y="157"/>
                  </a:cxn>
                  <a:cxn ang="0">
                    <a:pos x="296" y="183"/>
                  </a:cxn>
                  <a:cxn ang="0">
                    <a:pos x="303" y="236"/>
                  </a:cxn>
                  <a:cxn ang="0">
                    <a:pos x="327" y="237"/>
                  </a:cxn>
                  <a:cxn ang="0">
                    <a:pos x="351" y="232"/>
                  </a:cxn>
                  <a:cxn ang="0">
                    <a:pos x="364" y="256"/>
                  </a:cxn>
                  <a:cxn ang="0">
                    <a:pos x="384" y="272"/>
                  </a:cxn>
                  <a:cxn ang="0">
                    <a:pos x="351" y="296"/>
                  </a:cxn>
                  <a:cxn ang="0">
                    <a:pos x="319" y="303"/>
                  </a:cxn>
                  <a:cxn ang="0">
                    <a:pos x="307" y="298"/>
                  </a:cxn>
                  <a:cxn ang="0">
                    <a:pos x="285" y="283"/>
                  </a:cxn>
                  <a:cxn ang="0">
                    <a:pos x="263" y="282"/>
                  </a:cxn>
                  <a:cxn ang="0">
                    <a:pos x="263" y="253"/>
                  </a:cxn>
                  <a:cxn ang="0">
                    <a:pos x="233" y="247"/>
                  </a:cxn>
                  <a:cxn ang="0">
                    <a:pos x="230" y="232"/>
                  </a:cxn>
                  <a:cxn ang="0">
                    <a:pos x="212" y="227"/>
                  </a:cxn>
                  <a:cxn ang="0">
                    <a:pos x="195" y="256"/>
                  </a:cxn>
                  <a:cxn ang="0">
                    <a:pos x="189" y="274"/>
                  </a:cxn>
                  <a:cxn ang="0">
                    <a:pos x="176" y="290"/>
                  </a:cxn>
                  <a:cxn ang="0">
                    <a:pos x="155" y="307"/>
                  </a:cxn>
                  <a:cxn ang="0">
                    <a:pos x="147" y="317"/>
                  </a:cxn>
                  <a:cxn ang="0">
                    <a:pos x="108" y="349"/>
                  </a:cxn>
                  <a:cxn ang="0">
                    <a:pos x="88" y="331"/>
                  </a:cxn>
                  <a:cxn ang="0">
                    <a:pos x="85" y="283"/>
                  </a:cxn>
                  <a:cxn ang="0">
                    <a:pos x="79" y="264"/>
                  </a:cxn>
                  <a:cxn ang="0">
                    <a:pos x="63" y="286"/>
                  </a:cxn>
                  <a:cxn ang="0">
                    <a:pos x="37" y="285"/>
                  </a:cxn>
                  <a:cxn ang="0">
                    <a:pos x="4" y="293"/>
                  </a:cxn>
                  <a:cxn ang="0">
                    <a:pos x="20" y="249"/>
                  </a:cxn>
                  <a:cxn ang="0">
                    <a:pos x="51" y="211"/>
                  </a:cxn>
                  <a:cxn ang="0">
                    <a:pos x="44" y="174"/>
                  </a:cxn>
                  <a:cxn ang="0">
                    <a:pos x="55" y="125"/>
                  </a:cxn>
                  <a:cxn ang="0">
                    <a:pos x="59" y="72"/>
                  </a:cxn>
                  <a:cxn ang="0">
                    <a:pos x="66" y="29"/>
                  </a:cxn>
                </a:cxnLst>
                <a:rect l="0" t="0" r="r" b="b"/>
                <a:pathLst>
                  <a:path w="384" h="349">
                    <a:moveTo>
                      <a:pt x="77" y="14"/>
                    </a:moveTo>
                    <a:lnTo>
                      <a:pt x="86" y="1"/>
                    </a:lnTo>
                    <a:lnTo>
                      <a:pt x="91" y="0"/>
                    </a:lnTo>
                    <a:lnTo>
                      <a:pt x="93" y="11"/>
                    </a:lnTo>
                    <a:lnTo>
                      <a:pt x="106" y="10"/>
                    </a:lnTo>
                    <a:lnTo>
                      <a:pt x="110" y="27"/>
                    </a:lnTo>
                    <a:lnTo>
                      <a:pt x="119" y="38"/>
                    </a:lnTo>
                    <a:lnTo>
                      <a:pt x="114" y="48"/>
                    </a:lnTo>
                    <a:lnTo>
                      <a:pt x="118" y="61"/>
                    </a:lnTo>
                    <a:lnTo>
                      <a:pt x="120" y="81"/>
                    </a:lnTo>
                    <a:lnTo>
                      <a:pt x="129" y="85"/>
                    </a:lnTo>
                    <a:lnTo>
                      <a:pt x="134" y="70"/>
                    </a:lnTo>
                    <a:lnTo>
                      <a:pt x="142" y="57"/>
                    </a:lnTo>
                    <a:lnTo>
                      <a:pt x="150" y="59"/>
                    </a:lnTo>
                    <a:lnTo>
                      <a:pt x="161" y="70"/>
                    </a:lnTo>
                    <a:lnTo>
                      <a:pt x="169" y="72"/>
                    </a:lnTo>
                    <a:lnTo>
                      <a:pt x="168" y="89"/>
                    </a:lnTo>
                    <a:lnTo>
                      <a:pt x="179" y="96"/>
                    </a:lnTo>
                    <a:lnTo>
                      <a:pt x="207" y="100"/>
                    </a:lnTo>
                    <a:lnTo>
                      <a:pt x="209" y="108"/>
                    </a:lnTo>
                    <a:lnTo>
                      <a:pt x="212" y="116"/>
                    </a:lnTo>
                    <a:lnTo>
                      <a:pt x="222" y="127"/>
                    </a:lnTo>
                    <a:lnTo>
                      <a:pt x="233" y="132"/>
                    </a:lnTo>
                    <a:lnTo>
                      <a:pt x="243" y="143"/>
                    </a:lnTo>
                    <a:lnTo>
                      <a:pt x="255" y="151"/>
                    </a:lnTo>
                    <a:lnTo>
                      <a:pt x="265" y="148"/>
                    </a:lnTo>
                    <a:lnTo>
                      <a:pt x="276" y="157"/>
                    </a:lnTo>
                    <a:lnTo>
                      <a:pt x="286" y="161"/>
                    </a:lnTo>
                    <a:lnTo>
                      <a:pt x="290" y="172"/>
                    </a:lnTo>
                    <a:lnTo>
                      <a:pt x="296" y="183"/>
                    </a:lnTo>
                    <a:lnTo>
                      <a:pt x="301" y="213"/>
                    </a:lnTo>
                    <a:lnTo>
                      <a:pt x="307" y="222"/>
                    </a:lnTo>
                    <a:lnTo>
                      <a:pt x="303" y="236"/>
                    </a:lnTo>
                    <a:lnTo>
                      <a:pt x="308" y="239"/>
                    </a:lnTo>
                    <a:lnTo>
                      <a:pt x="319" y="236"/>
                    </a:lnTo>
                    <a:lnTo>
                      <a:pt x="327" y="237"/>
                    </a:lnTo>
                    <a:lnTo>
                      <a:pt x="329" y="240"/>
                    </a:lnTo>
                    <a:lnTo>
                      <a:pt x="343" y="227"/>
                    </a:lnTo>
                    <a:lnTo>
                      <a:pt x="351" y="232"/>
                    </a:lnTo>
                    <a:lnTo>
                      <a:pt x="356" y="240"/>
                    </a:lnTo>
                    <a:lnTo>
                      <a:pt x="362" y="245"/>
                    </a:lnTo>
                    <a:lnTo>
                      <a:pt x="364" y="256"/>
                    </a:lnTo>
                    <a:lnTo>
                      <a:pt x="362" y="260"/>
                    </a:lnTo>
                    <a:lnTo>
                      <a:pt x="383" y="266"/>
                    </a:lnTo>
                    <a:lnTo>
                      <a:pt x="384" y="272"/>
                    </a:lnTo>
                    <a:lnTo>
                      <a:pt x="376" y="274"/>
                    </a:lnTo>
                    <a:lnTo>
                      <a:pt x="360" y="291"/>
                    </a:lnTo>
                    <a:lnTo>
                      <a:pt x="351" y="296"/>
                    </a:lnTo>
                    <a:lnTo>
                      <a:pt x="343" y="307"/>
                    </a:lnTo>
                    <a:lnTo>
                      <a:pt x="335" y="309"/>
                    </a:lnTo>
                    <a:lnTo>
                      <a:pt x="319" y="303"/>
                    </a:lnTo>
                    <a:lnTo>
                      <a:pt x="314" y="298"/>
                    </a:lnTo>
                    <a:lnTo>
                      <a:pt x="313" y="295"/>
                    </a:lnTo>
                    <a:lnTo>
                      <a:pt x="307" y="298"/>
                    </a:lnTo>
                    <a:lnTo>
                      <a:pt x="302" y="288"/>
                    </a:lnTo>
                    <a:lnTo>
                      <a:pt x="293" y="285"/>
                    </a:lnTo>
                    <a:lnTo>
                      <a:pt x="285" y="283"/>
                    </a:lnTo>
                    <a:lnTo>
                      <a:pt x="280" y="280"/>
                    </a:lnTo>
                    <a:lnTo>
                      <a:pt x="275" y="283"/>
                    </a:lnTo>
                    <a:lnTo>
                      <a:pt x="263" y="282"/>
                    </a:lnTo>
                    <a:lnTo>
                      <a:pt x="260" y="275"/>
                    </a:lnTo>
                    <a:lnTo>
                      <a:pt x="265" y="264"/>
                    </a:lnTo>
                    <a:lnTo>
                      <a:pt x="263" y="253"/>
                    </a:lnTo>
                    <a:lnTo>
                      <a:pt x="255" y="249"/>
                    </a:lnTo>
                    <a:lnTo>
                      <a:pt x="236" y="244"/>
                    </a:lnTo>
                    <a:lnTo>
                      <a:pt x="233" y="247"/>
                    </a:lnTo>
                    <a:lnTo>
                      <a:pt x="233" y="249"/>
                    </a:lnTo>
                    <a:lnTo>
                      <a:pt x="225" y="245"/>
                    </a:lnTo>
                    <a:lnTo>
                      <a:pt x="230" y="232"/>
                    </a:lnTo>
                    <a:lnTo>
                      <a:pt x="236" y="226"/>
                    </a:lnTo>
                    <a:lnTo>
                      <a:pt x="233" y="222"/>
                    </a:lnTo>
                    <a:lnTo>
                      <a:pt x="212" y="227"/>
                    </a:lnTo>
                    <a:lnTo>
                      <a:pt x="198" y="233"/>
                    </a:lnTo>
                    <a:lnTo>
                      <a:pt x="198" y="239"/>
                    </a:lnTo>
                    <a:lnTo>
                      <a:pt x="195" y="256"/>
                    </a:lnTo>
                    <a:lnTo>
                      <a:pt x="198" y="263"/>
                    </a:lnTo>
                    <a:lnTo>
                      <a:pt x="196" y="274"/>
                    </a:lnTo>
                    <a:lnTo>
                      <a:pt x="189" y="274"/>
                    </a:lnTo>
                    <a:lnTo>
                      <a:pt x="185" y="281"/>
                    </a:lnTo>
                    <a:lnTo>
                      <a:pt x="178" y="283"/>
                    </a:lnTo>
                    <a:lnTo>
                      <a:pt x="176" y="290"/>
                    </a:lnTo>
                    <a:lnTo>
                      <a:pt x="171" y="296"/>
                    </a:lnTo>
                    <a:lnTo>
                      <a:pt x="162" y="296"/>
                    </a:lnTo>
                    <a:lnTo>
                      <a:pt x="155" y="307"/>
                    </a:lnTo>
                    <a:lnTo>
                      <a:pt x="151" y="315"/>
                    </a:lnTo>
                    <a:lnTo>
                      <a:pt x="147" y="314"/>
                    </a:lnTo>
                    <a:lnTo>
                      <a:pt x="147" y="317"/>
                    </a:lnTo>
                    <a:lnTo>
                      <a:pt x="145" y="325"/>
                    </a:lnTo>
                    <a:lnTo>
                      <a:pt x="137" y="335"/>
                    </a:lnTo>
                    <a:lnTo>
                      <a:pt x="108" y="349"/>
                    </a:lnTo>
                    <a:lnTo>
                      <a:pt x="104" y="345"/>
                    </a:lnTo>
                    <a:lnTo>
                      <a:pt x="97" y="349"/>
                    </a:lnTo>
                    <a:lnTo>
                      <a:pt x="88" y="331"/>
                    </a:lnTo>
                    <a:lnTo>
                      <a:pt x="86" y="309"/>
                    </a:lnTo>
                    <a:lnTo>
                      <a:pt x="87" y="290"/>
                    </a:lnTo>
                    <a:lnTo>
                      <a:pt x="85" y="283"/>
                    </a:lnTo>
                    <a:lnTo>
                      <a:pt x="83" y="269"/>
                    </a:lnTo>
                    <a:lnTo>
                      <a:pt x="82" y="259"/>
                    </a:lnTo>
                    <a:lnTo>
                      <a:pt x="79" y="264"/>
                    </a:lnTo>
                    <a:lnTo>
                      <a:pt x="76" y="281"/>
                    </a:lnTo>
                    <a:lnTo>
                      <a:pt x="69" y="281"/>
                    </a:lnTo>
                    <a:lnTo>
                      <a:pt x="63" y="286"/>
                    </a:lnTo>
                    <a:lnTo>
                      <a:pt x="47" y="286"/>
                    </a:lnTo>
                    <a:lnTo>
                      <a:pt x="43" y="283"/>
                    </a:lnTo>
                    <a:lnTo>
                      <a:pt x="37" y="285"/>
                    </a:lnTo>
                    <a:lnTo>
                      <a:pt x="23" y="295"/>
                    </a:lnTo>
                    <a:lnTo>
                      <a:pt x="8" y="299"/>
                    </a:lnTo>
                    <a:lnTo>
                      <a:pt x="4" y="293"/>
                    </a:lnTo>
                    <a:lnTo>
                      <a:pt x="0" y="283"/>
                    </a:lnTo>
                    <a:lnTo>
                      <a:pt x="12" y="256"/>
                    </a:lnTo>
                    <a:lnTo>
                      <a:pt x="20" y="249"/>
                    </a:lnTo>
                    <a:lnTo>
                      <a:pt x="32" y="245"/>
                    </a:lnTo>
                    <a:lnTo>
                      <a:pt x="51" y="223"/>
                    </a:lnTo>
                    <a:lnTo>
                      <a:pt x="51" y="211"/>
                    </a:lnTo>
                    <a:lnTo>
                      <a:pt x="48" y="206"/>
                    </a:lnTo>
                    <a:lnTo>
                      <a:pt x="47" y="182"/>
                    </a:lnTo>
                    <a:lnTo>
                      <a:pt x="44" y="174"/>
                    </a:lnTo>
                    <a:lnTo>
                      <a:pt x="47" y="158"/>
                    </a:lnTo>
                    <a:lnTo>
                      <a:pt x="53" y="141"/>
                    </a:lnTo>
                    <a:lnTo>
                      <a:pt x="55" y="125"/>
                    </a:lnTo>
                    <a:lnTo>
                      <a:pt x="55" y="121"/>
                    </a:lnTo>
                    <a:lnTo>
                      <a:pt x="58" y="110"/>
                    </a:lnTo>
                    <a:lnTo>
                      <a:pt x="59" y="72"/>
                    </a:lnTo>
                    <a:lnTo>
                      <a:pt x="59" y="60"/>
                    </a:lnTo>
                    <a:lnTo>
                      <a:pt x="63" y="49"/>
                    </a:lnTo>
                    <a:lnTo>
                      <a:pt x="66" y="29"/>
                    </a:lnTo>
                    <a:lnTo>
                      <a:pt x="72" y="19"/>
                    </a:lnTo>
                    <a:lnTo>
                      <a:pt x="77" y="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3" name="Freeform 301"/>
              <p:cNvSpPr>
                <a:spLocks noChangeAspect="1"/>
              </p:cNvSpPr>
              <p:nvPr/>
            </p:nvSpPr>
            <p:spPr bwMode="gray">
              <a:xfrm>
                <a:off x="1668" y="1452"/>
                <a:ext cx="24" cy="32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6" y="0"/>
                  </a:cxn>
                  <a:cxn ang="0">
                    <a:pos x="59" y="5"/>
                  </a:cxn>
                  <a:cxn ang="0">
                    <a:pos x="65" y="11"/>
                  </a:cxn>
                  <a:cxn ang="0">
                    <a:pos x="75" y="3"/>
                  </a:cxn>
                  <a:cxn ang="0">
                    <a:pos x="87" y="5"/>
                  </a:cxn>
                  <a:cxn ang="0">
                    <a:pos x="92" y="17"/>
                  </a:cxn>
                  <a:cxn ang="0">
                    <a:pos x="100" y="19"/>
                  </a:cxn>
                  <a:cxn ang="0">
                    <a:pos x="111" y="17"/>
                  </a:cxn>
                  <a:cxn ang="0">
                    <a:pos x="119" y="33"/>
                  </a:cxn>
                  <a:cxn ang="0">
                    <a:pos x="120" y="49"/>
                  </a:cxn>
                  <a:cxn ang="0">
                    <a:pos x="119" y="74"/>
                  </a:cxn>
                  <a:cxn ang="0">
                    <a:pos x="122" y="97"/>
                  </a:cxn>
                  <a:cxn ang="0">
                    <a:pos x="119" y="119"/>
                  </a:cxn>
                  <a:cxn ang="0">
                    <a:pos x="104" y="139"/>
                  </a:cxn>
                  <a:cxn ang="0">
                    <a:pos x="88" y="151"/>
                  </a:cxn>
                  <a:cxn ang="0">
                    <a:pos x="39" y="161"/>
                  </a:cxn>
                  <a:cxn ang="0">
                    <a:pos x="33" y="158"/>
                  </a:cxn>
                  <a:cxn ang="0">
                    <a:pos x="17" y="153"/>
                  </a:cxn>
                  <a:cxn ang="0">
                    <a:pos x="6" y="132"/>
                  </a:cxn>
                  <a:cxn ang="0">
                    <a:pos x="1" y="110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8" y="62"/>
                  </a:cxn>
                  <a:cxn ang="0">
                    <a:pos x="13" y="46"/>
                  </a:cxn>
                  <a:cxn ang="0">
                    <a:pos x="22" y="27"/>
                  </a:cxn>
                  <a:cxn ang="0">
                    <a:pos x="33" y="13"/>
                  </a:cxn>
                  <a:cxn ang="0">
                    <a:pos x="44" y="10"/>
                  </a:cxn>
                  <a:cxn ang="0">
                    <a:pos x="52" y="4"/>
                  </a:cxn>
                </a:cxnLst>
                <a:rect l="0" t="0" r="r" b="b"/>
                <a:pathLst>
                  <a:path w="122" h="161">
                    <a:moveTo>
                      <a:pt x="52" y="4"/>
                    </a:moveTo>
                    <a:lnTo>
                      <a:pt x="56" y="0"/>
                    </a:lnTo>
                    <a:lnTo>
                      <a:pt x="59" y="5"/>
                    </a:lnTo>
                    <a:lnTo>
                      <a:pt x="65" y="11"/>
                    </a:lnTo>
                    <a:lnTo>
                      <a:pt x="75" y="3"/>
                    </a:lnTo>
                    <a:lnTo>
                      <a:pt x="87" y="5"/>
                    </a:lnTo>
                    <a:lnTo>
                      <a:pt x="92" y="17"/>
                    </a:lnTo>
                    <a:lnTo>
                      <a:pt x="100" y="19"/>
                    </a:lnTo>
                    <a:lnTo>
                      <a:pt x="111" y="17"/>
                    </a:lnTo>
                    <a:lnTo>
                      <a:pt x="119" y="33"/>
                    </a:lnTo>
                    <a:lnTo>
                      <a:pt x="120" y="49"/>
                    </a:lnTo>
                    <a:lnTo>
                      <a:pt x="119" y="74"/>
                    </a:lnTo>
                    <a:lnTo>
                      <a:pt x="122" y="97"/>
                    </a:lnTo>
                    <a:lnTo>
                      <a:pt x="119" y="119"/>
                    </a:lnTo>
                    <a:lnTo>
                      <a:pt x="104" y="139"/>
                    </a:lnTo>
                    <a:lnTo>
                      <a:pt x="88" y="151"/>
                    </a:lnTo>
                    <a:lnTo>
                      <a:pt x="39" y="161"/>
                    </a:lnTo>
                    <a:lnTo>
                      <a:pt x="33" y="158"/>
                    </a:lnTo>
                    <a:lnTo>
                      <a:pt x="17" y="153"/>
                    </a:lnTo>
                    <a:lnTo>
                      <a:pt x="6" y="132"/>
                    </a:lnTo>
                    <a:lnTo>
                      <a:pt x="1" y="110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8" y="62"/>
                    </a:lnTo>
                    <a:lnTo>
                      <a:pt x="13" y="46"/>
                    </a:lnTo>
                    <a:lnTo>
                      <a:pt x="22" y="27"/>
                    </a:lnTo>
                    <a:lnTo>
                      <a:pt x="33" y="13"/>
                    </a:lnTo>
                    <a:lnTo>
                      <a:pt x="44" y="10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4" name="Freeform 302"/>
              <p:cNvSpPr>
                <a:spLocks noChangeAspect="1"/>
              </p:cNvSpPr>
              <p:nvPr/>
            </p:nvSpPr>
            <p:spPr bwMode="gray">
              <a:xfrm>
                <a:off x="1628" y="1270"/>
                <a:ext cx="53" cy="38"/>
              </a:xfrm>
              <a:custGeom>
                <a:avLst/>
                <a:gdLst/>
                <a:ahLst/>
                <a:cxnLst>
                  <a:cxn ang="0">
                    <a:pos x="110" y="18"/>
                  </a:cxn>
                  <a:cxn ang="0">
                    <a:pos x="129" y="14"/>
                  </a:cxn>
                  <a:cxn ang="0">
                    <a:pos x="149" y="16"/>
                  </a:cxn>
                  <a:cxn ang="0">
                    <a:pos x="200" y="45"/>
                  </a:cxn>
                  <a:cxn ang="0">
                    <a:pos x="207" y="57"/>
                  </a:cxn>
                  <a:cxn ang="0">
                    <a:pos x="208" y="68"/>
                  </a:cxn>
                  <a:cxn ang="0">
                    <a:pos x="217" y="81"/>
                  </a:cxn>
                  <a:cxn ang="0">
                    <a:pos x="227" y="87"/>
                  </a:cxn>
                  <a:cxn ang="0">
                    <a:pos x="243" y="118"/>
                  </a:cxn>
                  <a:cxn ang="0">
                    <a:pos x="254" y="129"/>
                  </a:cxn>
                  <a:cxn ang="0">
                    <a:pos x="253" y="136"/>
                  </a:cxn>
                  <a:cxn ang="0">
                    <a:pos x="255" y="147"/>
                  </a:cxn>
                  <a:cxn ang="0">
                    <a:pos x="265" y="158"/>
                  </a:cxn>
                  <a:cxn ang="0">
                    <a:pos x="256" y="172"/>
                  </a:cxn>
                  <a:cxn ang="0">
                    <a:pos x="238" y="173"/>
                  </a:cxn>
                  <a:cxn ang="0">
                    <a:pos x="213" y="170"/>
                  </a:cxn>
                  <a:cxn ang="0">
                    <a:pos x="186" y="159"/>
                  </a:cxn>
                  <a:cxn ang="0">
                    <a:pos x="148" y="158"/>
                  </a:cxn>
                  <a:cxn ang="0">
                    <a:pos x="109" y="183"/>
                  </a:cxn>
                  <a:cxn ang="0">
                    <a:pos x="86" y="190"/>
                  </a:cxn>
                  <a:cxn ang="0">
                    <a:pos x="65" y="179"/>
                  </a:cxn>
                  <a:cxn ang="0">
                    <a:pos x="49" y="165"/>
                  </a:cxn>
                  <a:cxn ang="0">
                    <a:pos x="41" y="145"/>
                  </a:cxn>
                  <a:cxn ang="0">
                    <a:pos x="39" y="100"/>
                  </a:cxn>
                  <a:cxn ang="0">
                    <a:pos x="11" y="92"/>
                  </a:cxn>
                  <a:cxn ang="0">
                    <a:pos x="0" y="72"/>
                  </a:cxn>
                  <a:cxn ang="0">
                    <a:pos x="1" y="51"/>
                  </a:cxn>
                  <a:cxn ang="0">
                    <a:pos x="6" y="44"/>
                  </a:cxn>
                  <a:cxn ang="0">
                    <a:pos x="6" y="18"/>
                  </a:cxn>
                  <a:cxn ang="0">
                    <a:pos x="14" y="1"/>
                  </a:cxn>
                  <a:cxn ang="0">
                    <a:pos x="28" y="0"/>
                  </a:cxn>
                  <a:cxn ang="0">
                    <a:pos x="40" y="8"/>
                  </a:cxn>
                  <a:cxn ang="0">
                    <a:pos x="49" y="7"/>
                  </a:cxn>
                  <a:cxn ang="0">
                    <a:pos x="73" y="17"/>
                  </a:cxn>
                  <a:cxn ang="0">
                    <a:pos x="102" y="23"/>
                  </a:cxn>
                  <a:cxn ang="0">
                    <a:pos x="110" y="18"/>
                  </a:cxn>
                </a:cxnLst>
                <a:rect l="0" t="0" r="r" b="b"/>
                <a:pathLst>
                  <a:path w="265" h="190">
                    <a:moveTo>
                      <a:pt x="110" y="18"/>
                    </a:moveTo>
                    <a:lnTo>
                      <a:pt x="129" y="14"/>
                    </a:lnTo>
                    <a:lnTo>
                      <a:pt x="149" y="16"/>
                    </a:lnTo>
                    <a:lnTo>
                      <a:pt x="200" y="45"/>
                    </a:lnTo>
                    <a:lnTo>
                      <a:pt x="207" y="57"/>
                    </a:lnTo>
                    <a:lnTo>
                      <a:pt x="208" y="68"/>
                    </a:lnTo>
                    <a:lnTo>
                      <a:pt x="217" y="81"/>
                    </a:lnTo>
                    <a:lnTo>
                      <a:pt x="227" y="87"/>
                    </a:lnTo>
                    <a:lnTo>
                      <a:pt x="243" y="118"/>
                    </a:lnTo>
                    <a:lnTo>
                      <a:pt x="254" y="129"/>
                    </a:lnTo>
                    <a:lnTo>
                      <a:pt x="253" y="136"/>
                    </a:lnTo>
                    <a:lnTo>
                      <a:pt x="255" y="147"/>
                    </a:lnTo>
                    <a:lnTo>
                      <a:pt x="265" y="158"/>
                    </a:lnTo>
                    <a:lnTo>
                      <a:pt x="256" y="172"/>
                    </a:lnTo>
                    <a:lnTo>
                      <a:pt x="238" y="173"/>
                    </a:lnTo>
                    <a:lnTo>
                      <a:pt x="213" y="170"/>
                    </a:lnTo>
                    <a:lnTo>
                      <a:pt x="186" y="159"/>
                    </a:lnTo>
                    <a:lnTo>
                      <a:pt x="148" y="158"/>
                    </a:lnTo>
                    <a:lnTo>
                      <a:pt x="109" y="183"/>
                    </a:lnTo>
                    <a:lnTo>
                      <a:pt x="86" y="190"/>
                    </a:lnTo>
                    <a:lnTo>
                      <a:pt x="65" y="179"/>
                    </a:lnTo>
                    <a:lnTo>
                      <a:pt x="49" y="165"/>
                    </a:lnTo>
                    <a:lnTo>
                      <a:pt x="41" y="145"/>
                    </a:lnTo>
                    <a:lnTo>
                      <a:pt x="39" y="100"/>
                    </a:lnTo>
                    <a:lnTo>
                      <a:pt x="11" y="92"/>
                    </a:lnTo>
                    <a:lnTo>
                      <a:pt x="0" y="72"/>
                    </a:lnTo>
                    <a:lnTo>
                      <a:pt x="1" y="51"/>
                    </a:lnTo>
                    <a:lnTo>
                      <a:pt x="6" y="44"/>
                    </a:lnTo>
                    <a:lnTo>
                      <a:pt x="6" y="18"/>
                    </a:lnTo>
                    <a:lnTo>
                      <a:pt x="14" y="1"/>
                    </a:lnTo>
                    <a:lnTo>
                      <a:pt x="28" y="0"/>
                    </a:lnTo>
                    <a:lnTo>
                      <a:pt x="40" y="8"/>
                    </a:lnTo>
                    <a:lnTo>
                      <a:pt x="49" y="7"/>
                    </a:lnTo>
                    <a:lnTo>
                      <a:pt x="73" y="17"/>
                    </a:lnTo>
                    <a:lnTo>
                      <a:pt x="102" y="23"/>
                    </a:lnTo>
                    <a:lnTo>
                      <a:pt x="11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5" name="Freeform 303"/>
              <p:cNvSpPr>
                <a:spLocks noChangeAspect="1"/>
              </p:cNvSpPr>
              <p:nvPr/>
            </p:nvSpPr>
            <p:spPr bwMode="gray">
              <a:xfrm>
                <a:off x="1527" y="1265"/>
                <a:ext cx="316" cy="356"/>
              </a:xfrm>
              <a:custGeom>
                <a:avLst/>
                <a:gdLst/>
                <a:ahLst/>
                <a:cxnLst>
                  <a:cxn ang="0">
                    <a:pos x="1131" y="1671"/>
                  </a:cxn>
                  <a:cxn ang="0">
                    <a:pos x="1196" y="1735"/>
                  </a:cxn>
                  <a:cxn ang="0">
                    <a:pos x="1317" y="1753"/>
                  </a:cxn>
                  <a:cxn ang="0">
                    <a:pos x="1220" y="1622"/>
                  </a:cxn>
                  <a:cxn ang="0">
                    <a:pos x="1258" y="1612"/>
                  </a:cxn>
                  <a:cxn ang="0">
                    <a:pos x="1376" y="1663"/>
                  </a:cxn>
                  <a:cxn ang="0">
                    <a:pos x="1400" y="1662"/>
                  </a:cxn>
                  <a:cxn ang="0">
                    <a:pos x="1406" y="1612"/>
                  </a:cxn>
                  <a:cxn ang="0">
                    <a:pos x="1383" y="1464"/>
                  </a:cxn>
                  <a:cxn ang="0">
                    <a:pos x="1312" y="1405"/>
                  </a:cxn>
                  <a:cxn ang="0">
                    <a:pos x="1253" y="1334"/>
                  </a:cxn>
                  <a:cxn ang="0">
                    <a:pos x="1242" y="1240"/>
                  </a:cxn>
                  <a:cxn ang="0">
                    <a:pos x="1265" y="1192"/>
                  </a:cxn>
                  <a:cxn ang="0">
                    <a:pos x="1384" y="1340"/>
                  </a:cxn>
                  <a:cxn ang="0">
                    <a:pos x="1470" y="1359"/>
                  </a:cxn>
                  <a:cxn ang="0">
                    <a:pos x="1512" y="1254"/>
                  </a:cxn>
                  <a:cxn ang="0">
                    <a:pos x="1581" y="1182"/>
                  </a:cxn>
                  <a:cxn ang="0">
                    <a:pos x="1471" y="1095"/>
                  </a:cxn>
                  <a:cxn ang="0">
                    <a:pos x="1374" y="1010"/>
                  </a:cxn>
                  <a:cxn ang="0">
                    <a:pos x="1283" y="958"/>
                  </a:cxn>
                  <a:cxn ang="0">
                    <a:pos x="1226" y="870"/>
                  </a:cxn>
                  <a:cxn ang="0">
                    <a:pos x="1248" y="812"/>
                  </a:cxn>
                  <a:cxn ang="0">
                    <a:pos x="1178" y="743"/>
                  </a:cxn>
                  <a:cxn ang="0">
                    <a:pos x="1201" y="661"/>
                  </a:cxn>
                  <a:cxn ang="0">
                    <a:pos x="1190" y="606"/>
                  </a:cxn>
                  <a:cxn ang="0">
                    <a:pos x="1102" y="546"/>
                  </a:cxn>
                  <a:cxn ang="0">
                    <a:pos x="1018" y="500"/>
                  </a:cxn>
                  <a:cxn ang="0">
                    <a:pos x="928" y="454"/>
                  </a:cxn>
                  <a:cxn ang="0">
                    <a:pos x="867" y="385"/>
                  </a:cxn>
                  <a:cxn ang="0">
                    <a:pos x="828" y="289"/>
                  </a:cxn>
                  <a:cxn ang="0">
                    <a:pos x="618" y="285"/>
                  </a:cxn>
                  <a:cxn ang="0">
                    <a:pos x="503" y="357"/>
                  </a:cxn>
                  <a:cxn ang="0">
                    <a:pos x="510" y="176"/>
                  </a:cxn>
                  <a:cxn ang="0">
                    <a:pos x="390" y="33"/>
                  </a:cxn>
                  <a:cxn ang="0">
                    <a:pos x="291" y="94"/>
                  </a:cxn>
                  <a:cxn ang="0">
                    <a:pos x="293" y="177"/>
                  </a:cxn>
                  <a:cxn ang="0">
                    <a:pos x="279" y="274"/>
                  </a:cxn>
                  <a:cxn ang="0">
                    <a:pos x="280" y="406"/>
                  </a:cxn>
                  <a:cxn ang="0">
                    <a:pos x="277" y="485"/>
                  </a:cxn>
                  <a:cxn ang="0">
                    <a:pos x="281" y="460"/>
                  </a:cxn>
                  <a:cxn ang="0">
                    <a:pos x="222" y="102"/>
                  </a:cxn>
                  <a:cxn ang="0">
                    <a:pos x="75" y="101"/>
                  </a:cxn>
                  <a:cxn ang="0">
                    <a:pos x="7" y="274"/>
                  </a:cxn>
                  <a:cxn ang="0">
                    <a:pos x="115" y="476"/>
                  </a:cxn>
                  <a:cxn ang="0">
                    <a:pos x="83" y="602"/>
                  </a:cxn>
                  <a:cxn ang="0">
                    <a:pos x="265" y="682"/>
                  </a:cxn>
                  <a:cxn ang="0">
                    <a:pos x="448" y="709"/>
                  </a:cxn>
                  <a:cxn ang="0">
                    <a:pos x="549" y="682"/>
                  </a:cxn>
                  <a:cxn ang="0">
                    <a:pos x="658" y="638"/>
                  </a:cxn>
                  <a:cxn ang="0">
                    <a:pos x="750" y="759"/>
                  </a:cxn>
                  <a:cxn ang="0">
                    <a:pos x="849" y="829"/>
                  </a:cxn>
                  <a:cxn ang="0">
                    <a:pos x="912" y="949"/>
                  </a:cxn>
                  <a:cxn ang="0">
                    <a:pos x="951" y="1121"/>
                  </a:cxn>
                  <a:cxn ang="0">
                    <a:pos x="908" y="1313"/>
                  </a:cxn>
                  <a:cxn ang="0">
                    <a:pos x="743" y="1348"/>
                  </a:cxn>
                  <a:cxn ang="0">
                    <a:pos x="668" y="1462"/>
                  </a:cxn>
                  <a:cxn ang="0">
                    <a:pos x="780" y="1452"/>
                  </a:cxn>
                  <a:cxn ang="0">
                    <a:pos x="846" y="1419"/>
                  </a:cxn>
                  <a:cxn ang="0">
                    <a:pos x="919" y="1456"/>
                  </a:cxn>
                  <a:cxn ang="0">
                    <a:pos x="968" y="1547"/>
                  </a:cxn>
                  <a:cxn ang="0">
                    <a:pos x="1003" y="1593"/>
                  </a:cxn>
                </a:cxnLst>
                <a:rect l="0" t="0" r="r" b="b"/>
                <a:pathLst>
                  <a:path w="1581" h="1779">
                    <a:moveTo>
                      <a:pt x="1037" y="1646"/>
                    </a:moveTo>
                    <a:lnTo>
                      <a:pt x="1053" y="1650"/>
                    </a:lnTo>
                    <a:lnTo>
                      <a:pt x="1071" y="1657"/>
                    </a:lnTo>
                    <a:lnTo>
                      <a:pt x="1072" y="1665"/>
                    </a:lnTo>
                    <a:lnTo>
                      <a:pt x="1078" y="1665"/>
                    </a:lnTo>
                    <a:lnTo>
                      <a:pt x="1091" y="1673"/>
                    </a:lnTo>
                    <a:lnTo>
                      <a:pt x="1102" y="1667"/>
                    </a:lnTo>
                    <a:lnTo>
                      <a:pt x="1109" y="1654"/>
                    </a:lnTo>
                    <a:lnTo>
                      <a:pt x="1111" y="1659"/>
                    </a:lnTo>
                    <a:lnTo>
                      <a:pt x="1109" y="1672"/>
                    </a:lnTo>
                    <a:lnTo>
                      <a:pt x="1118" y="1677"/>
                    </a:lnTo>
                    <a:lnTo>
                      <a:pt x="1121" y="1668"/>
                    </a:lnTo>
                    <a:lnTo>
                      <a:pt x="1131" y="1671"/>
                    </a:lnTo>
                    <a:lnTo>
                      <a:pt x="1137" y="1667"/>
                    </a:lnTo>
                    <a:lnTo>
                      <a:pt x="1135" y="1678"/>
                    </a:lnTo>
                    <a:lnTo>
                      <a:pt x="1138" y="1688"/>
                    </a:lnTo>
                    <a:lnTo>
                      <a:pt x="1145" y="1688"/>
                    </a:lnTo>
                    <a:lnTo>
                      <a:pt x="1148" y="1693"/>
                    </a:lnTo>
                    <a:lnTo>
                      <a:pt x="1150" y="1703"/>
                    </a:lnTo>
                    <a:lnTo>
                      <a:pt x="1159" y="1716"/>
                    </a:lnTo>
                    <a:lnTo>
                      <a:pt x="1170" y="1720"/>
                    </a:lnTo>
                    <a:lnTo>
                      <a:pt x="1175" y="1708"/>
                    </a:lnTo>
                    <a:lnTo>
                      <a:pt x="1175" y="1720"/>
                    </a:lnTo>
                    <a:lnTo>
                      <a:pt x="1181" y="1722"/>
                    </a:lnTo>
                    <a:lnTo>
                      <a:pt x="1185" y="1730"/>
                    </a:lnTo>
                    <a:lnTo>
                      <a:pt x="1196" y="1735"/>
                    </a:lnTo>
                    <a:lnTo>
                      <a:pt x="1205" y="1732"/>
                    </a:lnTo>
                    <a:lnTo>
                      <a:pt x="1213" y="1740"/>
                    </a:lnTo>
                    <a:lnTo>
                      <a:pt x="1236" y="1741"/>
                    </a:lnTo>
                    <a:lnTo>
                      <a:pt x="1238" y="1748"/>
                    </a:lnTo>
                    <a:lnTo>
                      <a:pt x="1249" y="1758"/>
                    </a:lnTo>
                    <a:lnTo>
                      <a:pt x="1254" y="1759"/>
                    </a:lnTo>
                    <a:lnTo>
                      <a:pt x="1267" y="1758"/>
                    </a:lnTo>
                    <a:lnTo>
                      <a:pt x="1280" y="1751"/>
                    </a:lnTo>
                    <a:lnTo>
                      <a:pt x="1306" y="1779"/>
                    </a:lnTo>
                    <a:lnTo>
                      <a:pt x="1325" y="1776"/>
                    </a:lnTo>
                    <a:lnTo>
                      <a:pt x="1323" y="1768"/>
                    </a:lnTo>
                    <a:lnTo>
                      <a:pt x="1317" y="1759"/>
                    </a:lnTo>
                    <a:lnTo>
                      <a:pt x="1317" y="1753"/>
                    </a:lnTo>
                    <a:lnTo>
                      <a:pt x="1320" y="1747"/>
                    </a:lnTo>
                    <a:lnTo>
                      <a:pt x="1322" y="1735"/>
                    </a:lnTo>
                    <a:lnTo>
                      <a:pt x="1319" y="1726"/>
                    </a:lnTo>
                    <a:lnTo>
                      <a:pt x="1301" y="1705"/>
                    </a:lnTo>
                    <a:lnTo>
                      <a:pt x="1285" y="1692"/>
                    </a:lnTo>
                    <a:lnTo>
                      <a:pt x="1279" y="1683"/>
                    </a:lnTo>
                    <a:lnTo>
                      <a:pt x="1270" y="1679"/>
                    </a:lnTo>
                    <a:lnTo>
                      <a:pt x="1253" y="1665"/>
                    </a:lnTo>
                    <a:lnTo>
                      <a:pt x="1249" y="1652"/>
                    </a:lnTo>
                    <a:lnTo>
                      <a:pt x="1236" y="1645"/>
                    </a:lnTo>
                    <a:lnTo>
                      <a:pt x="1236" y="1633"/>
                    </a:lnTo>
                    <a:lnTo>
                      <a:pt x="1224" y="1635"/>
                    </a:lnTo>
                    <a:lnTo>
                      <a:pt x="1220" y="1622"/>
                    </a:lnTo>
                    <a:lnTo>
                      <a:pt x="1216" y="1619"/>
                    </a:lnTo>
                    <a:lnTo>
                      <a:pt x="1213" y="1622"/>
                    </a:lnTo>
                    <a:lnTo>
                      <a:pt x="1210" y="1618"/>
                    </a:lnTo>
                    <a:lnTo>
                      <a:pt x="1188" y="1587"/>
                    </a:lnTo>
                    <a:lnTo>
                      <a:pt x="1178" y="1577"/>
                    </a:lnTo>
                    <a:lnTo>
                      <a:pt x="1167" y="1557"/>
                    </a:lnTo>
                    <a:lnTo>
                      <a:pt x="1180" y="1552"/>
                    </a:lnTo>
                    <a:lnTo>
                      <a:pt x="1197" y="1565"/>
                    </a:lnTo>
                    <a:lnTo>
                      <a:pt x="1216" y="1587"/>
                    </a:lnTo>
                    <a:lnTo>
                      <a:pt x="1231" y="1590"/>
                    </a:lnTo>
                    <a:lnTo>
                      <a:pt x="1227" y="1579"/>
                    </a:lnTo>
                    <a:lnTo>
                      <a:pt x="1236" y="1576"/>
                    </a:lnTo>
                    <a:lnTo>
                      <a:pt x="1258" y="1612"/>
                    </a:lnTo>
                    <a:lnTo>
                      <a:pt x="1269" y="1618"/>
                    </a:lnTo>
                    <a:lnTo>
                      <a:pt x="1280" y="1619"/>
                    </a:lnTo>
                    <a:lnTo>
                      <a:pt x="1287" y="1641"/>
                    </a:lnTo>
                    <a:lnTo>
                      <a:pt x="1318" y="1641"/>
                    </a:lnTo>
                    <a:lnTo>
                      <a:pt x="1330" y="1657"/>
                    </a:lnTo>
                    <a:lnTo>
                      <a:pt x="1335" y="1649"/>
                    </a:lnTo>
                    <a:lnTo>
                      <a:pt x="1341" y="1654"/>
                    </a:lnTo>
                    <a:lnTo>
                      <a:pt x="1350" y="1657"/>
                    </a:lnTo>
                    <a:lnTo>
                      <a:pt x="1356" y="1649"/>
                    </a:lnTo>
                    <a:lnTo>
                      <a:pt x="1360" y="1651"/>
                    </a:lnTo>
                    <a:lnTo>
                      <a:pt x="1361" y="1657"/>
                    </a:lnTo>
                    <a:lnTo>
                      <a:pt x="1367" y="1668"/>
                    </a:lnTo>
                    <a:lnTo>
                      <a:pt x="1376" y="1663"/>
                    </a:lnTo>
                    <a:lnTo>
                      <a:pt x="1376" y="1670"/>
                    </a:lnTo>
                    <a:lnTo>
                      <a:pt x="1372" y="1679"/>
                    </a:lnTo>
                    <a:lnTo>
                      <a:pt x="1371" y="1684"/>
                    </a:lnTo>
                    <a:lnTo>
                      <a:pt x="1382" y="1690"/>
                    </a:lnTo>
                    <a:lnTo>
                      <a:pt x="1387" y="1700"/>
                    </a:lnTo>
                    <a:lnTo>
                      <a:pt x="1394" y="1698"/>
                    </a:lnTo>
                    <a:lnTo>
                      <a:pt x="1390" y="1690"/>
                    </a:lnTo>
                    <a:lnTo>
                      <a:pt x="1389" y="1683"/>
                    </a:lnTo>
                    <a:lnTo>
                      <a:pt x="1382" y="1666"/>
                    </a:lnTo>
                    <a:lnTo>
                      <a:pt x="1380" y="1659"/>
                    </a:lnTo>
                    <a:lnTo>
                      <a:pt x="1384" y="1651"/>
                    </a:lnTo>
                    <a:lnTo>
                      <a:pt x="1393" y="1654"/>
                    </a:lnTo>
                    <a:lnTo>
                      <a:pt x="1400" y="1662"/>
                    </a:lnTo>
                    <a:lnTo>
                      <a:pt x="1410" y="1665"/>
                    </a:lnTo>
                    <a:lnTo>
                      <a:pt x="1412" y="1657"/>
                    </a:lnTo>
                    <a:lnTo>
                      <a:pt x="1411" y="1651"/>
                    </a:lnTo>
                    <a:lnTo>
                      <a:pt x="1408" y="1649"/>
                    </a:lnTo>
                    <a:lnTo>
                      <a:pt x="1408" y="1645"/>
                    </a:lnTo>
                    <a:lnTo>
                      <a:pt x="1403" y="1643"/>
                    </a:lnTo>
                    <a:lnTo>
                      <a:pt x="1393" y="1644"/>
                    </a:lnTo>
                    <a:lnTo>
                      <a:pt x="1387" y="1625"/>
                    </a:lnTo>
                    <a:lnTo>
                      <a:pt x="1380" y="1613"/>
                    </a:lnTo>
                    <a:lnTo>
                      <a:pt x="1383" y="1606"/>
                    </a:lnTo>
                    <a:lnTo>
                      <a:pt x="1383" y="1589"/>
                    </a:lnTo>
                    <a:lnTo>
                      <a:pt x="1395" y="1598"/>
                    </a:lnTo>
                    <a:lnTo>
                      <a:pt x="1406" y="1612"/>
                    </a:lnTo>
                    <a:lnTo>
                      <a:pt x="1408" y="1607"/>
                    </a:lnTo>
                    <a:lnTo>
                      <a:pt x="1405" y="1593"/>
                    </a:lnTo>
                    <a:lnTo>
                      <a:pt x="1409" y="1589"/>
                    </a:lnTo>
                    <a:lnTo>
                      <a:pt x="1409" y="1570"/>
                    </a:lnTo>
                    <a:lnTo>
                      <a:pt x="1411" y="1560"/>
                    </a:lnTo>
                    <a:lnTo>
                      <a:pt x="1405" y="1547"/>
                    </a:lnTo>
                    <a:lnTo>
                      <a:pt x="1401" y="1520"/>
                    </a:lnTo>
                    <a:lnTo>
                      <a:pt x="1388" y="1518"/>
                    </a:lnTo>
                    <a:lnTo>
                      <a:pt x="1374" y="1511"/>
                    </a:lnTo>
                    <a:lnTo>
                      <a:pt x="1368" y="1505"/>
                    </a:lnTo>
                    <a:lnTo>
                      <a:pt x="1367" y="1485"/>
                    </a:lnTo>
                    <a:lnTo>
                      <a:pt x="1379" y="1482"/>
                    </a:lnTo>
                    <a:lnTo>
                      <a:pt x="1383" y="1464"/>
                    </a:lnTo>
                    <a:lnTo>
                      <a:pt x="1380" y="1450"/>
                    </a:lnTo>
                    <a:lnTo>
                      <a:pt x="1367" y="1453"/>
                    </a:lnTo>
                    <a:lnTo>
                      <a:pt x="1368" y="1445"/>
                    </a:lnTo>
                    <a:lnTo>
                      <a:pt x="1366" y="1436"/>
                    </a:lnTo>
                    <a:lnTo>
                      <a:pt x="1362" y="1434"/>
                    </a:lnTo>
                    <a:lnTo>
                      <a:pt x="1346" y="1447"/>
                    </a:lnTo>
                    <a:lnTo>
                      <a:pt x="1346" y="1425"/>
                    </a:lnTo>
                    <a:lnTo>
                      <a:pt x="1344" y="1414"/>
                    </a:lnTo>
                    <a:lnTo>
                      <a:pt x="1331" y="1413"/>
                    </a:lnTo>
                    <a:lnTo>
                      <a:pt x="1315" y="1426"/>
                    </a:lnTo>
                    <a:lnTo>
                      <a:pt x="1308" y="1420"/>
                    </a:lnTo>
                    <a:lnTo>
                      <a:pt x="1320" y="1404"/>
                    </a:lnTo>
                    <a:lnTo>
                      <a:pt x="1312" y="1405"/>
                    </a:lnTo>
                    <a:lnTo>
                      <a:pt x="1299" y="1402"/>
                    </a:lnTo>
                    <a:lnTo>
                      <a:pt x="1291" y="1404"/>
                    </a:lnTo>
                    <a:lnTo>
                      <a:pt x="1288" y="1421"/>
                    </a:lnTo>
                    <a:lnTo>
                      <a:pt x="1283" y="1402"/>
                    </a:lnTo>
                    <a:lnTo>
                      <a:pt x="1275" y="1388"/>
                    </a:lnTo>
                    <a:lnTo>
                      <a:pt x="1275" y="1382"/>
                    </a:lnTo>
                    <a:lnTo>
                      <a:pt x="1271" y="1371"/>
                    </a:lnTo>
                    <a:lnTo>
                      <a:pt x="1258" y="1367"/>
                    </a:lnTo>
                    <a:lnTo>
                      <a:pt x="1258" y="1363"/>
                    </a:lnTo>
                    <a:lnTo>
                      <a:pt x="1263" y="1354"/>
                    </a:lnTo>
                    <a:lnTo>
                      <a:pt x="1256" y="1347"/>
                    </a:lnTo>
                    <a:lnTo>
                      <a:pt x="1263" y="1344"/>
                    </a:lnTo>
                    <a:lnTo>
                      <a:pt x="1253" y="1334"/>
                    </a:lnTo>
                    <a:lnTo>
                      <a:pt x="1252" y="1326"/>
                    </a:lnTo>
                    <a:lnTo>
                      <a:pt x="1256" y="1316"/>
                    </a:lnTo>
                    <a:lnTo>
                      <a:pt x="1240" y="1311"/>
                    </a:lnTo>
                    <a:lnTo>
                      <a:pt x="1221" y="1321"/>
                    </a:lnTo>
                    <a:lnTo>
                      <a:pt x="1220" y="1316"/>
                    </a:lnTo>
                    <a:lnTo>
                      <a:pt x="1224" y="1299"/>
                    </a:lnTo>
                    <a:lnTo>
                      <a:pt x="1221" y="1280"/>
                    </a:lnTo>
                    <a:lnTo>
                      <a:pt x="1229" y="1278"/>
                    </a:lnTo>
                    <a:lnTo>
                      <a:pt x="1236" y="1280"/>
                    </a:lnTo>
                    <a:lnTo>
                      <a:pt x="1252" y="1272"/>
                    </a:lnTo>
                    <a:lnTo>
                      <a:pt x="1263" y="1272"/>
                    </a:lnTo>
                    <a:lnTo>
                      <a:pt x="1256" y="1254"/>
                    </a:lnTo>
                    <a:lnTo>
                      <a:pt x="1242" y="1240"/>
                    </a:lnTo>
                    <a:lnTo>
                      <a:pt x="1222" y="1236"/>
                    </a:lnTo>
                    <a:lnTo>
                      <a:pt x="1215" y="1230"/>
                    </a:lnTo>
                    <a:lnTo>
                      <a:pt x="1209" y="1211"/>
                    </a:lnTo>
                    <a:lnTo>
                      <a:pt x="1226" y="1213"/>
                    </a:lnTo>
                    <a:lnTo>
                      <a:pt x="1221" y="1203"/>
                    </a:lnTo>
                    <a:lnTo>
                      <a:pt x="1231" y="1202"/>
                    </a:lnTo>
                    <a:lnTo>
                      <a:pt x="1253" y="1224"/>
                    </a:lnTo>
                    <a:lnTo>
                      <a:pt x="1260" y="1224"/>
                    </a:lnTo>
                    <a:lnTo>
                      <a:pt x="1252" y="1204"/>
                    </a:lnTo>
                    <a:lnTo>
                      <a:pt x="1260" y="1205"/>
                    </a:lnTo>
                    <a:lnTo>
                      <a:pt x="1247" y="1192"/>
                    </a:lnTo>
                    <a:lnTo>
                      <a:pt x="1253" y="1183"/>
                    </a:lnTo>
                    <a:lnTo>
                      <a:pt x="1265" y="1192"/>
                    </a:lnTo>
                    <a:lnTo>
                      <a:pt x="1277" y="1194"/>
                    </a:lnTo>
                    <a:lnTo>
                      <a:pt x="1279" y="1211"/>
                    </a:lnTo>
                    <a:lnTo>
                      <a:pt x="1272" y="1220"/>
                    </a:lnTo>
                    <a:lnTo>
                      <a:pt x="1288" y="1224"/>
                    </a:lnTo>
                    <a:lnTo>
                      <a:pt x="1317" y="1245"/>
                    </a:lnTo>
                    <a:lnTo>
                      <a:pt x="1329" y="1251"/>
                    </a:lnTo>
                    <a:lnTo>
                      <a:pt x="1333" y="1272"/>
                    </a:lnTo>
                    <a:lnTo>
                      <a:pt x="1350" y="1272"/>
                    </a:lnTo>
                    <a:lnTo>
                      <a:pt x="1362" y="1265"/>
                    </a:lnTo>
                    <a:lnTo>
                      <a:pt x="1358" y="1283"/>
                    </a:lnTo>
                    <a:lnTo>
                      <a:pt x="1362" y="1306"/>
                    </a:lnTo>
                    <a:lnTo>
                      <a:pt x="1366" y="1315"/>
                    </a:lnTo>
                    <a:lnTo>
                      <a:pt x="1384" y="1340"/>
                    </a:lnTo>
                    <a:lnTo>
                      <a:pt x="1400" y="1332"/>
                    </a:lnTo>
                    <a:lnTo>
                      <a:pt x="1403" y="1343"/>
                    </a:lnTo>
                    <a:lnTo>
                      <a:pt x="1395" y="1359"/>
                    </a:lnTo>
                    <a:lnTo>
                      <a:pt x="1405" y="1375"/>
                    </a:lnTo>
                    <a:lnTo>
                      <a:pt x="1422" y="1365"/>
                    </a:lnTo>
                    <a:lnTo>
                      <a:pt x="1430" y="1388"/>
                    </a:lnTo>
                    <a:lnTo>
                      <a:pt x="1442" y="1380"/>
                    </a:lnTo>
                    <a:lnTo>
                      <a:pt x="1446" y="1392"/>
                    </a:lnTo>
                    <a:lnTo>
                      <a:pt x="1451" y="1403"/>
                    </a:lnTo>
                    <a:lnTo>
                      <a:pt x="1459" y="1409"/>
                    </a:lnTo>
                    <a:lnTo>
                      <a:pt x="1465" y="1386"/>
                    </a:lnTo>
                    <a:lnTo>
                      <a:pt x="1466" y="1374"/>
                    </a:lnTo>
                    <a:lnTo>
                      <a:pt x="1470" y="1359"/>
                    </a:lnTo>
                    <a:lnTo>
                      <a:pt x="1479" y="1358"/>
                    </a:lnTo>
                    <a:lnTo>
                      <a:pt x="1475" y="1339"/>
                    </a:lnTo>
                    <a:lnTo>
                      <a:pt x="1466" y="1311"/>
                    </a:lnTo>
                    <a:lnTo>
                      <a:pt x="1468" y="1297"/>
                    </a:lnTo>
                    <a:lnTo>
                      <a:pt x="1491" y="1320"/>
                    </a:lnTo>
                    <a:lnTo>
                      <a:pt x="1506" y="1321"/>
                    </a:lnTo>
                    <a:lnTo>
                      <a:pt x="1508" y="1310"/>
                    </a:lnTo>
                    <a:lnTo>
                      <a:pt x="1512" y="1299"/>
                    </a:lnTo>
                    <a:lnTo>
                      <a:pt x="1523" y="1294"/>
                    </a:lnTo>
                    <a:lnTo>
                      <a:pt x="1524" y="1269"/>
                    </a:lnTo>
                    <a:lnTo>
                      <a:pt x="1541" y="1263"/>
                    </a:lnTo>
                    <a:lnTo>
                      <a:pt x="1533" y="1251"/>
                    </a:lnTo>
                    <a:lnTo>
                      <a:pt x="1512" y="1254"/>
                    </a:lnTo>
                    <a:lnTo>
                      <a:pt x="1514" y="1241"/>
                    </a:lnTo>
                    <a:lnTo>
                      <a:pt x="1527" y="1242"/>
                    </a:lnTo>
                    <a:lnTo>
                      <a:pt x="1529" y="1229"/>
                    </a:lnTo>
                    <a:lnTo>
                      <a:pt x="1513" y="1224"/>
                    </a:lnTo>
                    <a:lnTo>
                      <a:pt x="1525" y="1218"/>
                    </a:lnTo>
                    <a:lnTo>
                      <a:pt x="1549" y="1232"/>
                    </a:lnTo>
                    <a:lnTo>
                      <a:pt x="1562" y="1232"/>
                    </a:lnTo>
                    <a:lnTo>
                      <a:pt x="1567" y="1224"/>
                    </a:lnTo>
                    <a:lnTo>
                      <a:pt x="1557" y="1211"/>
                    </a:lnTo>
                    <a:lnTo>
                      <a:pt x="1560" y="1207"/>
                    </a:lnTo>
                    <a:lnTo>
                      <a:pt x="1564" y="1197"/>
                    </a:lnTo>
                    <a:lnTo>
                      <a:pt x="1573" y="1193"/>
                    </a:lnTo>
                    <a:lnTo>
                      <a:pt x="1581" y="1182"/>
                    </a:lnTo>
                    <a:lnTo>
                      <a:pt x="1573" y="1165"/>
                    </a:lnTo>
                    <a:lnTo>
                      <a:pt x="1555" y="1144"/>
                    </a:lnTo>
                    <a:lnTo>
                      <a:pt x="1544" y="1139"/>
                    </a:lnTo>
                    <a:lnTo>
                      <a:pt x="1535" y="1132"/>
                    </a:lnTo>
                    <a:lnTo>
                      <a:pt x="1523" y="1134"/>
                    </a:lnTo>
                    <a:lnTo>
                      <a:pt x="1513" y="1130"/>
                    </a:lnTo>
                    <a:lnTo>
                      <a:pt x="1496" y="1132"/>
                    </a:lnTo>
                    <a:lnTo>
                      <a:pt x="1474" y="1144"/>
                    </a:lnTo>
                    <a:lnTo>
                      <a:pt x="1480" y="1112"/>
                    </a:lnTo>
                    <a:lnTo>
                      <a:pt x="1490" y="1100"/>
                    </a:lnTo>
                    <a:lnTo>
                      <a:pt x="1489" y="1089"/>
                    </a:lnTo>
                    <a:lnTo>
                      <a:pt x="1478" y="1087"/>
                    </a:lnTo>
                    <a:lnTo>
                      <a:pt x="1471" y="1095"/>
                    </a:lnTo>
                    <a:lnTo>
                      <a:pt x="1439" y="1100"/>
                    </a:lnTo>
                    <a:lnTo>
                      <a:pt x="1426" y="1098"/>
                    </a:lnTo>
                    <a:lnTo>
                      <a:pt x="1435" y="1091"/>
                    </a:lnTo>
                    <a:lnTo>
                      <a:pt x="1422" y="1087"/>
                    </a:lnTo>
                    <a:lnTo>
                      <a:pt x="1427" y="1081"/>
                    </a:lnTo>
                    <a:lnTo>
                      <a:pt x="1441" y="1080"/>
                    </a:lnTo>
                    <a:lnTo>
                      <a:pt x="1441" y="1070"/>
                    </a:lnTo>
                    <a:lnTo>
                      <a:pt x="1423" y="1035"/>
                    </a:lnTo>
                    <a:lnTo>
                      <a:pt x="1416" y="1022"/>
                    </a:lnTo>
                    <a:lnTo>
                      <a:pt x="1410" y="1017"/>
                    </a:lnTo>
                    <a:lnTo>
                      <a:pt x="1401" y="1011"/>
                    </a:lnTo>
                    <a:lnTo>
                      <a:pt x="1379" y="1016"/>
                    </a:lnTo>
                    <a:lnTo>
                      <a:pt x="1374" y="1010"/>
                    </a:lnTo>
                    <a:lnTo>
                      <a:pt x="1377" y="999"/>
                    </a:lnTo>
                    <a:lnTo>
                      <a:pt x="1382" y="993"/>
                    </a:lnTo>
                    <a:lnTo>
                      <a:pt x="1383" y="979"/>
                    </a:lnTo>
                    <a:lnTo>
                      <a:pt x="1363" y="984"/>
                    </a:lnTo>
                    <a:lnTo>
                      <a:pt x="1342" y="985"/>
                    </a:lnTo>
                    <a:lnTo>
                      <a:pt x="1329" y="1000"/>
                    </a:lnTo>
                    <a:lnTo>
                      <a:pt x="1323" y="989"/>
                    </a:lnTo>
                    <a:lnTo>
                      <a:pt x="1312" y="985"/>
                    </a:lnTo>
                    <a:lnTo>
                      <a:pt x="1314" y="976"/>
                    </a:lnTo>
                    <a:lnTo>
                      <a:pt x="1324" y="968"/>
                    </a:lnTo>
                    <a:lnTo>
                      <a:pt x="1315" y="952"/>
                    </a:lnTo>
                    <a:lnTo>
                      <a:pt x="1297" y="957"/>
                    </a:lnTo>
                    <a:lnTo>
                      <a:pt x="1283" y="958"/>
                    </a:lnTo>
                    <a:lnTo>
                      <a:pt x="1279" y="952"/>
                    </a:lnTo>
                    <a:lnTo>
                      <a:pt x="1285" y="940"/>
                    </a:lnTo>
                    <a:lnTo>
                      <a:pt x="1288" y="929"/>
                    </a:lnTo>
                    <a:lnTo>
                      <a:pt x="1279" y="923"/>
                    </a:lnTo>
                    <a:lnTo>
                      <a:pt x="1252" y="918"/>
                    </a:lnTo>
                    <a:lnTo>
                      <a:pt x="1216" y="908"/>
                    </a:lnTo>
                    <a:lnTo>
                      <a:pt x="1204" y="902"/>
                    </a:lnTo>
                    <a:lnTo>
                      <a:pt x="1199" y="893"/>
                    </a:lnTo>
                    <a:lnTo>
                      <a:pt x="1215" y="893"/>
                    </a:lnTo>
                    <a:lnTo>
                      <a:pt x="1216" y="885"/>
                    </a:lnTo>
                    <a:lnTo>
                      <a:pt x="1233" y="882"/>
                    </a:lnTo>
                    <a:lnTo>
                      <a:pt x="1224" y="875"/>
                    </a:lnTo>
                    <a:lnTo>
                      <a:pt x="1226" y="870"/>
                    </a:lnTo>
                    <a:lnTo>
                      <a:pt x="1209" y="852"/>
                    </a:lnTo>
                    <a:lnTo>
                      <a:pt x="1210" y="842"/>
                    </a:lnTo>
                    <a:lnTo>
                      <a:pt x="1228" y="843"/>
                    </a:lnTo>
                    <a:lnTo>
                      <a:pt x="1231" y="836"/>
                    </a:lnTo>
                    <a:lnTo>
                      <a:pt x="1220" y="826"/>
                    </a:lnTo>
                    <a:lnTo>
                      <a:pt x="1202" y="815"/>
                    </a:lnTo>
                    <a:lnTo>
                      <a:pt x="1188" y="816"/>
                    </a:lnTo>
                    <a:lnTo>
                      <a:pt x="1186" y="807"/>
                    </a:lnTo>
                    <a:lnTo>
                      <a:pt x="1202" y="804"/>
                    </a:lnTo>
                    <a:lnTo>
                      <a:pt x="1207" y="807"/>
                    </a:lnTo>
                    <a:lnTo>
                      <a:pt x="1215" y="804"/>
                    </a:lnTo>
                    <a:lnTo>
                      <a:pt x="1215" y="791"/>
                    </a:lnTo>
                    <a:lnTo>
                      <a:pt x="1248" y="812"/>
                    </a:lnTo>
                    <a:lnTo>
                      <a:pt x="1263" y="812"/>
                    </a:lnTo>
                    <a:lnTo>
                      <a:pt x="1280" y="805"/>
                    </a:lnTo>
                    <a:lnTo>
                      <a:pt x="1295" y="811"/>
                    </a:lnTo>
                    <a:lnTo>
                      <a:pt x="1299" y="802"/>
                    </a:lnTo>
                    <a:lnTo>
                      <a:pt x="1299" y="793"/>
                    </a:lnTo>
                    <a:lnTo>
                      <a:pt x="1286" y="779"/>
                    </a:lnTo>
                    <a:lnTo>
                      <a:pt x="1269" y="768"/>
                    </a:lnTo>
                    <a:lnTo>
                      <a:pt x="1249" y="766"/>
                    </a:lnTo>
                    <a:lnTo>
                      <a:pt x="1228" y="767"/>
                    </a:lnTo>
                    <a:lnTo>
                      <a:pt x="1211" y="757"/>
                    </a:lnTo>
                    <a:lnTo>
                      <a:pt x="1206" y="769"/>
                    </a:lnTo>
                    <a:lnTo>
                      <a:pt x="1191" y="752"/>
                    </a:lnTo>
                    <a:lnTo>
                      <a:pt x="1178" y="743"/>
                    </a:lnTo>
                    <a:lnTo>
                      <a:pt x="1169" y="751"/>
                    </a:lnTo>
                    <a:lnTo>
                      <a:pt x="1180" y="735"/>
                    </a:lnTo>
                    <a:lnTo>
                      <a:pt x="1201" y="736"/>
                    </a:lnTo>
                    <a:lnTo>
                      <a:pt x="1215" y="729"/>
                    </a:lnTo>
                    <a:lnTo>
                      <a:pt x="1222" y="716"/>
                    </a:lnTo>
                    <a:lnTo>
                      <a:pt x="1238" y="713"/>
                    </a:lnTo>
                    <a:lnTo>
                      <a:pt x="1258" y="723"/>
                    </a:lnTo>
                    <a:lnTo>
                      <a:pt x="1267" y="705"/>
                    </a:lnTo>
                    <a:lnTo>
                      <a:pt x="1261" y="691"/>
                    </a:lnTo>
                    <a:lnTo>
                      <a:pt x="1226" y="641"/>
                    </a:lnTo>
                    <a:lnTo>
                      <a:pt x="1207" y="632"/>
                    </a:lnTo>
                    <a:lnTo>
                      <a:pt x="1200" y="646"/>
                    </a:lnTo>
                    <a:lnTo>
                      <a:pt x="1201" y="661"/>
                    </a:lnTo>
                    <a:lnTo>
                      <a:pt x="1185" y="673"/>
                    </a:lnTo>
                    <a:lnTo>
                      <a:pt x="1178" y="688"/>
                    </a:lnTo>
                    <a:lnTo>
                      <a:pt x="1161" y="687"/>
                    </a:lnTo>
                    <a:lnTo>
                      <a:pt x="1178" y="661"/>
                    </a:lnTo>
                    <a:lnTo>
                      <a:pt x="1178" y="649"/>
                    </a:lnTo>
                    <a:lnTo>
                      <a:pt x="1142" y="651"/>
                    </a:lnTo>
                    <a:lnTo>
                      <a:pt x="1130" y="660"/>
                    </a:lnTo>
                    <a:lnTo>
                      <a:pt x="1125" y="653"/>
                    </a:lnTo>
                    <a:lnTo>
                      <a:pt x="1140" y="640"/>
                    </a:lnTo>
                    <a:lnTo>
                      <a:pt x="1169" y="628"/>
                    </a:lnTo>
                    <a:lnTo>
                      <a:pt x="1178" y="606"/>
                    </a:lnTo>
                    <a:lnTo>
                      <a:pt x="1188" y="619"/>
                    </a:lnTo>
                    <a:lnTo>
                      <a:pt x="1190" y="606"/>
                    </a:lnTo>
                    <a:lnTo>
                      <a:pt x="1190" y="585"/>
                    </a:lnTo>
                    <a:lnTo>
                      <a:pt x="1154" y="570"/>
                    </a:lnTo>
                    <a:lnTo>
                      <a:pt x="1143" y="560"/>
                    </a:lnTo>
                    <a:lnTo>
                      <a:pt x="1131" y="557"/>
                    </a:lnTo>
                    <a:lnTo>
                      <a:pt x="1111" y="563"/>
                    </a:lnTo>
                    <a:lnTo>
                      <a:pt x="1099" y="580"/>
                    </a:lnTo>
                    <a:lnTo>
                      <a:pt x="1093" y="585"/>
                    </a:lnTo>
                    <a:lnTo>
                      <a:pt x="1083" y="597"/>
                    </a:lnTo>
                    <a:lnTo>
                      <a:pt x="1083" y="591"/>
                    </a:lnTo>
                    <a:lnTo>
                      <a:pt x="1089" y="575"/>
                    </a:lnTo>
                    <a:lnTo>
                      <a:pt x="1102" y="563"/>
                    </a:lnTo>
                    <a:lnTo>
                      <a:pt x="1110" y="542"/>
                    </a:lnTo>
                    <a:lnTo>
                      <a:pt x="1102" y="546"/>
                    </a:lnTo>
                    <a:lnTo>
                      <a:pt x="1091" y="556"/>
                    </a:lnTo>
                    <a:lnTo>
                      <a:pt x="1076" y="560"/>
                    </a:lnTo>
                    <a:lnTo>
                      <a:pt x="1057" y="575"/>
                    </a:lnTo>
                    <a:lnTo>
                      <a:pt x="1059" y="564"/>
                    </a:lnTo>
                    <a:lnTo>
                      <a:pt x="1066" y="552"/>
                    </a:lnTo>
                    <a:lnTo>
                      <a:pt x="1075" y="528"/>
                    </a:lnTo>
                    <a:lnTo>
                      <a:pt x="1071" y="509"/>
                    </a:lnTo>
                    <a:lnTo>
                      <a:pt x="1060" y="506"/>
                    </a:lnTo>
                    <a:lnTo>
                      <a:pt x="1044" y="520"/>
                    </a:lnTo>
                    <a:lnTo>
                      <a:pt x="1028" y="525"/>
                    </a:lnTo>
                    <a:lnTo>
                      <a:pt x="1021" y="513"/>
                    </a:lnTo>
                    <a:lnTo>
                      <a:pt x="990" y="506"/>
                    </a:lnTo>
                    <a:lnTo>
                      <a:pt x="1018" y="500"/>
                    </a:lnTo>
                    <a:lnTo>
                      <a:pt x="1034" y="501"/>
                    </a:lnTo>
                    <a:lnTo>
                      <a:pt x="1041" y="489"/>
                    </a:lnTo>
                    <a:lnTo>
                      <a:pt x="1048" y="477"/>
                    </a:lnTo>
                    <a:lnTo>
                      <a:pt x="1041" y="455"/>
                    </a:lnTo>
                    <a:lnTo>
                      <a:pt x="1028" y="431"/>
                    </a:lnTo>
                    <a:lnTo>
                      <a:pt x="986" y="412"/>
                    </a:lnTo>
                    <a:lnTo>
                      <a:pt x="968" y="393"/>
                    </a:lnTo>
                    <a:lnTo>
                      <a:pt x="965" y="395"/>
                    </a:lnTo>
                    <a:lnTo>
                      <a:pt x="962" y="412"/>
                    </a:lnTo>
                    <a:lnTo>
                      <a:pt x="949" y="425"/>
                    </a:lnTo>
                    <a:lnTo>
                      <a:pt x="935" y="419"/>
                    </a:lnTo>
                    <a:lnTo>
                      <a:pt x="922" y="423"/>
                    </a:lnTo>
                    <a:lnTo>
                      <a:pt x="928" y="454"/>
                    </a:lnTo>
                    <a:lnTo>
                      <a:pt x="927" y="463"/>
                    </a:lnTo>
                    <a:lnTo>
                      <a:pt x="926" y="455"/>
                    </a:lnTo>
                    <a:lnTo>
                      <a:pt x="914" y="457"/>
                    </a:lnTo>
                    <a:lnTo>
                      <a:pt x="912" y="452"/>
                    </a:lnTo>
                    <a:lnTo>
                      <a:pt x="904" y="443"/>
                    </a:lnTo>
                    <a:lnTo>
                      <a:pt x="906" y="419"/>
                    </a:lnTo>
                    <a:lnTo>
                      <a:pt x="896" y="418"/>
                    </a:lnTo>
                    <a:lnTo>
                      <a:pt x="882" y="438"/>
                    </a:lnTo>
                    <a:lnTo>
                      <a:pt x="895" y="408"/>
                    </a:lnTo>
                    <a:lnTo>
                      <a:pt x="912" y="385"/>
                    </a:lnTo>
                    <a:lnTo>
                      <a:pt x="910" y="379"/>
                    </a:lnTo>
                    <a:lnTo>
                      <a:pt x="883" y="385"/>
                    </a:lnTo>
                    <a:lnTo>
                      <a:pt x="867" y="385"/>
                    </a:lnTo>
                    <a:lnTo>
                      <a:pt x="851" y="406"/>
                    </a:lnTo>
                    <a:lnTo>
                      <a:pt x="844" y="411"/>
                    </a:lnTo>
                    <a:lnTo>
                      <a:pt x="845" y="391"/>
                    </a:lnTo>
                    <a:lnTo>
                      <a:pt x="829" y="401"/>
                    </a:lnTo>
                    <a:lnTo>
                      <a:pt x="846" y="381"/>
                    </a:lnTo>
                    <a:lnTo>
                      <a:pt x="863" y="370"/>
                    </a:lnTo>
                    <a:lnTo>
                      <a:pt x="871" y="357"/>
                    </a:lnTo>
                    <a:lnTo>
                      <a:pt x="867" y="334"/>
                    </a:lnTo>
                    <a:lnTo>
                      <a:pt x="846" y="328"/>
                    </a:lnTo>
                    <a:lnTo>
                      <a:pt x="825" y="328"/>
                    </a:lnTo>
                    <a:lnTo>
                      <a:pt x="819" y="322"/>
                    </a:lnTo>
                    <a:lnTo>
                      <a:pt x="831" y="305"/>
                    </a:lnTo>
                    <a:lnTo>
                      <a:pt x="828" y="289"/>
                    </a:lnTo>
                    <a:lnTo>
                      <a:pt x="818" y="266"/>
                    </a:lnTo>
                    <a:lnTo>
                      <a:pt x="808" y="259"/>
                    </a:lnTo>
                    <a:lnTo>
                      <a:pt x="812" y="250"/>
                    </a:lnTo>
                    <a:lnTo>
                      <a:pt x="791" y="240"/>
                    </a:lnTo>
                    <a:lnTo>
                      <a:pt x="771" y="239"/>
                    </a:lnTo>
                    <a:lnTo>
                      <a:pt x="712" y="209"/>
                    </a:lnTo>
                    <a:lnTo>
                      <a:pt x="685" y="208"/>
                    </a:lnTo>
                    <a:lnTo>
                      <a:pt x="656" y="221"/>
                    </a:lnTo>
                    <a:lnTo>
                      <a:pt x="631" y="245"/>
                    </a:lnTo>
                    <a:lnTo>
                      <a:pt x="630" y="266"/>
                    </a:lnTo>
                    <a:lnTo>
                      <a:pt x="646" y="280"/>
                    </a:lnTo>
                    <a:lnTo>
                      <a:pt x="634" y="285"/>
                    </a:lnTo>
                    <a:lnTo>
                      <a:pt x="618" y="285"/>
                    </a:lnTo>
                    <a:lnTo>
                      <a:pt x="607" y="300"/>
                    </a:lnTo>
                    <a:lnTo>
                      <a:pt x="588" y="274"/>
                    </a:lnTo>
                    <a:lnTo>
                      <a:pt x="575" y="289"/>
                    </a:lnTo>
                    <a:lnTo>
                      <a:pt x="565" y="283"/>
                    </a:lnTo>
                    <a:lnTo>
                      <a:pt x="566" y="267"/>
                    </a:lnTo>
                    <a:lnTo>
                      <a:pt x="562" y="251"/>
                    </a:lnTo>
                    <a:lnTo>
                      <a:pt x="550" y="275"/>
                    </a:lnTo>
                    <a:lnTo>
                      <a:pt x="550" y="283"/>
                    </a:lnTo>
                    <a:lnTo>
                      <a:pt x="545" y="306"/>
                    </a:lnTo>
                    <a:lnTo>
                      <a:pt x="537" y="304"/>
                    </a:lnTo>
                    <a:lnTo>
                      <a:pt x="533" y="322"/>
                    </a:lnTo>
                    <a:lnTo>
                      <a:pt x="519" y="344"/>
                    </a:lnTo>
                    <a:lnTo>
                      <a:pt x="503" y="357"/>
                    </a:lnTo>
                    <a:lnTo>
                      <a:pt x="506" y="347"/>
                    </a:lnTo>
                    <a:lnTo>
                      <a:pt x="498" y="336"/>
                    </a:lnTo>
                    <a:lnTo>
                      <a:pt x="503" y="325"/>
                    </a:lnTo>
                    <a:lnTo>
                      <a:pt x="517" y="328"/>
                    </a:lnTo>
                    <a:lnTo>
                      <a:pt x="519" y="323"/>
                    </a:lnTo>
                    <a:lnTo>
                      <a:pt x="511" y="312"/>
                    </a:lnTo>
                    <a:lnTo>
                      <a:pt x="506" y="312"/>
                    </a:lnTo>
                    <a:lnTo>
                      <a:pt x="512" y="289"/>
                    </a:lnTo>
                    <a:lnTo>
                      <a:pt x="518" y="274"/>
                    </a:lnTo>
                    <a:lnTo>
                      <a:pt x="528" y="230"/>
                    </a:lnTo>
                    <a:lnTo>
                      <a:pt x="534" y="212"/>
                    </a:lnTo>
                    <a:lnTo>
                      <a:pt x="518" y="196"/>
                    </a:lnTo>
                    <a:lnTo>
                      <a:pt x="510" y="176"/>
                    </a:lnTo>
                    <a:lnTo>
                      <a:pt x="508" y="167"/>
                    </a:lnTo>
                    <a:lnTo>
                      <a:pt x="518" y="159"/>
                    </a:lnTo>
                    <a:lnTo>
                      <a:pt x="519" y="148"/>
                    </a:lnTo>
                    <a:lnTo>
                      <a:pt x="512" y="134"/>
                    </a:lnTo>
                    <a:lnTo>
                      <a:pt x="496" y="122"/>
                    </a:lnTo>
                    <a:lnTo>
                      <a:pt x="475" y="115"/>
                    </a:lnTo>
                    <a:lnTo>
                      <a:pt x="489" y="99"/>
                    </a:lnTo>
                    <a:lnTo>
                      <a:pt x="484" y="47"/>
                    </a:lnTo>
                    <a:lnTo>
                      <a:pt x="475" y="33"/>
                    </a:lnTo>
                    <a:lnTo>
                      <a:pt x="470" y="22"/>
                    </a:lnTo>
                    <a:lnTo>
                      <a:pt x="417" y="26"/>
                    </a:lnTo>
                    <a:lnTo>
                      <a:pt x="401" y="25"/>
                    </a:lnTo>
                    <a:lnTo>
                      <a:pt x="390" y="33"/>
                    </a:lnTo>
                    <a:lnTo>
                      <a:pt x="378" y="37"/>
                    </a:lnTo>
                    <a:lnTo>
                      <a:pt x="358" y="49"/>
                    </a:lnTo>
                    <a:lnTo>
                      <a:pt x="339" y="68"/>
                    </a:lnTo>
                    <a:lnTo>
                      <a:pt x="355" y="84"/>
                    </a:lnTo>
                    <a:lnTo>
                      <a:pt x="351" y="103"/>
                    </a:lnTo>
                    <a:lnTo>
                      <a:pt x="347" y="92"/>
                    </a:lnTo>
                    <a:lnTo>
                      <a:pt x="340" y="80"/>
                    </a:lnTo>
                    <a:lnTo>
                      <a:pt x="325" y="73"/>
                    </a:lnTo>
                    <a:lnTo>
                      <a:pt x="307" y="81"/>
                    </a:lnTo>
                    <a:lnTo>
                      <a:pt x="304" y="94"/>
                    </a:lnTo>
                    <a:lnTo>
                      <a:pt x="313" y="118"/>
                    </a:lnTo>
                    <a:lnTo>
                      <a:pt x="303" y="112"/>
                    </a:lnTo>
                    <a:lnTo>
                      <a:pt x="291" y="94"/>
                    </a:lnTo>
                    <a:lnTo>
                      <a:pt x="277" y="97"/>
                    </a:lnTo>
                    <a:lnTo>
                      <a:pt x="272" y="115"/>
                    </a:lnTo>
                    <a:lnTo>
                      <a:pt x="285" y="131"/>
                    </a:lnTo>
                    <a:lnTo>
                      <a:pt x="344" y="153"/>
                    </a:lnTo>
                    <a:lnTo>
                      <a:pt x="341" y="160"/>
                    </a:lnTo>
                    <a:lnTo>
                      <a:pt x="324" y="156"/>
                    </a:lnTo>
                    <a:lnTo>
                      <a:pt x="266" y="138"/>
                    </a:lnTo>
                    <a:lnTo>
                      <a:pt x="264" y="148"/>
                    </a:lnTo>
                    <a:lnTo>
                      <a:pt x="258" y="144"/>
                    </a:lnTo>
                    <a:lnTo>
                      <a:pt x="250" y="148"/>
                    </a:lnTo>
                    <a:lnTo>
                      <a:pt x="261" y="156"/>
                    </a:lnTo>
                    <a:lnTo>
                      <a:pt x="276" y="160"/>
                    </a:lnTo>
                    <a:lnTo>
                      <a:pt x="293" y="177"/>
                    </a:lnTo>
                    <a:lnTo>
                      <a:pt x="312" y="186"/>
                    </a:lnTo>
                    <a:lnTo>
                      <a:pt x="331" y="204"/>
                    </a:lnTo>
                    <a:lnTo>
                      <a:pt x="319" y="207"/>
                    </a:lnTo>
                    <a:lnTo>
                      <a:pt x="280" y="176"/>
                    </a:lnTo>
                    <a:lnTo>
                      <a:pt x="255" y="170"/>
                    </a:lnTo>
                    <a:lnTo>
                      <a:pt x="243" y="171"/>
                    </a:lnTo>
                    <a:lnTo>
                      <a:pt x="238" y="181"/>
                    </a:lnTo>
                    <a:lnTo>
                      <a:pt x="239" y="210"/>
                    </a:lnTo>
                    <a:lnTo>
                      <a:pt x="248" y="237"/>
                    </a:lnTo>
                    <a:lnTo>
                      <a:pt x="243" y="246"/>
                    </a:lnTo>
                    <a:lnTo>
                      <a:pt x="250" y="263"/>
                    </a:lnTo>
                    <a:lnTo>
                      <a:pt x="269" y="274"/>
                    </a:lnTo>
                    <a:lnTo>
                      <a:pt x="279" y="274"/>
                    </a:lnTo>
                    <a:lnTo>
                      <a:pt x="285" y="268"/>
                    </a:lnTo>
                    <a:lnTo>
                      <a:pt x="288" y="273"/>
                    </a:lnTo>
                    <a:lnTo>
                      <a:pt x="282" y="291"/>
                    </a:lnTo>
                    <a:lnTo>
                      <a:pt x="272" y="302"/>
                    </a:lnTo>
                    <a:lnTo>
                      <a:pt x="254" y="299"/>
                    </a:lnTo>
                    <a:lnTo>
                      <a:pt x="249" y="314"/>
                    </a:lnTo>
                    <a:lnTo>
                      <a:pt x="248" y="325"/>
                    </a:lnTo>
                    <a:lnTo>
                      <a:pt x="226" y="343"/>
                    </a:lnTo>
                    <a:lnTo>
                      <a:pt x="229" y="354"/>
                    </a:lnTo>
                    <a:lnTo>
                      <a:pt x="245" y="364"/>
                    </a:lnTo>
                    <a:lnTo>
                      <a:pt x="245" y="381"/>
                    </a:lnTo>
                    <a:lnTo>
                      <a:pt x="259" y="398"/>
                    </a:lnTo>
                    <a:lnTo>
                      <a:pt x="280" y="406"/>
                    </a:lnTo>
                    <a:lnTo>
                      <a:pt x="295" y="406"/>
                    </a:lnTo>
                    <a:lnTo>
                      <a:pt x="298" y="419"/>
                    </a:lnTo>
                    <a:lnTo>
                      <a:pt x="295" y="441"/>
                    </a:lnTo>
                    <a:lnTo>
                      <a:pt x="295" y="447"/>
                    </a:lnTo>
                    <a:lnTo>
                      <a:pt x="290" y="455"/>
                    </a:lnTo>
                    <a:lnTo>
                      <a:pt x="291" y="471"/>
                    </a:lnTo>
                    <a:lnTo>
                      <a:pt x="290" y="485"/>
                    </a:lnTo>
                    <a:lnTo>
                      <a:pt x="288" y="504"/>
                    </a:lnTo>
                    <a:lnTo>
                      <a:pt x="281" y="525"/>
                    </a:lnTo>
                    <a:lnTo>
                      <a:pt x="275" y="519"/>
                    </a:lnTo>
                    <a:lnTo>
                      <a:pt x="277" y="500"/>
                    </a:lnTo>
                    <a:lnTo>
                      <a:pt x="281" y="490"/>
                    </a:lnTo>
                    <a:lnTo>
                      <a:pt x="277" y="485"/>
                    </a:lnTo>
                    <a:lnTo>
                      <a:pt x="271" y="489"/>
                    </a:lnTo>
                    <a:lnTo>
                      <a:pt x="254" y="487"/>
                    </a:lnTo>
                    <a:lnTo>
                      <a:pt x="242" y="490"/>
                    </a:lnTo>
                    <a:lnTo>
                      <a:pt x="227" y="498"/>
                    </a:lnTo>
                    <a:lnTo>
                      <a:pt x="207" y="515"/>
                    </a:lnTo>
                    <a:lnTo>
                      <a:pt x="190" y="513"/>
                    </a:lnTo>
                    <a:lnTo>
                      <a:pt x="215" y="495"/>
                    </a:lnTo>
                    <a:lnTo>
                      <a:pt x="227" y="481"/>
                    </a:lnTo>
                    <a:lnTo>
                      <a:pt x="252" y="476"/>
                    </a:lnTo>
                    <a:lnTo>
                      <a:pt x="256" y="470"/>
                    </a:lnTo>
                    <a:lnTo>
                      <a:pt x="268" y="465"/>
                    </a:lnTo>
                    <a:lnTo>
                      <a:pt x="281" y="467"/>
                    </a:lnTo>
                    <a:lnTo>
                      <a:pt x="281" y="460"/>
                    </a:lnTo>
                    <a:lnTo>
                      <a:pt x="277" y="446"/>
                    </a:lnTo>
                    <a:lnTo>
                      <a:pt x="274" y="438"/>
                    </a:lnTo>
                    <a:lnTo>
                      <a:pt x="255" y="433"/>
                    </a:lnTo>
                    <a:lnTo>
                      <a:pt x="205" y="361"/>
                    </a:lnTo>
                    <a:lnTo>
                      <a:pt x="196" y="334"/>
                    </a:lnTo>
                    <a:lnTo>
                      <a:pt x="198" y="306"/>
                    </a:lnTo>
                    <a:lnTo>
                      <a:pt x="206" y="274"/>
                    </a:lnTo>
                    <a:lnTo>
                      <a:pt x="198" y="252"/>
                    </a:lnTo>
                    <a:lnTo>
                      <a:pt x="185" y="229"/>
                    </a:lnTo>
                    <a:lnTo>
                      <a:pt x="186" y="198"/>
                    </a:lnTo>
                    <a:lnTo>
                      <a:pt x="207" y="155"/>
                    </a:lnTo>
                    <a:lnTo>
                      <a:pt x="211" y="124"/>
                    </a:lnTo>
                    <a:lnTo>
                      <a:pt x="222" y="102"/>
                    </a:lnTo>
                    <a:lnTo>
                      <a:pt x="236" y="88"/>
                    </a:lnTo>
                    <a:lnTo>
                      <a:pt x="247" y="67"/>
                    </a:lnTo>
                    <a:lnTo>
                      <a:pt x="275" y="38"/>
                    </a:lnTo>
                    <a:lnTo>
                      <a:pt x="285" y="25"/>
                    </a:lnTo>
                    <a:lnTo>
                      <a:pt x="285" y="21"/>
                    </a:lnTo>
                    <a:lnTo>
                      <a:pt x="279" y="16"/>
                    </a:lnTo>
                    <a:lnTo>
                      <a:pt x="270" y="8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46" y="20"/>
                    </a:lnTo>
                    <a:lnTo>
                      <a:pt x="114" y="42"/>
                    </a:lnTo>
                    <a:lnTo>
                      <a:pt x="81" y="76"/>
                    </a:lnTo>
                    <a:lnTo>
                      <a:pt x="75" y="101"/>
                    </a:lnTo>
                    <a:lnTo>
                      <a:pt x="61" y="118"/>
                    </a:lnTo>
                    <a:lnTo>
                      <a:pt x="55" y="123"/>
                    </a:lnTo>
                    <a:lnTo>
                      <a:pt x="49" y="134"/>
                    </a:lnTo>
                    <a:lnTo>
                      <a:pt x="44" y="149"/>
                    </a:lnTo>
                    <a:lnTo>
                      <a:pt x="51" y="164"/>
                    </a:lnTo>
                    <a:lnTo>
                      <a:pt x="39" y="172"/>
                    </a:lnTo>
                    <a:lnTo>
                      <a:pt x="38" y="199"/>
                    </a:lnTo>
                    <a:lnTo>
                      <a:pt x="48" y="204"/>
                    </a:lnTo>
                    <a:lnTo>
                      <a:pt x="29" y="204"/>
                    </a:lnTo>
                    <a:lnTo>
                      <a:pt x="24" y="230"/>
                    </a:lnTo>
                    <a:lnTo>
                      <a:pt x="16" y="236"/>
                    </a:lnTo>
                    <a:lnTo>
                      <a:pt x="14" y="261"/>
                    </a:lnTo>
                    <a:lnTo>
                      <a:pt x="7" y="274"/>
                    </a:lnTo>
                    <a:lnTo>
                      <a:pt x="12" y="310"/>
                    </a:lnTo>
                    <a:lnTo>
                      <a:pt x="27" y="310"/>
                    </a:lnTo>
                    <a:lnTo>
                      <a:pt x="17" y="316"/>
                    </a:lnTo>
                    <a:lnTo>
                      <a:pt x="7" y="330"/>
                    </a:lnTo>
                    <a:lnTo>
                      <a:pt x="0" y="347"/>
                    </a:lnTo>
                    <a:lnTo>
                      <a:pt x="7" y="369"/>
                    </a:lnTo>
                    <a:lnTo>
                      <a:pt x="13" y="381"/>
                    </a:lnTo>
                    <a:lnTo>
                      <a:pt x="3" y="401"/>
                    </a:lnTo>
                    <a:lnTo>
                      <a:pt x="3" y="441"/>
                    </a:lnTo>
                    <a:lnTo>
                      <a:pt x="8" y="454"/>
                    </a:lnTo>
                    <a:lnTo>
                      <a:pt x="12" y="460"/>
                    </a:lnTo>
                    <a:lnTo>
                      <a:pt x="62" y="471"/>
                    </a:lnTo>
                    <a:lnTo>
                      <a:pt x="115" y="476"/>
                    </a:lnTo>
                    <a:lnTo>
                      <a:pt x="126" y="490"/>
                    </a:lnTo>
                    <a:lnTo>
                      <a:pt x="145" y="506"/>
                    </a:lnTo>
                    <a:lnTo>
                      <a:pt x="162" y="516"/>
                    </a:lnTo>
                    <a:lnTo>
                      <a:pt x="131" y="528"/>
                    </a:lnTo>
                    <a:lnTo>
                      <a:pt x="107" y="530"/>
                    </a:lnTo>
                    <a:lnTo>
                      <a:pt x="73" y="510"/>
                    </a:lnTo>
                    <a:lnTo>
                      <a:pt x="53" y="509"/>
                    </a:lnTo>
                    <a:lnTo>
                      <a:pt x="37" y="504"/>
                    </a:lnTo>
                    <a:lnTo>
                      <a:pt x="45" y="515"/>
                    </a:lnTo>
                    <a:lnTo>
                      <a:pt x="38" y="532"/>
                    </a:lnTo>
                    <a:lnTo>
                      <a:pt x="48" y="548"/>
                    </a:lnTo>
                    <a:lnTo>
                      <a:pt x="61" y="575"/>
                    </a:lnTo>
                    <a:lnTo>
                      <a:pt x="83" y="602"/>
                    </a:lnTo>
                    <a:lnTo>
                      <a:pt x="118" y="624"/>
                    </a:lnTo>
                    <a:lnTo>
                      <a:pt x="105" y="627"/>
                    </a:lnTo>
                    <a:lnTo>
                      <a:pt x="124" y="634"/>
                    </a:lnTo>
                    <a:lnTo>
                      <a:pt x="126" y="628"/>
                    </a:lnTo>
                    <a:lnTo>
                      <a:pt x="141" y="627"/>
                    </a:lnTo>
                    <a:lnTo>
                      <a:pt x="167" y="632"/>
                    </a:lnTo>
                    <a:lnTo>
                      <a:pt x="186" y="627"/>
                    </a:lnTo>
                    <a:lnTo>
                      <a:pt x="194" y="606"/>
                    </a:lnTo>
                    <a:lnTo>
                      <a:pt x="196" y="635"/>
                    </a:lnTo>
                    <a:lnTo>
                      <a:pt x="209" y="656"/>
                    </a:lnTo>
                    <a:lnTo>
                      <a:pt x="226" y="673"/>
                    </a:lnTo>
                    <a:lnTo>
                      <a:pt x="253" y="682"/>
                    </a:lnTo>
                    <a:lnTo>
                      <a:pt x="265" y="682"/>
                    </a:lnTo>
                    <a:lnTo>
                      <a:pt x="250" y="672"/>
                    </a:lnTo>
                    <a:lnTo>
                      <a:pt x="265" y="670"/>
                    </a:lnTo>
                    <a:lnTo>
                      <a:pt x="292" y="680"/>
                    </a:lnTo>
                    <a:lnTo>
                      <a:pt x="344" y="688"/>
                    </a:lnTo>
                    <a:lnTo>
                      <a:pt x="358" y="696"/>
                    </a:lnTo>
                    <a:lnTo>
                      <a:pt x="360" y="689"/>
                    </a:lnTo>
                    <a:lnTo>
                      <a:pt x="384" y="678"/>
                    </a:lnTo>
                    <a:lnTo>
                      <a:pt x="419" y="702"/>
                    </a:lnTo>
                    <a:lnTo>
                      <a:pt x="435" y="703"/>
                    </a:lnTo>
                    <a:lnTo>
                      <a:pt x="437" y="708"/>
                    </a:lnTo>
                    <a:lnTo>
                      <a:pt x="442" y="700"/>
                    </a:lnTo>
                    <a:lnTo>
                      <a:pt x="441" y="702"/>
                    </a:lnTo>
                    <a:lnTo>
                      <a:pt x="448" y="709"/>
                    </a:lnTo>
                    <a:lnTo>
                      <a:pt x="455" y="693"/>
                    </a:lnTo>
                    <a:lnTo>
                      <a:pt x="469" y="687"/>
                    </a:lnTo>
                    <a:lnTo>
                      <a:pt x="483" y="696"/>
                    </a:lnTo>
                    <a:lnTo>
                      <a:pt x="496" y="718"/>
                    </a:lnTo>
                    <a:lnTo>
                      <a:pt x="506" y="718"/>
                    </a:lnTo>
                    <a:lnTo>
                      <a:pt x="501" y="704"/>
                    </a:lnTo>
                    <a:lnTo>
                      <a:pt x="481" y="680"/>
                    </a:lnTo>
                    <a:lnTo>
                      <a:pt x="462" y="672"/>
                    </a:lnTo>
                    <a:lnTo>
                      <a:pt x="464" y="659"/>
                    </a:lnTo>
                    <a:lnTo>
                      <a:pt x="517" y="676"/>
                    </a:lnTo>
                    <a:lnTo>
                      <a:pt x="530" y="682"/>
                    </a:lnTo>
                    <a:lnTo>
                      <a:pt x="543" y="676"/>
                    </a:lnTo>
                    <a:lnTo>
                      <a:pt x="549" y="682"/>
                    </a:lnTo>
                    <a:lnTo>
                      <a:pt x="556" y="682"/>
                    </a:lnTo>
                    <a:lnTo>
                      <a:pt x="569" y="707"/>
                    </a:lnTo>
                    <a:lnTo>
                      <a:pt x="596" y="698"/>
                    </a:lnTo>
                    <a:lnTo>
                      <a:pt x="618" y="696"/>
                    </a:lnTo>
                    <a:lnTo>
                      <a:pt x="625" y="684"/>
                    </a:lnTo>
                    <a:lnTo>
                      <a:pt x="620" y="659"/>
                    </a:lnTo>
                    <a:lnTo>
                      <a:pt x="605" y="624"/>
                    </a:lnTo>
                    <a:lnTo>
                      <a:pt x="591" y="626"/>
                    </a:lnTo>
                    <a:lnTo>
                      <a:pt x="581" y="618"/>
                    </a:lnTo>
                    <a:lnTo>
                      <a:pt x="593" y="607"/>
                    </a:lnTo>
                    <a:lnTo>
                      <a:pt x="620" y="614"/>
                    </a:lnTo>
                    <a:lnTo>
                      <a:pt x="653" y="649"/>
                    </a:lnTo>
                    <a:lnTo>
                      <a:pt x="658" y="638"/>
                    </a:lnTo>
                    <a:lnTo>
                      <a:pt x="670" y="646"/>
                    </a:lnTo>
                    <a:lnTo>
                      <a:pt x="684" y="643"/>
                    </a:lnTo>
                    <a:lnTo>
                      <a:pt x="685" y="707"/>
                    </a:lnTo>
                    <a:lnTo>
                      <a:pt x="694" y="716"/>
                    </a:lnTo>
                    <a:lnTo>
                      <a:pt x="701" y="700"/>
                    </a:lnTo>
                    <a:lnTo>
                      <a:pt x="711" y="708"/>
                    </a:lnTo>
                    <a:lnTo>
                      <a:pt x="723" y="707"/>
                    </a:lnTo>
                    <a:lnTo>
                      <a:pt x="728" y="714"/>
                    </a:lnTo>
                    <a:lnTo>
                      <a:pt x="727" y="726"/>
                    </a:lnTo>
                    <a:lnTo>
                      <a:pt x="715" y="736"/>
                    </a:lnTo>
                    <a:lnTo>
                      <a:pt x="727" y="737"/>
                    </a:lnTo>
                    <a:lnTo>
                      <a:pt x="738" y="745"/>
                    </a:lnTo>
                    <a:lnTo>
                      <a:pt x="750" y="759"/>
                    </a:lnTo>
                    <a:lnTo>
                      <a:pt x="787" y="793"/>
                    </a:lnTo>
                    <a:lnTo>
                      <a:pt x="792" y="816"/>
                    </a:lnTo>
                    <a:lnTo>
                      <a:pt x="772" y="833"/>
                    </a:lnTo>
                    <a:lnTo>
                      <a:pt x="752" y="828"/>
                    </a:lnTo>
                    <a:lnTo>
                      <a:pt x="737" y="828"/>
                    </a:lnTo>
                    <a:lnTo>
                      <a:pt x="743" y="854"/>
                    </a:lnTo>
                    <a:lnTo>
                      <a:pt x="740" y="887"/>
                    </a:lnTo>
                    <a:lnTo>
                      <a:pt x="761" y="880"/>
                    </a:lnTo>
                    <a:lnTo>
                      <a:pt x="791" y="859"/>
                    </a:lnTo>
                    <a:lnTo>
                      <a:pt x="798" y="843"/>
                    </a:lnTo>
                    <a:lnTo>
                      <a:pt x="812" y="849"/>
                    </a:lnTo>
                    <a:lnTo>
                      <a:pt x="829" y="834"/>
                    </a:lnTo>
                    <a:lnTo>
                      <a:pt x="849" y="829"/>
                    </a:lnTo>
                    <a:lnTo>
                      <a:pt x="868" y="833"/>
                    </a:lnTo>
                    <a:lnTo>
                      <a:pt x="836" y="843"/>
                    </a:lnTo>
                    <a:lnTo>
                      <a:pt x="842" y="848"/>
                    </a:lnTo>
                    <a:lnTo>
                      <a:pt x="835" y="863"/>
                    </a:lnTo>
                    <a:lnTo>
                      <a:pt x="858" y="892"/>
                    </a:lnTo>
                    <a:lnTo>
                      <a:pt x="872" y="906"/>
                    </a:lnTo>
                    <a:lnTo>
                      <a:pt x="878" y="901"/>
                    </a:lnTo>
                    <a:lnTo>
                      <a:pt x="871" y="887"/>
                    </a:lnTo>
                    <a:lnTo>
                      <a:pt x="872" y="877"/>
                    </a:lnTo>
                    <a:lnTo>
                      <a:pt x="892" y="883"/>
                    </a:lnTo>
                    <a:lnTo>
                      <a:pt x="890" y="920"/>
                    </a:lnTo>
                    <a:lnTo>
                      <a:pt x="895" y="936"/>
                    </a:lnTo>
                    <a:lnTo>
                      <a:pt x="912" y="949"/>
                    </a:lnTo>
                    <a:lnTo>
                      <a:pt x="925" y="941"/>
                    </a:lnTo>
                    <a:lnTo>
                      <a:pt x="939" y="963"/>
                    </a:lnTo>
                    <a:lnTo>
                      <a:pt x="942" y="988"/>
                    </a:lnTo>
                    <a:lnTo>
                      <a:pt x="948" y="1004"/>
                    </a:lnTo>
                    <a:lnTo>
                      <a:pt x="955" y="1014"/>
                    </a:lnTo>
                    <a:lnTo>
                      <a:pt x="958" y="1037"/>
                    </a:lnTo>
                    <a:lnTo>
                      <a:pt x="965" y="1049"/>
                    </a:lnTo>
                    <a:lnTo>
                      <a:pt x="967" y="1069"/>
                    </a:lnTo>
                    <a:lnTo>
                      <a:pt x="970" y="1085"/>
                    </a:lnTo>
                    <a:lnTo>
                      <a:pt x="976" y="1089"/>
                    </a:lnTo>
                    <a:lnTo>
                      <a:pt x="971" y="1103"/>
                    </a:lnTo>
                    <a:lnTo>
                      <a:pt x="964" y="1114"/>
                    </a:lnTo>
                    <a:lnTo>
                      <a:pt x="951" y="1121"/>
                    </a:lnTo>
                    <a:lnTo>
                      <a:pt x="942" y="1130"/>
                    </a:lnTo>
                    <a:lnTo>
                      <a:pt x="941" y="1166"/>
                    </a:lnTo>
                    <a:lnTo>
                      <a:pt x="937" y="1170"/>
                    </a:lnTo>
                    <a:lnTo>
                      <a:pt x="924" y="1173"/>
                    </a:lnTo>
                    <a:lnTo>
                      <a:pt x="911" y="1191"/>
                    </a:lnTo>
                    <a:lnTo>
                      <a:pt x="895" y="1204"/>
                    </a:lnTo>
                    <a:lnTo>
                      <a:pt x="882" y="1224"/>
                    </a:lnTo>
                    <a:lnTo>
                      <a:pt x="861" y="1242"/>
                    </a:lnTo>
                    <a:lnTo>
                      <a:pt x="863" y="1254"/>
                    </a:lnTo>
                    <a:lnTo>
                      <a:pt x="877" y="1275"/>
                    </a:lnTo>
                    <a:lnTo>
                      <a:pt x="894" y="1292"/>
                    </a:lnTo>
                    <a:lnTo>
                      <a:pt x="898" y="1310"/>
                    </a:lnTo>
                    <a:lnTo>
                      <a:pt x="908" y="1313"/>
                    </a:lnTo>
                    <a:lnTo>
                      <a:pt x="908" y="1338"/>
                    </a:lnTo>
                    <a:lnTo>
                      <a:pt x="889" y="1328"/>
                    </a:lnTo>
                    <a:lnTo>
                      <a:pt x="888" y="1333"/>
                    </a:lnTo>
                    <a:lnTo>
                      <a:pt x="874" y="1327"/>
                    </a:lnTo>
                    <a:lnTo>
                      <a:pt x="871" y="1334"/>
                    </a:lnTo>
                    <a:lnTo>
                      <a:pt x="862" y="1337"/>
                    </a:lnTo>
                    <a:lnTo>
                      <a:pt x="846" y="1347"/>
                    </a:lnTo>
                    <a:lnTo>
                      <a:pt x="822" y="1347"/>
                    </a:lnTo>
                    <a:lnTo>
                      <a:pt x="820" y="1360"/>
                    </a:lnTo>
                    <a:lnTo>
                      <a:pt x="811" y="1364"/>
                    </a:lnTo>
                    <a:lnTo>
                      <a:pt x="793" y="1354"/>
                    </a:lnTo>
                    <a:lnTo>
                      <a:pt x="765" y="1358"/>
                    </a:lnTo>
                    <a:lnTo>
                      <a:pt x="743" y="1348"/>
                    </a:lnTo>
                    <a:lnTo>
                      <a:pt x="731" y="1348"/>
                    </a:lnTo>
                    <a:lnTo>
                      <a:pt x="718" y="1344"/>
                    </a:lnTo>
                    <a:lnTo>
                      <a:pt x="711" y="1338"/>
                    </a:lnTo>
                    <a:lnTo>
                      <a:pt x="700" y="1339"/>
                    </a:lnTo>
                    <a:lnTo>
                      <a:pt x="707" y="1350"/>
                    </a:lnTo>
                    <a:lnTo>
                      <a:pt x="697" y="1350"/>
                    </a:lnTo>
                    <a:lnTo>
                      <a:pt x="700" y="1374"/>
                    </a:lnTo>
                    <a:lnTo>
                      <a:pt x="688" y="1378"/>
                    </a:lnTo>
                    <a:lnTo>
                      <a:pt x="668" y="1393"/>
                    </a:lnTo>
                    <a:lnTo>
                      <a:pt x="661" y="1408"/>
                    </a:lnTo>
                    <a:lnTo>
                      <a:pt x="658" y="1425"/>
                    </a:lnTo>
                    <a:lnTo>
                      <a:pt x="659" y="1441"/>
                    </a:lnTo>
                    <a:lnTo>
                      <a:pt x="668" y="1462"/>
                    </a:lnTo>
                    <a:lnTo>
                      <a:pt x="680" y="1473"/>
                    </a:lnTo>
                    <a:lnTo>
                      <a:pt x="690" y="1473"/>
                    </a:lnTo>
                    <a:lnTo>
                      <a:pt x="702" y="1488"/>
                    </a:lnTo>
                    <a:lnTo>
                      <a:pt x="710" y="1485"/>
                    </a:lnTo>
                    <a:lnTo>
                      <a:pt x="731" y="1491"/>
                    </a:lnTo>
                    <a:lnTo>
                      <a:pt x="737" y="1496"/>
                    </a:lnTo>
                    <a:lnTo>
                      <a:pt x="739" y="1493"/>
                    </a:lnTo>
                    <a:lnTo>
                      <a:pt x="761" y="1487"/>
                    </a:lnTo>
                    <a:lnTo>
                      <a:pt x="759" y="1478"/>
                    </a:lnTo>
                    <a:lnTo>
                      <a:pt x="776" y="1477"/>
                    </a:lnTo>
                    <a:lnTo>
                      <a:pt x="783" y="1473"/>
                    </a:lnTo>
                    <a:lnTo>
                      <a:pt x="785" y="1463"/>
                    </a:lnTo>
                    <a:lnTo>
                      <a:pt x="780" y="1452"/>
                    </a:lnTo>
                    <a:lnTo>
                      <a:pt x="792" y="1447"/>
                    </a:lnTo>
                    <a:lnTo>
                      <a:pt x="807" y="1447"/>
                    </a:lnTo>
                    <a:lnTo>
                      <a:pt x="812" y="1457"/>
                    </a:lnTo>
                    <a:lnTo>
                      <a:pt x="814" y="1467"/>
                    </a:lnTo>
                    <a:lnTo>
                      <a:pt x="840" y="1468"/>
                    </a:lnTo>
                    <a:lnTo>
                      <a:pt x="849" y="1472"/>
                    </a:lnTo>
                    <a:lnTo>
                      <a:pt x="847" y="1461"/>
                    </a:lnTo>
                    <a:lnTo>
                      <a:pt x="855" y="1453"/>
                    </a:lnTo>
                    <a:lnTo>
                      <a:pt x="857" y="1460"/>
                    </a:lnTo>
                    <a:lnTo>
                      <a:pt x="847" y="1441"/>
                    </a:lnTo>
                    <a:lnTo>
                      <a:pt x="835" y="1436"/>
                    </a:lnTo>
                    <a:lnTo>
                      <a:pt x="834" y="1423"/>
                    </a:lnTo>
                    <a:lnTo>
                      <a:pt x="846" y="1419"/>
                    </a:lnTo>
                    <a:lnTo>
                      <a:pt x="851" y="1413"/>
                    </a:lnTo>
                    <a:lnTo>
                      <a:pt x="851" y="1425"/>
                    </a:lnTo>
                    <a:lnTo>
                      <a:pt x="852" y="1435"/>
                    </a:lnTo>
                    <a:lnTo>
                      <a:pt x="860" y="1426"/>
                    </a:lnTo>
                    <a:lnTo>
                      <a:pt x="862" y="1435"/>
                    </a:lnTo>
                    <a:lnTo>
                      <a:pt x="871" y="1444"/>
                    </a:lnTo>
                    <a:lnTo>
                      <a:pt x="876" y="1439"/>
                    </a:lnTo>
                    <a:lnTo>
                      <a:pt x="885" y="1435"/>
                    </a:lnTo>
                    <a:lnTo>
                      <a:pt x="889" y="1436"/>
                    </a:lnTo>
                    <a:lnTo>
                      <a:pt x="898" y="1450"/>
                    </a:lnTo>
                    <a:lnTo>
                      <a:pt x="906" y="1444"/>
                    </a:lnTo>
                    <a:lnTo>
                      <a:pt x="914" y="1446"/>
                    </a:lnTo>
                    <a:lnTo>
                      <a:pt x="919" y="1456"/>
                    </a:lnTo>
                    <a:lnTo>
                      <a:pt x="916" y="1462"/>
                    </a:lnTo>
                    <a:lnTo>
                      <a:pt x="917" y="1473"/>
                    </a:lnTo>
                    <a:lnTo>
                      <a:pt x="921" y="1485"/>
                    </a:lnTo>
                    <a:lnTo>
                      <a:pt x="927" y="1482"/>
                    </a:lnTo>
                    <a:lnTo>
                      <a:pt x="938" y="1498"/>
                    </a:lnTo>
                    <a:lnTo>
                      <a:pt x="941" y="1507"/>
                    </a:lnTo>
                    <a:lnTo>
                      <a:pt x="939" y="1515"/>
                    </a:lnTo>
                    <a:lnTo>
                      <a:pt x="942" y="1518"/>
                    </a:lnTo>
                    <a:lnTo>
                      <a:pt x="943" y="1528"/>
                    </a:lnTo>
                    <a:lnTo>
                      <a:pt x="951" y="1526"/>
                    </a:lnTo>
                    <a:lnTo>
                      <a:pt x="955" y="1528"/>
                    </a:lnTo>
                    <a:lnTo>
                      <a:pt x="963" y="1544"/>
                    </a:lnTo>
                    <a:lnTo>
                      <a:pt x="968" y="1547"/>
                    </a:lnTo>
                    <a:lnTo>
                      <a:pt x="975" y="1541"/>
                    </a:lnTo>
                    <a:lnTo>
                      <a:pt x="980" y="1543"/>
                    </a:lnTo>
                    <a:lnTo>
                      <a:pt x="980" y="1550"/>
                    </a:lnTo>
                    <a:lnTo>
                      <a:pt x="986" y="1560"/>
                    </a:lnTo>
                    <a:lnTo>
                      <a:pt x="994" y="1563"/>
                    </a:lnTo>
                    <a:lnTo>
                      <a:pt x="995" y="1554"/>
                    </a:lnTo>
                    <a:lnTo>
                      <a:pt x="1001" y="1542"/>
                    </a:lnTo>
                    <a:lnTo>
                      <a:pt x="1012" y="1559"/>
                    </a:lnTo>
                    <a:lnTo>
                      <a:pt x="1018" y="1563"/>
                    </a:lnTo>
                    <a:lnTo>
                      <a:pt x="1022" y="1571"/>
                    </a:lnTo>
                    <a:lnTo>
                      <a:pt x="1033" y="1571"/>
                    </a:lnTo>
                    <a:lnTo>
                      <a:pt x="1019" y="1587"/>
                    </a:lnTo>
                    <a:lnTo>
                      <a:pt x="1003" y="1593"/>
                    </a:lnTo>
                    <a:lnTo>
                      <a:pt x="992" y="1579"/>
                    </a:lnTo>
                    <a:lnTo>
                      <a:pt x="998" y="1595"/>
                    </a:lnTo>
                    <a:lnTo>
                      <a:pt x="1014" y="1628"/>
                    </a:lnTo>
                    <a:lnTo>
                      <a:pt x="1024" y="1630"/>
                    </a:lnTo>
                    <a:lnTo>
                      <a:pt x="1035" y="1643"/>
                    </a:lnTo>
                    <a:lnTo>
                      <a:pt x="1037" y="16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6" name="Freeform 304"/>
              <p:cNvSpPr>
                <a:spLocks noChangeAspect="1"/>
              </p:cNvSpPr>
              <p:nvPr/>
            </p:nvSpPr>
            <p:spPr bwMode="gray">
              <a:xfrm>
                <a:off x="969" y="1334"/>
                <a:ext cx="937" cy="648"/>
              </a:xfrm>
              <a:custGeom>
                <a:avLst/>
                <a:gdLst/>
                <a:ahLst/>
                <a:cxnLst>
                  <a:cxn ang="0">
                    <a:pos x="4121" y="2577"/>
                  </a:cxn>
                  <a:cxn ang="0">
                    <a:pos x="3985" y="2718"/>
                  </a:cxn>
                  <a:cxn ang="0">
                    <a:pos x="4193" y="2896"/>
                  </a:cxn>
                  <a:cxn ang="0">
                    <a:pos x="4252" y="3041"/>
                  </a:cxn>
                  <a:cxn ang="0">
                    <a:pos x="4261" y="2980"/>
                  </a:cxn>
                  <a:cxn ang="0">
                    <a:pos x="3928" y="2815"/>
                  </a:cxn>
                  <a:cxn ang="0">
                    <a:pos x="3510" y="3092"/>
                  </a:cxn>
                  <a:cxn ang="0">
                    <a:pos x="3186" y="3206"/>
                  </a:cxn>
                  <a:cxn ang="0">
                    <a:pos x="3305" y="3028"/>
                  </a:cxn>
                  <a:cxn ang="0">
                    <a:pos x="3138" y="2904"/>
                  </a:cxn>
                  <a:cxn ang="0">
                    <a:pos x="2884" y="2730"/>
                  </a:cxn>
                  <a:cxn ang="0">
                    <a:pos x="2558" y="2711"/>
                  </a:cxn>
                  <a:cxn ang="0">
                    <a:pos x="999" y="2670"/>
                  </a:cxn>
                  <a:cxn ang="0">
                    <a:pos x="900" y="2578"/>
                  </a:cxn>
                  <a:cxn ang="0">
                    <a:pos x="745" y="2484"/>
                  </a:cxn>
                  <a:cxn ang="0">
                    <a:pos x="658" y="2308"/>
                  </a:cxn>
                  <a:cxn ang="0">
                    <a:pos x="605" y="2062"/>
                  </a:cxn>
                  <a:cxn ang="0">
                    <a:pos x="257" y="1689"/>
                  </a:cxn>
                  <a:cxn ang="0">
                    <a:pos x="0" y="1022"/>
                  </a:cxn>
                  <a:cxn ang="0">
                    <a:pos x="300" y="501"/>
                  </a:cxn>
                  <a:cxn ang="0">
                    <a:pos x="554" y="316"/>
                  </a:cxn>
                  <a:cxn ang="0">
                    <a:pos x="516" y="434"/>
                  </a:cxn>
                  <a:cxn ang="0">
                    <a:pos x="780" y="376"/>
                  </a:cxn>
                  <a:cxn ang="0">
                    <a:pos x="908" y="308"/>
                  </a:cxn>
                  <a:cxn ang="0">
                    <a:pos x="1229" y="461"/>
                  </a:cxn>
                  <a:cxn ang="0">
                    <a:pos x="1409" y="630"/>
                  </a:cxn>
                  <a:cxn ang="0">
                    <a:pos x="1713" y="655"/>
                  </a:cxn>
                  <a:cxn ang="0">
                    <a:pos x="1850" y="758"/>
                  </a:cxn>
                  <a:cxn ang="0">
                    <a:pos x="1884" y="566"/>
                  </a:cxn>
                  <a:cxn ang="0">
                    <a:pos x="1897" y="496"/>
                  </a:cxn>
                  <a:cxn ang="0">
                    <a:pos x="2137" y="669"/>
                  </a:cxn>
                  <a:cxn ang="0">
                    <a:pos x="2360" y="650"/>
                  </a:cxn>
                  <a:cxn ang="0">
                    <a:pos x="2467" y="619"/>
                  </a:cxn>
                  <a:cxn ang="0">
                    <a:pos x="2592" y="506"/>
                  </a:cxn>
                  <a:cxn ang="0">
                    <a:pos x="2465" y="360"/>
                  </a:cxn>
                  <a:cxn ang="0">
                    <a:pos x="2513" y="2"/>
                  </a:cxn>
                  <a:cxn ang="0">
                    <a:pos x="2671" y="301"/>
                  </a:cxn>
                  <a:cxn ang="0">
                    <a:pos x="2773" y="515"/>
                  </a:cxn>
                  <a:cxn ang="0">
                    <a:pos x="2955" y="732"/>
                  </a:cxn>
                  <a:cxn ang="0">
                    <a:pos x="3048" y="400"/>
                  </a:cxn>
                  <a:cxn ang="0">
                    <a:pos x="3223" y="566"/>
                  </a:cxn>
                  <a:cxn ang="0">
                    <a:pos x="3139" y="886"/>
                  </a:cxn>
                  <a:cxn ang="0">
                    <a:pos x="2869" y="956"/>
                  </a:cxn>
                  <a:cxn ang="0">
                    <a:pos x="2806" y="1170"/>
                  </a:cxn>
                  <a:cxn ang="0">
                    <a:pos x="2662" y="1202"/>
                  </a:cxn>
                  <a:cxn ang="0">
                    <a:pos x="2634" y="1400"/>
                  </a:cxn>
                  <a:cxn ang="0">
                    <a:pos x="2596" y="1772"/>
                  </a:cxn>
                  <a:cxn ang="0">
                    <a:pos x="2978" y="2076"/>
                  </a:cxn>
                  <a:cxn ang="0">
                    <a:pos x="3253" y="2406"/>
                  </a:cxn>
                  <a:cxn ang="0">
                    <a:pos x="3435" y="2410"/>
                  </a:cxn>
                  <a:cxn ang="0">
                    <a:pos x="3543" y="2007"/>
                  </a:cxn>
                  <a:cxn ang="0">
                    <a:pos x="3489" y="1658"/>
                  </a:cxn>
                  <a:cxn ang="0">
                    <a:pos x="3454" y="1379"/>
                  </a:cxn>
                  <a:cxn ang="0">
                    <a:pos x="3782" y="1465"/>
                  </a:cxn>
                  <a:cxn ang="0">
                    <a:pos x="3908" y="1642"/>
                  </a:cxn>
                  <a:cxn ang="0">
                    <a:pos x="3931" y="1765"/>
                  </a:cxn>
                  <a:cxn ang="0">
                    <a:pos x="4124" y="1745"/>
                  </a:cxn>
                  <a:cxn ang="0">
                    <a:pos x="4254" y="1721"/>
                  </a:cxn>
                  <a:cxn ang="0">
                    <a:pos x="4305" y="1837"/>
                  </a:cxn>
                  <a:cxn ang="0">
                    <a:pos x="4379" y="2060"/>
                  </a:cxn>
                  <a:cxn ang="0">
                    <a:pos x="4580" y="2206"/>
                  </a:cxn>
                  <a:cxn ang="0">
                    <a:pos x="4538" y="2229"/>
                  </a:cxn>
                  <a:cxn ang="0">
                    <a:pos x="4668" y="2398"/>
                  </a:cxn>
                </a:cxnLst>
                <a:rect l="0" t="0" r="r" b="b"/>
                <a:pathLst>
                  <a:path w="4686" h="3236">
                    <a:moveTo>
                      <a:pt x="4668" y="2398"/>
                    </a:moveTo>
                    <a:lnTo>
                      <a:pt x="4678" y="2405"/>
                    </a:lnTo>
                    <a:lnTo>
                      <a:pt x="4684" y="2412"/>
                    </a:lnTo>
                    <a:lnTo>
                      <a:pt x="4675" y="2423"/>
                    </a:lnTo>
                    <a:lnTo>
                      <a:pt x="4664" y="2437"/>
                    </a:lnTo>
                    <a:lnTo>
                      <a:pt x="4646" y="2449"/>
                    </a:lnTo>
                    <a:lnTo>
                      <a:pt x="4630" y="2469"/>
                    </a:lnTo>
                    <a:lnTo>
                      <a:pt x="4619" y="2470"/>
                    </a:lnTo>
                    <a:lnTo>
                      <a:pt x="4616" y="2475"/>
                    </a:lnTo>
                    <a:lnTo>
                      <a:pt x="4601" y="2475"/>
                    </a:lnTo>
                    <a:lnTo>
                      <a:pt x="4578" y="2474"/>
                    </a:lnTo>
                    <a:lnTo>
                      <a:pt x="4564" y="2481"/>
                    </a:lnTo>
                    <a:lnTo>
                      <a:pt x="4533" y="2487"/>
                    </a:lnTo>
                    <a:lnTo>
                      <a:pt x="4521" y="2496"/>
                    </a:lnTo>
                    <a:lnTo>
                      <a:pt x="4510" y="2512"/>
                    </a:lnTo>
                    <a:lnTo>
                      <a:pt x="4505" y="2511"/>
                    </a:lnTo>
                    <a:lnTo>
                      <a:pt x="4493" y="2531"/>
                    </a:lnTo>
                    <a:lnTo>
                      <a:pt x="4476" y="2554"/>
                    </a:lnTo>
                    <a:lnTo>
                      <a:pt x="4465" y="2560"/>
                    </a:lnTo>
                    <a:lnTo>
                      <a:pt x="4453" y="2574"/>
                    </a:lnTo>
                    <a:lnTo>
                      <a:pt x="4444" y="2579"/>
                    </a:lnTo>
                    <a:lnTo>
                      <a:pt x="4438" y="2579"/>
                    </a:lnTo>
                    <a:lnTo>
                      <a:pt x="4433" y="2574"/>
                    </a:lnTo>
                    <a:lnTo>
                      <a:pt x="4438" y="2563"/>
                    </a:lnTo>
                    <a:lnTo>
                      <a:pt x="4431" y="2566"/>
                    </a:lnTo>
                    <a:lnTo>
                      <a:pt x="4425" y="2577"/>
                    </a:lnTo>
                    <a:lnTo>
                      <a:pt x="4385" y="2583"/>
                    </a:lnTo>
                    <a:lnTo>
                      <a:pt x="4359" y="2593"/>
                    </a:lnTo>
                    <a:lnTo>
                      <a:pt x="4353" y="2590"/>
                    </a:lnTo>
                    <a:lnTo>
                      <a:pt x="4352" y="2584"/>
                    </a:lnTo>
                    <a:lnTo>
                      <a:pt x="4343" y="2579"/>
                    </a:lnTo>
                    <a:lnTo>
                      <a:pt x="4325" y="2577"/>
                    </a:lnTo>
                    <a:lnTo>
                      <a:pt x="4280" y="2577"/>
                    </a:lnTo>
                    <a:lnTo>
                      <a:pt x="4264" y="2581"/>
                    </a:lnTo>
                    <a:lnTo>
                      <a:pt x="4232" y="2574"/>
                    </a:lnTo>
                    <a:lnTo>
                      <a:pt x="4225" y="2574"/>
                    </a:lnTo>
                    <a:lnTo>
                      <a:pt x="4200" y="2572"/>
                    </a:lnTo>
                    <a:lnTo>
                      <a:pt x="4173" y="2579"/>
                    </a:lnTo>
                    <a:lnTo>
                      <a:pt x="4164" y="2577"/>
                    </a:lnTo>
                    <a:lnTo>
                      <a:pt x="4151" y="2577"/>
                    </a:lnTo>
                    <a:lnTo>
                      <a:pt x="4134" y="2579"/>
                    </a:lnTo>
                    <a:lnTo>
                      <a:pt x="4121" y="2577"/>
                    </a:lnTo>
                    <a:lnTo>
                      <a:pt x="4113" y="2581"/>
                    </a:lnTo>
                    <a:lnTo>
                      <a:pt x="4100" y="2581"/>
                    </a:lnTo>
                    <a:lnTo>
                      <a:pt x="4095" y="2583"/>
                    </a:lnTo>
                    <a:lnTo>
                      <a:pt x="4094" y="2590"/>
                    </a:lnTo>
                    <a:lnTo>
                      <a:pt x="4084" y="2589"/>
                    </a:lnTo>
                    <a:lnTo>
                      <a:pt x="4080" y="2593"/>
                    </a:lnTo>
                    <a:lnTo>
                      <a:pt x="4074" y="2597"/>
                    </a:lnTo>
                    <a:lnTo>
                      <a:pt x="4068" y="2604"/>
                    </a:lnTo>
                    <a:lnTo>
                      <a:pt x="4058" y="2617"/>
                    </a:lnTo>
                    <a:lnTo>
                      <a:pt x="4053" y="2635"/>
                    </a:lnTo>
                    <a:lnTo>
                      <a:pt x="4044" y="2654"/>
                    </a:lnTo>
                    <a:lnTo>
                      <a:pt x="4042" y="2657"/>
                    </a:lnTo>
                    <a:lnTo>
                      <a:pt x="4004" y="2659"/>
                    </a:lnTo>
                    <a:lnTo>
                      <a:pt x="3993" y="2670"/>
                    </a:lnTo>
                    <a:lnTo>
                      <a:pt x="3987" y="2670"/>
                    </a:lnTo>
                    <a:lnTo>
                      <a:pt x="3987" y="2675"/>
                    </a:lnTo>
                    <a:lnTo>
                      <a:pt x="3968" y="2694"/>
                    </a:lnTo>
                    <a:lnTo>
                      <a:pt x="3958" y="2699"/>
                    </a:lnTo>
                    <a:lnTo>
                      <a:pt x="3930" y="2743"/>
                    </a:lnTo>
                    <a:lnTo>
                      <a:pt x="3919" y="2751"/>
                    </a:lnTo>
                    <a:lnTo>
                      <a:pt x="3908" y="2753"/>
                    </a:lnTo>
                    <a:lnTo>
                      <a:pt x="3909" y="2769"/>
                    </a:lnTo>
                    <a:lnTo>
                      <a:pt x="3887" y="2810"/>
                    </a:lnTo>
                    <a:lnTo>
                      <a:pt x="3882" y="2810"/>
                    </a:lnTo>
                    <a:lnTo>
                      <a:pt x="3860" y="2832"/>
                    </a:lnTo>
                    <a:lnTo>
                      <a:pt x="3834" y="2858"/>
                    </a:lnTo>
                    <a:lnTo>
                      <a:pt x="3834" y="2861"/>
                    </a:lnTo>
                    <a:lnTo>
                      <a:pt x="3848" y="2858"/>
                    </a:lnTo>
                    <a:lnTo>
                      <a:pt x="3859" y="2851"/>
                    </a:lnTo>
                    <a:lnTo>
                      <a:pt x="3859" y="2847"/>
                    </a:lnTo>
                    <a:lnTo>
                      <a:pt x="3864" y="2845"/>
                    </a:lnTo>
                    <a:lnTo>
                      <a:pt x="3879" y="2827"/>
                    </a:lnTo>
                    <a:lnTo>
                      <a:pt x="3888" y="2814"/>
                    </a:lnTo>
                    <a:lnTo>
                      <a:pt x="3898" y="2805"/>
                    </a:lnTo>
                    <a:lnTo>
                      <a:pt x="3908" y="2794"/>
                    </a:lnTo>
                    <a:lnTo>
                      <a:pt x="3920" y="2770"/>
                    </a:lnTo>
                    <a:lnTo>
                      <a:pt x="3930" y="2761"/>
                    </a:lnTo>
                    <a:lnTo>
                      <a:pt x="3952" y="2739"/>
                    </a:lnTo>
                    <a:lnTo>
                      <a:pt x="3958" y="2735"/>
                    </a:lnTo>
                    <a:lnTo>
                      <a:pt x="3968" y="2733"/>
                    </a:lnTo>
                    <a:lnTo>
                      <a:pt x="3974" y="2726"/>
                    </a:lnTo>
                    <a:lnTo>
                      <a:pt x="3985" y="2718"/>
                    </a:lnTo>
                    <a:lnTo>
                      <a:pt x="3998" y="2713"/>
                    </a:lnTo>
                    <a:lnTo>
                      <a:pt x="4030" y="2694"/>
                    </a:lnTo>
                    <a:lnTo>
                      <a:pt x="4084" y="2670"/>
                    </a:lnTo>
                    <a:lnTo>
                      <a:pt x="4114" y="2663"/>
                    </a:lnTo>
                    <a:lnTo>
                      <a:pt x="4128" y="2664"/>
                    </a:lnTo>
                    <a:lnTo>
                      <a:pt x="4139" y="2662"/>
                    </a:lnTo>
                    <a:lnTo>
                      <a:pt x="4167" y="2664"/>
                    </a:lnTo>
                    <a:lnTo>
                      <a:pt x="4194" y="2676"/>
                    </a:lnTo>
                    <a:lnTo>
                      <a:pt x="4207" y="2685"/>
                    </a:lnTo>
                    <a:lnTo>
                      <a:pt x="4214" y="2701"/>
                    </a:lnTo>
                    <a:lnTo>
                      <a:pt x="4207" y="2697"/>
                    </a:lnTo>
                    <a:lnTo>
                      <a:pt x="4205" y="2700"/>
                    </a:lnTo>
                    <a:lnTo>
                      <a:pt x="4211" y="2707"/>
                    </a:lnTo>
                    <a:lnTo>
                      <a:pt x="4211" y="2723"/>
                    </a:lnTo>
                    <a:lnTo>
                      <a:pt x="4200" y="2733"/>
                    </a:lnTo>
                    <a:lnTo>
                      <a:pt x="4176" y="2753"/>
                    </a:lnTo>
                    <a:lnTo>
                      <a:pt x="4160" y="2761"/>
                    </a:lnTo>
                    <a:lnTo>
                      <a:pt x="4141" y="2760"/>
                    </a:lnTo>
                    <a:lnTo>
                      <a:pt x="4126" y="2753"/>
                    </a:lnTo>
                    <a:lnTo>
                      <a:pt x="4105" y="2756"/>
                    </a:lnTo>
                    <a:lnTo>
                      <a:pt x="4089" y="2762"/>
                    </a:lnTo>
                    <a:lnTo>
                      <a:pt x="4085" y="2765"/>
                    </a:lnTo>
                    <a:lnTo>
                      <a:pt x="4100" y="2765"/>
                    </a:lnTo>
                    <a:lnTo>
                      <a:pt x="4127" y="2773"/>
                    </a:lnTo>
                    <a:lnTo>
                      <a:pt x="4132" y="2787"/>
                    </a:lnTo>
                    <a:lnTo>
                      <a:pt x="4137" y="2791"/>
                    </a:lnTo>
                    <a:lnTo>
                      <a:pt x="4166" y="2776"/>
                    </a:lnTo>
                    <a:lnTo>
                      <a:pt x="4170" y="2777"/>
                    </a:lnTo>
                    <a:lnTo>
                      <a:pt x="4168" y="2782"/>
                    </a:lnTo>
                    <a:lnTo>
                      <a:pt x="4177" y="2783"/>
                    </a:lnTo>
                    <a:lnTo>
                      <a:pt x="4183" y="2788"/>
                    </a:lnTo>
                    <a:lnTo>
                      <a:pt x="4182" y="2798"/>
                    </a:lnTo>
                    <a:lnTo>
                      <a:pt x="4173" y="2823"/>
                    </a:lnTo>
                    <a:lnTo>
                      <a:pt x="4157" y="2839"/>
                    </a:lnTo>
                    <a:lnTo>
                      <a:pt x="4157" y="2841"/>
                    </a:lnTo>
                    <a:lnTo>
                      <a:pt x="4165" y="2840"/>
                    </a:lnTo>
                    <a:lnTo>
                      <a:pt x="4180" y="2842"/>
                    </a:lnTo>
                    <a:lnTo>
                      <a:pt x="4178" y="2862"/>
                    </a:lnTo>
                    <a:lnTo>
                      <a:pt x="4180" y="2870"/>
                    </a:lnTo>
                    <a:lnTo>
                      <a:pt x="4184" y="2879"/>
                    </a:lnTo>
                    <a:lnTo>
                      <a:pt x="4188" y="2889"/>
                    </a:lnTo>
                    <a:lnTo>
                      <a:pt x="4193" y="2896"/>
                    </a:lnTo>
                    <a:lnTo>
                      <a:pt x="4199" y="2902"/>
                    </a:lnTo>
                    <a:lnTo>
                      <a:pt x="4198" y="2906"/>
                    </a:lnTo>
                    <a:lnTo>
                      <a:pt x="4215" y="2907"/>
                    </a:lnTo>
                    <a:lnTo>
                      <a:pt x="4236" y="2917"/>
                    </a:lnTo>
                    <a:lnTo>
                      <a:pt x="4240" y="2921"/>
                    </a:lnTo>
                    <a:lnTo>
                      <a:pt x="4231" y="2926"/>
                    </a:lnTo>
                    <a:lnTo>
                      <a:pt x="4230" y="2932"/>
                    </a:lnTo>
                    <a:lnTo>
                      <a:pt x="4239" y="2936"/>
                    </a:lnTo>
                    <a:lnTo>
                      <a:pt x="4250" y="2937"/>
                    </a:lnTo>
                    <a:lnTo>
                      <a:pt x="4266" y="2943"/>
                    </a:lnTo>
                    <a:lnTo>
                      <a:pt x="4294" y="2947"/>
                    </a:lnTo>
                    <a:lnTo>
                      <a:pt x="4297" y="2953"/>
                    </a:lnTo>
                    <a:lnTo>
                      <a:pt x="4320" y="2950"/>
                    </a:lnTo>
                    <a:lnTo>
                      <a:pt x="4339" y="2937"/>
                    </a:lnTo>
                    <a:lnTo>
                      <a:pt x="4344" y="2947"/>
                    </a:lnTo>
                    <a:lnTo>
                      <a:pt x="4342" y="2955"/>
                    </a:lnTo>
                    <a:lnTo>
                      <a:pt x="4348" y="2954"/>
                    </a:lnTo>
                    <a:lnTo>
                      <a:pt x="4358" y="2955"/>
                    </a:lnTo>
                    <a:lnTo>
                      <a:pt x="4368" y="2954"/>
                    </a:lnTo>
                    <a:lnTo>
                      <a:pt x="4375" y="2963"/>
                    </a:lnTo>
                    <a:lnTo>
                      <a:pt x="4379" y="2968"/>
                    </a:lnTo>
                    <a:lnTo>
                      <a:pt x="4372" y="2971"/>
                    </a:lnTo>
                    <a:lnTo>
                      <a:pt x="4371" y="2977"/>
                    </a:lnTo>
                    <a:lnTo>
                      <a:pt x="4387" y="2979"/>
                    </a:lnTo>
                    <a:lnTo>
                      <a:pt x="4391" y="2981"/>
                    </a:lnTo>
                    <a:lnTo>
                      <a:pt x="4385" y="2986"/>
                    </a:lnTo>
                    <a:lnTo>
                      <a:pt x="4375" y="2985"/>
                    </a:lnTo>
                    <a:lnTo>
                      <a:pt x="4366" y="2991"/>
                    </a:lnTo>
                    <a:lnTo>
                      <a:pt x="4359" y="2988"/>
                    </a:lnTo>
                    <a:lnTo>
                      <a:pt x="4345" y="2997"/>
                    </a:lnTo>
                    <a:lnTo>
                      <a:pt x="4325" y="3006"/>
                    </a:lnTo>
                    <a:lnTo>
                      <a:pt x="4316" y="3012"/>
                    </a:lnTo>
                    <a:lnTo>
                      <a:pt x="4311" y="3013"/>
                    </a:lnTo>
                    <a:lnTo>
                      <a:pt x="4309" y="3018"/>
                    </a:lnTo>
                    <a:lnTo>
                      <a:pt x="4300" y="3017"/>
                    </a:lnTo>
                    <a:lnTo>
                      <a:pt x="4289" y="3025"/>
                    </a:lnTo>
                    <a:lnTo>
                      <a:pt x="4279" y="3026"/>
                    </a:lnTo>
                    <a:lnTo>
                      <a:pt x="4277" y="3024"/>
                    </a:lnTo>
                    <a:lnTo>
                      <a:pt x="4269" y="3028"/>
                    </a:lnTo>
                    <a:lnTo>
                      <a:pt x="4262" y="3033"/>
                    </a:lnTo>
                    <a:lnTo>
                      <a:pt x="4250" y="3028"/>
                    </a:lnTo>
                    <a:lnTo>
                      <a:pt x="4252" y="3041"/>
                    </a:lnTo>
                    <a:lnTo>
                      <a:pt x="4251" y="3046"/>
                    </a:lnTo>
                    <a:lnTo>
                      <a:pt x="4239" y="3046"/>
                    </a:lnTo>
                    <a:lnTo>
                      <a:pt x="4232" y="3038"/>
                    </a:lnTo>
                    <a:lnTo>
                      <a:pt x="4232" y="3033"/>
                    </a:lnTo>
                    <a:lnTo>
                      <a:pt x="4224" y="3046"/>
                    </a:lnTo>
                    <a:lnTo>
                      <a:pt x="4220" y="3038"/>
                    </a:lnTo>
                    <a:lnTo>
                      <a:pt x="4215" y="3047"/>
                    </a:lnTo>
                    <a:lnTo>
                      <a:pt x="4213" y="3061"/>
                    </a:lnTo>
                    <a:lnTo>
                      <a:pt x="4203" y="3068"/>
                    </a:lnTo>
                    <a:lnTo>
                      <a:pt x="4189" y="3085"/>
                    </a:lnTo>
                    <a:lnTo>
                      <a:pt x="4187" y="3090"/>
                    </a:lnTo>
                    <a:lnTo>
                      <a:pt x="4176" y="3095"/>
                    </a:lnTo>
                    <a:lnTo>
                      <a:pt x="4170" y="3108"/>
                    </a:lnTo>
                    <a:lnTo>
                      <a:pt x="4162" y="3104"/>
                    </a:lnTo>
                    <a:lnTo>
                      <a:pt x="4156" y="3106"/>
                    </a:lnTo>
                    <a:lnTo>
                      <a:pt x="4155" y="3117"/>
                    </a:lnTo>
                    <a:lnTo>
                      <a:pt x="4149" y="3121"/>
                    </a:lnTo>
                    <a:lnTo>
                      <a:pt x="4145" y="3121"/>
                    </a:lnTo>
                    <a:lnTo>
                      <a:pt x="4134" y="3119"/>
                    </a:lnTo>
                    <a:lnTo>
                      <a:pt x="4129" y="3105"/>
                    </a:lnTo>
                    <a:lnTo>
                      <a:pt x="4124" y="3098"/>
                    </a:lnTo>
                    <a:lnTo>
                      <a:pt x="4116" y="3098"/>
                    </a:lnTo>
                    <a:lnTo>
                      <a:pt x="4111" y="3083"/>
                    </a:lnTo>
                    <a:lnTo>
                      <a:pt x="4110" y="3068"/>
                    </a:lnTo>
                    <a:lnTo>
                      <a:pt x="4112" y="3056"/>
                    </a:lnTo>
                    <a:lnTo>
                      <a:pt x="4124" y="3038"/>
                    </a:lnTo>
                    <a:lnTo>
                      <a:pt x="4119" y="3044"/>
                    </a:lnTo>
                    <a:lnTo>
                      <a:pt x="4108" y="3050"/>
                    </a:lnTo>
                    <a:lnTo>
                      <a:pt x="4111" y="3042"/>
                    </a:lnTo>
                    <a:lnTo>
                      <a:pt x="4127" y="3030"/>
                    </a:lnTo>
                    <a:lnTo>
                      <a:pt x="4133" y="3031"/>
                    </a:lnTo>
                    <a:lnTo>
                      <a:pt x="4143" y="3026"/>
                    </a:lnTo>
                    <a:lnTo>
                      <a:pt x="4143" y="3020"/>
                    </a:lnTo>
                    <a:lnTo>
                      <a:pt x="4166" y="3004"/>
                    </a:lnTo>
                    <a:lnTo>
                      <a:pt x="4189" y="2990"/>
                    </a:lnTo>
                    <a:lnTo>
                      <a:pt x="4203" y="2982"/>
                    </a:lnTo>
                    <a:lnTo>
                      <a:pt x="4207" y="2987"/>
                    </a:lnTo>
                    <a:lnTo>
                      <a:pt x="4209" y="2995"/>
                    </a:lnTo>
                    <a:lnTo>
                      <a:pt x="4218" y="2999"/>
                    </a:lnTo>
                    <a:lnTo>
                      <a:pt x="4227" y="2988"/>
                    </a:lnTo>
                    <a:lnTo>
                      <a:pt x="4237" y="2983"/>
                    </a:lnTo>
                    <a:lnTo>
                      <a:pt x="4261" y="2980"/>
                    </a:lnTo>
                    <a:lnTo>
                      <a:pt x="4262" y="2975"/>
                    </a:lnTo>
                    <a:lnTo>
                      <a:pt x="4247" y="2974"/>
                    </a:lnTo>
                    <a:lnTo>
                      <a:pt x="4232" y="2977"/>
                    </a:lnTo>
                    <a:lnTo>
                      <a:pt x="4207" y="2972"/>
                    </a:lnTo>
                    <a:lnTo>
                      <a:pt x="4194" y="2979"/>
                    </a:lnTo>
                    <a:lnTo>
                      <a:pt x="4183" y="2980"/>
                    </a:lnTo>
                    <a:lnTo>
                      <a:pt x="4182" y="2968"/>
                    </a:lnTo>
                    <a:lnTo>
                      <a:pt x="4196" y="2958"/>
                    </a:lnTo>
                    <a:lnTo>
                      <a:pt x="4207" y="2943"/>
                    </a:lnTo>
                    <a:lnTo>
                      <a:pt x="4199" y="2943"/>
                    </a:lnTo>
                    <a:lnTo>
                      <a:pt x="4197" y="2936"/>
                    </a:lnTo>
                    <a:lnTo>
                      <a:pt x="4187" y="2953"/>
                    </a:lnTo>
                    <a:lnTo>
                      <a:pt x="4176" y="2955"/>
                    </a:lnTo>
                    <a:lnTo>
                      <a:pt x="4144" y="2980"/>
                    </a:lnTo>
                    <a:lnTo>
                      <a:pt x="4134" y="2985"/>
                    </a:lnTo>
                    <a:lnTo>
                      <a:pt x="4124" y="2986"/>
                    </a:lnTo>
                    <a:lnTo>
                      <a:pt x="4116" y="2985"/>
                    </a:lnTo>
                    <a:lnTo>
                      <a:pt x="4110" y="2991"/>
                    </a:lnTo>
                    <a:lnTo>
                      <a:pt x="4101" y="2996"/>
                    </a:lnTo>
                    <a:lnTo>
                      <a:pt x="4079" y="2999"/>
                    </a:lnTo>
                    <a:lnTo>
                      <a:pt x="4074" y="2998"/>
                    </a:lnTo>
                    <a:lnTo>
                      <a:pt x="4068" y="2995"/>
                    </a:lnTo>
                    <a:lnTo>
                      <a:pt x="4058" y="2992"/>
                    </a:lnTo>
                    <a:lnTo>
                      <a:pt x="4057" y="2996"/>
                    </a:lnTo>
                    <a:lnTo>
                      <a:pt x="4052" y="2996"/>
                    </a:lnTo>
                    <a:lnTo>
                      <a:pt x="4043" y="2995"/>
                    </a:lnTo>
                    <a:lnTo>
                      <a:pt x="4035" y="2988"/>
                    </a:lnTo>
                    <a:lnTo>
                      <a:pt x="4032" y="2983"/>
                    </a:lnTo>
                    <a:lnTo>
                      <a:pt x="4031" y="2979"/>
                    </a:lnTo>
                    <a:lnTo>
                      <a:pt x="4031" y="2963"/>
                    </a:lnTo>
                    <a:lnTo>
                      <a:pt x="4016" y="2955"/>
                    </a:lnTo>
                    <a:lnTo>
                      <a:pt x="4016" y="2899"/>
                    </a:lnTo>
                    <a:lnTo>
                      <a:pt x="4016" y="2848"/>
                    </a:lnTo>
                    <a:lnTo>
                      <a:pt x="3990" y="2823"/>
                    </a:lnTo>
                    <a:lnTo>
                      <a:pt x="3983" y="2823"/>
                    </a:lnTo>
                    <a:lnTo>
                      <a:pt x="3976" y="2834"/>
                    </a:lnTo>
                    <a:lnTo>
                      <a:pt x="3958" y="2837"/>
                    </a:lnTo>
                    <a:lnTo>
                      <a:pt x="3946" y="2832"/>
                    </a:lnTo>
                    <a:lnTo>
                      <a:pt x="3944" y="2829"/>
                    </a:lnTo>
                    <a:lnTo>
                      <a:pt x="3941" y="2823"/>
                    </a:lnTo>
                    <a:lnTo>
                      <a:pt x="3934" y="2816"/>
                    </a:lnTo>
                    <a:lnTo>
                      <a:pt x="3928" y="2815"/>
                    </a:lnTo>
                    <a:lnTo>
                      <a:pt x="3922" y="2819"/>
                    </a:lnTo>
                    <a:lnTo>
                      <a:pt x="3895" y="2864"/>
                    </a:lnTo>
                    <a:lnTo>
                      <a:pt x="3891" y="2888"/>
                    </a:lnTo>
                    <a:lnTo>
                      <a:pt x="3885" y="2900"/>
                    </a:lnTo>
                    <a:lnTo>
                      <a:pt x="3884" y="2906"/>
                    </a:lnTo>
                    <a:lnTo>
                      <a:pt x="3879" y="2915"/>
                    </a:lnTo>
                    <a:lnTo>
                      <a:pt x="3876" y="2922"/>
                    </a:lnTo>
                    <a:lnTo>
                      <a:pt x="3872" y="2958"/>
                    </a:lnTo>
                    <a:lnTo>
                      <a:pt x="3871" y="2960"/>
                    </a:lnTo>
                    <a:lnTo>
                      <a:pt x="3864" y="2965"/>
                    </a:lnTo>
                    <a:lnTo>
                      <a:pt x="3861" y="2970"/>
                    </a:lnTo>
                    <a:lnTo>
                      <a:pt x="3860" y="2975"/>
                    </a:lnTo>
                    <a:lnTo>
                      <a:pt x="3861" y="2981"/>
                    </a:lnTo>
                    <a:lnTo>
                      <a:pt x="3861" y="2983"/>
                    </a:lnTo>
                    <a:lnTo>
                      <a:pt x="3854" y="2980"/>
                    </a:lnTo>
                    <a:lnTo>
                      <a:pt x="3853" y="2981"/>
                    </a:lnTo>
                    <a:lnTo>
                      <a:pt x="3853" y="2987"/>
                    </a:lnTo>
                    <a:lnTo>
                      <a:pt x="3842" y="2983"/>
                    </a:lnTo>
                    <a:lnTo>
                      <a:pt x="3833" y="2986"/>
                    </a:lnTo>
                    <a:lnTo>
                      <a:pt x="3831" y="2988"/>
                    </a:lnTo>
                    <a:lnTo>
                      <a:pt x="3818" y="2990"/>
                    </a:lnTo>
                    <a:lnTo>
                      <a:pt x="3815" y="2993"/>
                    </a:lnTo>
                    <a:lnTo>
                      <a:pt x="3809" y="3009"/>
                    </a:lnTo>
                    <a:lnTo>
                      <a:pt x="3807" y="3009"/>
                    </a:lnTo>
                    <a:lnTo>
                      <a:pt x="3709" y="3009"/>
                    </a:lnTo>
                    <a:lnTo>
                      <a:pt x="3634" y="3009"/>
                    </a:lnTo>
                    <a:lnTo>
                      <a:pt x="3619" y="3009"/>
                    </a:lnTo>
                    <a:lnTo>
                      <a:pt x="3603" y="3024"/>
                    </a:lnTo>
                    <a:lnTo>
                      <a:pt x="3584" y="3035"/>
                    </a:lnTo>
                    <a:lnTo>
                      <a:pt x="3581" y="3040"/>
                    </a:lnTo>
                    <a:lnTo>
                      <a:pt x="3580" y="3041"/>
                    </a:lnTo>
                    <a:lnTo>
                      <a:pt x="3567" y="3056"/>
                    </a:lnTo>
                    <a:lnTo>
                      <a:pt x="3554" y="3058"/>
                    </a:lnTo>
                    <a:lnTo>
                      <a:pt x="3524" y="3072"/>
                    </a:lnTo>
                    <a:lnTo>
                      <a:pt x="3514" y="3078"/>
                    </a:lnTo>
                    <a:lnTo>
                      <a:pt x="3511" y="3071"/>
                    </a:lnTo>
                    <a:lnTo>
                      <a:pt x="3508" y="3071"/>
                    </a:lnTo>
                    <a:lnTo>
                      <a:pt x="3499" y="3072"/>
                    </a:lnTo>
                    <a:lnTo>
                      <a:pt x="3498" y="3076"/>
                    </a:lnTo>
                    <a:lnTo>
                      <a:pt x="3503" y="3076"/>
                    </a:lnTo>
                    <a:lnTo>
                      <a:pt x="3509" y="3087"/>
                    </a:lnTo>
                    <a:lnTo>
                      <a:pt x="3510" y="3092"/>
                    </a:lnTo>
                    <a:lnTo>
                      <a:pt x="3501" y="3093"/>
                    </a:lnTo>
                    <a:lnTo>
                      <a:pt x="3497" y="3089"/>
                    </a:lnTo>
                    <a:lnTo>
                      <a:pt x="3485" y="3088"/>
                    </a:lnTo>
                    <a:lnTo>
                      <a:pt x="3479" y="3085"/>
                    </a:lnTo>
                    <a:lnTo>
                      <a:pt x="3466" y="3084"/>
                    </a:lnTo>
                    <a:lnTo>
                      <a:pt x="3449" y="3085"/>
                    </a:lnTo>
                    <a:lnTo>
                      <a:pt x="3392" y="3103"/>
                    </a:lnTo>
                    <a:lnTo>
                      <a:pt x="3377" y="3114"/>
                    </a:lnTo>
                    <a:lnTo>
                      <a:pt x="3371" y="3119"/>
                    </a:lnTo>
                    <a:lnTo>
                      <a:pt x="3369" y="3125"/>
                    </a:lnTo>
                    <a:lnTo>
                      <a:pt x="3358" y="3138"/>
                    </a:lnTo>
                    <a:lnTo>
                      <a:pt x="3380" y="3146"/>
                    </a:lnTo>
                    <a:lnTo>
                      <a:pt x="3388" y="3143"/>
                    </a:lnTo>
                    <a:lnTo>
                      <a:pt x="3398" y="3142"/>
                    </a:lnTo>
                    <a:lnTo>
                      <a:pt x="3401" y="3152"/>
                    </a:lnTo>
                    <a:lnTo>
                      <a:pt x="3406" y="3159"/>
                    </a:lnTo>
                    <a:lnTo>
                      <a:pt x="3408" y="3171"/>
                    </a:lnTo>
                    <a:lnTo>
                      <a:pt x="3386" y="3168"/>
                    </a:lnTo>
                    <a:lnTo>
                      <a:pt x="3379" y="3168"/>
                    </a:lnTo>
                    <a:lnTo>
                      <a:pt x="3368" y="3169"/>
                    </a:lnTo>
                    <a:lnTo>
                      <a:pt x="3363" y="3169"/>
                    </a:lnTo>
                    <a:lnTo>
                      <a:pt x="3344" y="3173"/>
                    </a:lnTo>
                    <a:lnTo>
                      <a:pt x="3332" y="3178"/>
                    </a:lnTo>
                    <a:lnTo>
                      <a:pt x="3317" y="3191"/>
                    </a:lnTo>
                    <a:lnTo>
                      <a:pt x="3305" y="3187"/>
                    </a:lnTo>
                    <a:lnTo>
                      <a:pt x="3285" y="3184"/>
                    </a:lnTo>
                    <a:lnTo>
                      <a:pt x="3266" y="3190"/>
                    </a:lnTo>
                    <a:lnTo>
                      <a:pt x="3261" y="3194"/>
                    </a:lnTo>
                    <a:lnTo>
                      <a:pt x="3256" y="3196"/>
                    </a:lnTo>
                    <a:lnTo>
                      <a:pt x="3248" y="3211"/>
                    </a:lnTo>
                    <a:lnTo>
                      <a:pt x="3246" y="3209"/>
                    </a:lnTo>
                    <a:lnTo>
                      <a:pt x="3234" y="3214"/>
                    </a:lnTo>
                    <a:lnTo>
                      <a:pt x="3228" y="3219"/>
                    </a:lnTo>
                    <a:lnTo>
                      <a:pt x="3218" y="3227"/>
                    </a:lnTo>
                    <a:lnTo>
                      <a:pt x="3213" y="3232"/>
                    </a:lnTo>
                    <a:lnTo>
                      <a:pt x="3212" y="3236"/>
                    </a:lnTo>
                    <a:lnTo>
                      <a:pt x="3197" y="3233"/>
                    </a:lnTo>
                    <a:lnTo>
                      <a:pt x="3191" y="3235"/>
                    </a:lnTo>
                    <a:lnTo>
                      <a:pt x="3175" y="3234"/>
                    </a:lnTo>
                    <a:lnTo>
                      <a:pt x="3175" y="3223"/>
                    </a:lnTo>
                    <a:lnTo>
                      <a:pt x="3180" y="3211"/>
                    </a:lnTo>
                    <a:lnTo>
                      <a:pt x="3186" y="3206"/>
                    </a:lnTo>
                    <a:lnTo>
                      <a:pt x="3187" y="3209"/>
                    </a:lnTo>
                    <a:lnTo>
                      <a:pt x="3198" y="3212"/>
                    </a:lnTo>
                    <a:lnTo>
                      <a:pt x="3207" y="3211"/>
                    </a:lnTo>
                    <a:lnTo>
                      <a:pt x="3210" y="3208"/>
                    </a:lnTo>
                    <a:lnTo>
                      <a:pt x="3212" y="3205"/>
                    </a:lnTo>
                    <a:lnTo>
                      <a:pt x="3213" y="3201"/>
                    </a:lnTo>
                    <a:lnTo>
                      <a:pt x="3212" y="3197"/>
                    </a:lnTo>
                    <a:lnTo>
                      <a:pt x="3207" y="3195"/>
                    </a:lnTo>
                    <a:lnTo>
                      <a:pt x="3205" y="3187"/>
                    </a:lnTo>
                    <a:lnTo>
                      <a:pt x="3205" y="3187"/>
                    </a:lnTo>
                    <a:lnTo>
                      <a:pt x="3213" y="3160"/>
                    </a:lnTo>
                    <a:lnTo>
                      <a:pt x="3213" y="3153"/>
                    </a:lnTo>
                    <a:lnTo>
                      <a:pt x="3223" y="3153"/>
                    </a:lnTo>
                    <a:lnTo>
                      <a:pt x="3228" y="3148"/>
                    </a:lnTo>
                    <a:lnTo>
                      <a:pt x="3230" y="3143"/>
                    </a:lnTo>
                    <a:lnTo>
                      <a:pt x="3239" y="3142"/>
                    </a:lnTo>
                    <a:lnTo>
                      <a:pt x="3247" y="3132"/>
                    </a:lnTo>
                    <a:lnTo>
                      <a:pt x="3251" y="3116"/>
                    </a:lnTo>
                    <a:lnTo>
                      <a:pt x="3250" y="3100"/>
                    </a:lnTo>
                    <a:lnTo>
                      <a:pt x="3248" y="3084"/>
                    </a:lnTo>
                    <a:lnTo>
                      <a:pt x="3248" y="3072"/>
                    </a:lnTo>
                    <a:lnTo>
                      <a:pt x="3266" y="3044"/>
                    </a:lnTo>
                    <a:lnTo>
                      <a:pt x="3269" y="3035"/>
                    </a:lnTo>
                    <a:lnTo>
                      <a:pt x="3271" y="3028"/>
                    </a:lnTo>
                    <a:lnTo>
                      <a:pt x="3271" y="3020"/>
                    </a:lnTo>
                    <a:lnTo>
                      <a:pt x="3267" y="3008"/>
                    </a:lnTo>
                    <a:lnTo>
                      <a:pt x="3261" y="2995"/>
                    </a:lnTo>
                    <a:lnTo>
                      <a:pt x="3257" y="2993"/>
                    </a:lnTo>
                    <a:lnTo>
                      <a:pt x="3255" y="2987"/>
                    </a:lnTo>
                    <a:lnTo>
                      <a:pt x="3257" y="2986"/>
                    </a:lnTo>
                    <a:lnTo>
                      <a:pt x="3273" y="2988"/>
                    </a:lnTo>
                    <a:lnTo>
                      <a:pt x="3275" y="3002"/>
                    </a:lnTo>
                    <a:lnTo>
                      <a:pt x="3282" y="3014"/>
                    </a:lnTo>
                    <a:lnTo>
                      <a:pt x="3284" y="3015"/>
                    </a:lnTo>
                    <a:lnTo>
                      <a:pt x="3286" y="3012"/>
                    </a:lnTo>
                    <a:lnTo>
                      <a:pt x="3290" y="3009"/>
                    </a:lnTo>
                    <a:lnTo>
                      <a:pt x="3288" y="3023"/>
                    </a:lnTo>
                    <a:lnTo>
                      <a:pt x="3293" y="3023"/>
                    </a:lnTo>
                    <a:lnTo>
                      <a:pt x="3294" y="3031"/>
                    </a:lnTo>
                    <a:lnTo>
                      <a:pt x="3294" y="3038"/>
                    </a:lnTo>
                    <a:lnTo>
                      <a:pt x="3302" y="3029"/>
                    </a:lnTo>
                    <a:lnTo>
                      <a:pt x="3305" y="3028"/>
                    </a:lnTo>
                    <a:lnTo>
                      <a:pt x="3310" y="3036"/>
                    </a:lnTo>
                    <a:lnTo>
                      <a:pt x="3315" y="3039"/>
                    </a:lnTo>
                    <a:lnTo>
                      <a:pt x="3327" y="3044"/>
                    </a:lnTo>
                    <a:lnTo>
                      <a:pt x="3342" y="3044"/>
                    </a:lnTo>
                    <a:lnTo>
                      <a:pt x="3345" y="3038"/>
                    </a:lnTo>
                    <a:lnTo>
                      <a:pt x="3345" y="3033"/>
                    </a:lnTo>
                    <a:lnTo>
                      <a:pt x="3341" y="3023"/>
                    </a:lnTo>
                    <a:lnTo>
                      <a:pt x="3342" y="3018"/>
                    </a:lnTo>
                    <a:lnTo>
                      <a:pt x="3344" y="3017"/>
                    </a:lnTo>
                    <a:lnTo>
                      <a:pt x="3350" y="3023"/>
                    </a:lnTo>
                    <a:lnTo>
                      <a:pt x="3359" y="3023"/>
                    </a:lnTo>
                    <a:lnTo>
                      <a:pt x="3363" y="3020"/>
                    </a:lnTo>
                    <a:lnTo>
                      <a:pt x="3363" y="3019"/>
                    </a:lnTo>
                    <a:lnTo>
                      <a:pt x="3361" y="3015"/>
                    </a:lnTo>
                    <a:lnTo>
                      <a:pt x="3360" y="3013"/>
                    </a:lnTo>
                    <a:lnTo>
                      <a:pt x="3350" y="3009"/>
                    </a:lnTo>
                    <a:lnTo>
                      <a:pt x="3343" y="2997"/>
                    </a:lnTo>
                    <a:lnTo>
                      <a:pt x="3345" y="2995"/>
                    </a:lnTo>
                    <a:lnTo>
                      <a:pt x="3343" y="2986"/>
                    </a:lnTo>
                    <a:lnTo>
                      <a:pt x="3343" y="2979"/>
                    </a:lnTo>
                    <a:lnTo>
                      <a:pt x="3337" y="2979"/>
                    </a:lnTo>
                    <a:lnTo>
                      <a:pt x="3331" y="2975"/>
                    </a:lnTo>
                    <a:lnTo>
                      <a:pt x="3326" y="2968"/>
                    </a:lnTo>
                    <a:lnTo>
                      <a:pt x="3316" y="2960"/>
                    </a:lnTo>
                    <a:lnTo>
                      <a:pt x="3311" y="2942"/>
                    </a:lnTo>
                    <a:lnTo>
                      <a:pt x="3301" y="2936"/>
                    </a:lnTo>
                    <a:lnTo>
                      <a:pt x="3291" y="2933"/>
                    </a:lnTo>
                    <a:lnTo>
                      <a:pt x="3272" y="2931"/>
                    </a:lnTo>
                    <a:lnTo>
                      <a:pt x="3259" y="2933"/>
                    </a:lnTo>
                    <a:lnTo>
                      <a:pt x="3258" y="2928"/>
                    </a:lnTo>
                    <a:lnTo>
                      <a:pt x="3258" y="2923"/>
                    </a:lnTo>
                    <a:lnTo>
                      <a:pt x="3246" y="2925"/>
                    </a:lnTo>
                    <a:lnTo>
                      <a:pt x="3231" y="2923"/>
                    </a:lnTo>
                    <a:lnTo>
                      <a:pt x="3214" y="2920"/>
                    </a:lnTo>
                    <a:lnTo>
                      <a:pt x="3209" y="2917"/>
                    </a:lnTo>
                    <a:lnTo>
                      <a:pt x="3205" y="2918"/>
                    </a:lnTo>
                    <a:lnTo>
                      <a:pt x="3198" y="2917"/>
                    </a:lnTo>
                    <a:lnTo>
                      <a:pt x="3193" y="2912"/>
                    </a:lnTo>
                    <a:lnTo>
                      <a:pt x="3181" y="2915"/>
                    </a:lnTo>
                    <a:lnTo>
                      <a:pt x="3177" y="2917"/>
                    </a:lnTo>
                    <a:lnTo>
                      <a:pt x="3171" y="2916"/>
                    </a:lnTo>
                    <a:lnTo>
                      <a:pt x="3138" y="2904"/>
                    </a:lnTo>
                    <a:lnTo>
                      <a:pt x="3126" y="2905"/>
                    </a:lnTo>
                    <a:lnTo>
                      <a:pt x="3119" y="2906"/>
                    </a:lnTo>
                    <a:lnTo>
                      <a:pt x="3119" y="2899"/>
                    </a:lnTo>
                    <a:lnTo>
                      <a:pt x="3111" y="2884"/>
                    </a:lnTo>
                    <a:lnTo>
                      <a:pt x="3108" y="2882"/>
                    </a:lnTo>
                    <a:lnTo>
                      <a:pt x="3107" y="2883"/>
                    </a:lnTo>
                    <a:lnTo>
                      <a:pt x="3106" y="2886"/>
                    </a:lnTo>
                    <a:lnTo>
                      <a:pt x="3106" y="2891"/>
                    </a:lnTo>
                    <a:lnTo>
                      <a:pt x="3099" y="2891"/>
                    </a:lnTo>
                    <a:lnTo>
                      <a:pt x="3101" y="2890"/>
                    </a:lnTo>
                    <a:lnTo>
                      <a:pt x="3101" y="2889"/>
                    </a:lnTo>
                    <a:lnTo>
                      <a:pt x="3099" y="2888"/>
                    </a:lnTo>
                    <a:lnTo>
                      <a:pt x="3096" y="2880"/>
                    </a:lnTo>
                    <a:lnTo>
                      <a:pt x="3100" y="2873"/>
                    </a:lnTo>
                    <a:lnTo>
                      <a:pt x="3097" y="2873"/>
                    </a:lnTo>
                    <a:lnTo>
                      <a:pt x="3096" y="2868"/>
                    </a:lnTo>
                    <a:lnTo>
                      <a:pt x="3102" y="2861"/>
                    </a:lnTo>
                    <a:lnTo>
                      <a:pt x="3089" y="2853"/>
                    </a:lnTo>
                    <a:lnTo>
                      <a:pt x="3085" y="2840"/>
                    </a:lnTo>
                    <a:lnTo>
                      <a:pt x="3090" y="2824"/>
                    </a:lnTo>
                    <a:lnTo>
                      <a:pt x="3075" y="2805"/>
                    </a:lnTo>
                    <a:lnTo>
                      <a:pt x="3072" y="2798"/>
                    </a:lnTo>
                    <a:lnTo>
                      <a:pt x="3074" y="2781"/>
                    </a:lnTo>
                    <a:lnTo>
                      <a:pt x="3076" y="2770"/>
                    </a:lnTo>
                    <a:lnTo>
                      <a:pt x="3053" y="2773"/>
                    </a:lnTo>
                    <a:lnTo>
                      <a:pt x="3031" y="2775"/>
                    </a:lnTo>
                    <a:lnTo>
                      <a:pt x="3020" y="2766"/>
                    </a:lnTo>
                    <a:lnTo>
                      <a:pt x="3005" y="2733"/>
                    </a:lnTo>
                    <a:lnTo>
                      <a:pt x="2999" y="2717"/>
                    </a:lnTo>
                    <a:lnTo>
                      <a:pt x="2994" y="2710"/>
                    </a:lnTo>
                    <a:lnTo>
                      <a:pt x="2986" y="2710"/>
                    </a:lnTo>
                    <a:lnTo>
                      <a:pt x="2972" y="2705"/>
                    </a:lnTo>
                    <a:lnTo>
                      <a:pt x="2957" y="2705"/>
                    </a:lnTo>
                    <a:lnTo>
                      <a:pt x="2957" y="2744"/>
                    </a:lnTo>
                    <a:lnTo>
                      <a:pt x="2938" y="2699"/>
                    </a:lnTo>
                    <a:lnTo>
                      <a:pt x="2903" y="2686"/>
                    </a:lnTo>
                    <a:lnTo>
                      <a:pt x="2898" y="2690"/>
                    </a:lnTo>
                    <a:lnTo>
                      <a:pt x="2897" y="2692"/>
                    </a:lnTo>
                    <a:lnTo>
                      <a:pt x="2898" y="2712"/>
                    </a:lnTo>
                    <a:lnTo>
                      <a:pt x="2897" y="2716"/>
                    </a:lnTo>
                    <a:lnTo>
                      <a:pt x="2888" y="2722"/>
                    </a:lnTo>
                    <a:lnTo>
                      <a:pt x="2884" y="2730"/>
                    </a:lnTo>
                    <a:lnTo>
                      <a:pt x="2880" y="2733"/>
                    </a:lnTo>
                    <a:lnTo>
                      <a:pt x="2877" y="2726"/>
                    </a:lnTo>
                    <a:lnTo>
                      <a:pt x="2882" y="2716"/>
                    </a:lnTo>
                    <a:lnTo>
                      <a:pt x="2885" y="2707"/>
                    </a:lnTo>
                    <a:lnTo>
                      <a:pt x="2884" y="2702"/>
                    </a:lnTo>
                    <a:lnTo>
                      <a:pt x="2879" y="2711"/>
                    </a:lnTo>
                    <a:lnTo>
                      <a:pt x="2869" y="2734"/>
                    </a:lnTo>
                    <a:lnTo>
                      <a:pt x="2866" y="2738"/>
                    </a:lnTo>
                    <a:lnTo>
                      <a:pt x="2860" y="2740"/>
                    </a:lnTo>
                    <a:lnTo>
                      <a:pt x="2858" y="2732"/>
                    </a:lnTo>
                    <a:lnTo>
                      <a:pt x="2859" y="2721"/>
                    </a:lnTo>
                    <a:lnTo>
                      <a:pt x="2845" y="2738"/>
                    </a:lnTo>
                    <a:lnTo>
                      <a:pt x="2839" y="2753"/>
                    </a:lnTo>
                    <a:lnTo>
                      <a:pt x="2834" y="2756"/>
                    </a:lnTo>
                    <a:lnTo>
                      <a:pt x="2833" y="2761"/>
                    </a:lnTo>
                    <a:lnTo>
                      <a:pt x="2812" y="2771"/>
                    </a:lnTo>
                    <a:lnTo>
                      <a:pt x="2807" y="2771"/>
                    </a:lnTo>
                    <a:lnTo>
                      <a:pt x="2793" y="2764"/>
                    </a:lnTo>
                    <a:lnTo>
                      <a:pt x="2767" y="2764"/>
                    </a:lnTo>
                    <a:lnTo>
                      <a:pt x="2750" y="2756"/>
                    </a:lnTo>
                    <a:lnTo>
                      <a:pt x="2741" y="2757"/>
                    </a:lnTo>
                    <a:lnTo>
                      <a:pt x="2728" y="2764"/>
                    </a:lnTo>
                    <a:lnTo>
                      <a:pt x="2721" y="2765"/>
                    </a:lnTo>
                    <a:lnTo>
                      <a:pt x="2709" y="2759"/>
                    </a:lnTo>
                    <a:lnTo>
                      <a:pt x="2702" y="2749"/>
                    </a:lnTo>
                    <a:lnTo>
                      <a:pt x="2689" y="2745"/>
                    </a:lnTo>
                    <a:lnTo>
                      <a:pt x="2682" y="2739"/>
                    </a:lnTo>
                    <a:lnTo>
                      <a:pt x="2673" y="2737"/>
                    </a:lnTo>
                    <a:lnTo>
                      <a:pt x="2669" y="2734"/>
                    </a:lnTo>
                    <a:lnTo>
                      <a:pt x="2662" y="2727"/>
                    </a:lnTo>
                    <a:lnTo>
                      <a:pt x="2654" y="2721"/>
                    </a:lnTo>
                    <a:lnTo>
                      <a:pt x="2644" y="2717"/>
                    </a:lnTo>
                    <a:lnTo>
                      <a:pt x="2618" y="2716"/>
                    </a:lnTo>
                    <a:lnTo>
                      <a:pt x="2610" y="2721"/>
                    </a:lnTo>
                    <a:lnTo>
                      <a:pt x="2599" y="2721"/>
                    </a:lnTo>
                    <a:lnTo>
                      <a:pt x="2592" y="2719"/>
                    </a:lnTo>
                    <a:lnTo>
                      <a:pt x="2592" y="2717"/>
                    </a:lnTo>
                    <a:lnTo>
                      <a:pt x="2590" y="2716"/>
                    </a:lnTo>
                    <a:lnTo>
                      <a:pt x="2576" y="2712"/>
                    </a:lnTo>
                    <a:lnTo>
                      <a:pt x="2572" y="2708"/>
                    </a:lnTo>
                    <a:lnTo>
                      <a:pt x="2562" y="2711"/>
                    </a:lnTo>
                    <a:lnTo>
                      <a:pt x="2558" y="2711"/>
                    </a:lnTo>
                    <a:lnTo>
                      <a:pt x="2557" y="2708"/>
                    </a:lnTo>
                    <a:lnTo>
                      <a:pt x="2548" y="2710"/>
                    </a:lnTo>
                    <a:lnTo>
                      <a:pt x="2540" y="2687"/>
                    </a:lnTo>
                    <a:lnTo>
                      <a:pt x="2537" y="2686"/>
                    </a:lnTo>
                    <a:lnTo>
                      <a:pt x="2526" y="2654"/>
                    </a:lnTo>
                    <a:lnTo>
                      <a:pt x="2519" y="2653"/>
                    </a:lnTo>
                    <a:lnTo>
                      <a:pt x="2514" y="2653"/>
                    </a:lnTo>
                    <a:lnTo>
                      <a:pt x="2514" y="2689"/>
                    </a:lnTo>
                    <a:lnTo>
                      <a:pt x="2455" y="2689"/>
                    </a:lnTo>
                    <a:lnTo>
                      <a:pt x="2400" y="2689"/>
                    </a:lnTo>
                    <a:lnTo>
                      <a:pt x="2388" y="2689"/>
                    </a:lnTo>
                    <a:lnTo>
                      <a:pt x="2342" y="2689"/>
                    </a:lnTo>
                    <a:lnTo>
                      <a:pt x="2294" y="2689"/>
                    </a:lnTo>
                    <a:lnTo>
                      <a:pt x="2241" y="2689"/>
                    </a:lnTo>
                    <a:lnTo>
                      <a:pt x="2191" y="2689"/>
                    </a:lnTo>
                    <a:lnTo>
                      <a:pt x="2174" y="2689"/>
                    </a:lnTo>
                    <a:lnTo>
                      <a:pt x="2027" y="2689"/>
                    </a:lnTo>
                    <a:lnTo>
                      <a:pt x="1983" y="2689"/>
                    </a:lnTo>
                    <a:lnTo>
                      <a:pt x="1929" y="2689"/>
                    </a:lnTo>
                    <a:lnTo>
                      <a:pt x="1880" y="2689"/>
                    </a:lnTo>
                    <a:lnTo>
                      <a:pt x="1833" y="2689"/>
                    </a:lnTo>
                    <a:lnTo>
                      <a:pt x="1785" y="2689"/>
                    </a:lnTo>
                    <a:lnTo>
                      <a:pt x="1731" y="2689"/>
                    </a:lnTo>
                    <a:lnTo>
                      <a:pt x="1699" y="2689"/>
                    </a:lnTo>
                    <a:lnTo>
                      <a:pt x="1650" y="2687"/>
                    </a:lnTo>
                    <a:lnTo>
                      <a:pt x="1596" y="2687"/>
                    </a:lnTo>
                    <a:lnTo>
                      <a:pt x="1546" y="2687"/>
                    </a:lnTo>
                    <a:lnTo>
                      <a:pt x="1477" y="2687"/>
                    </a:lnTo>
                    <a:lnTo>
                      <a:pt x="1368" y="2687"/>
                    </a:lnTo>
                    <a:lnTo>
                      <a:pt x="1315" y="2687"/>
                    </a:lnTo>
                    <a:lnTo>
                      <a:pt x="1262" y="2687"/>
                    </a:lnTo>
                    <a:lnTo>
                      <a:pt x="1217" y="2687"/>
                    </a:lnTo>
                    <a:lnTo>
                      <a:pt x="1167" y="2687"/>
                    </a:lnTo>
                    <a:lnTo>
                      <a:pt x="1115" y="2687"/>
                    </a:lnTo>
                    <a:lnTo>
                      <a:pt x="1064" y="2687"/>
                    </a:lnTo>
                    <a:lnTo>
                      <a:pt x="1002" y="2687"/>
                    </a:lnTo>
                    <a:lnTo>
                      <a:pt x="1000" y="2683"/>
                    </a:lnTo>
                    <a:lnTo>
                      <a:pt x="994" y="2679"/>
                    </a:lnTo>
                    <a:lnTo>
                      <a:pt x="989" y="2680"/>
                    </a:lnTo>
                    <a:lnTo>
                      <a:pt x="988" y="2678"/>
                    </a:lnTo>
                    <a:lnTo>
                      <a:pt x="989" y="2674"/>
                    </a:lnTo>
                    <a:lnTo>
                      <a:pt x="999" y="2670"/>
                    </a:lnTo>
                    <a:lnTo>
                      <a:pt x="1011" y="2671"/>
                    </a:lnTo>
                    <a:lnTo>
                      <a:pt x="1010" y="2665"/>
                    </a:lnTo>
                    <a:lnTo>
                      <a:pt x="1008" y="2665"/>
                    </a:lnTo>
                    <a:lnTo>
                      <a:pt x="1006" y="2663"/>
                    </a:lnTo>
                    <a:lnTo>
                      <a:pt x="1004" y="2662"/>
                    </a:lnTo>
                    <a:lnTo>
                      <a:pt x="992" y="2665"/>
                    </a:lnTo>
                    <a:lnTo>
                      <a:pt x="981" y="2664"/>
                    </a:lnTo>
                    <a:lnTo>
                      <a:pt x="979" y="2660"/>
                    </a:lnTo>
                    <a:lnTo>
                      <a:pt x="979" y="2659"/>
                    </a:lnTo>
                    <a:lnTo>
                      <a:pt x="977" y="2656"/>
                    </a:lnTo>
                    <a:lnTo>
                      <a:pt x="977" y="2652"/>
                    </a:lnTo>
                    <a:lnTo>
                      <a:pt x="979" y="2651"/>
                    </a:lnTo>
                    <a:lnTo>
                      <a:pt x="981" y="2626"/>
                    </a:lnTo>
                    <a:lnTo>
                      <a:pt x="976" y="2625"/>
                    </a:lnTo>
                    <a:lnTo>
                      <a:pt x="975" y="2630"/>
                    </a:lnTo>
                    <a:lnTo>
                      <a:pt x="966" y="2638"/>
                    </a:lnTo>
                    <a:lnTo>
                      <a:pt x="960" y="2649"/>
                    </a:lnTo>
                    <a:lnTo>
                      <a:pt x="955" y="2648"/>
                    </a:lnTo>
                    <a:lnTo>
                      <a:pt x="952" y="2641"/>
                    </a:lnTo>
                    <a:lnTo>
                      <a:pt x="952" y="2637"/>
                    </a:lnTo>
                    <a:lnTo>
                      <a:pt x="955" y="2626"/>
                    </a:lnTo>
                    <a:lnTo>
                      <a:pt x="949" y="2626"/>
                    </a:lnTo>
                    <a:lnTo>
                      <a:pt x="949" y="2621"/>
                    </a:lnTo>
                    <a:lnTo>
                      <a:pt x="946" y="2621"/>
                    </a:lnTo>
                    <a:lnTo>
                      <a:pt x="944" y="2616"/>
                    </a:lnTo>
                    <a:lnTo>
                      <a:pt x="944" y="2611"/>
                    </a:lnTo>
                    <a:lnTo>
                      <a:pt x="939" y="2606"/>
                    </a:lnTo>
                    <a:lnTo>
                      <a:pt x="936" y="2598"/>
                    </a:lnTo>
                    <a:lnTo>
                      <a:pt x="935" y="2600"/>
                    </a:lnTo>
                    <a:lnTo>
                      <a:pt x="938" y="2609"/>
                    </a:lnTo>
                    <a:lnTo>
                      <a:pt x="936" y="2614"/>
                    </a:lnTo>
                    <a:lnTo>
                      <a:pt x="930" y="2605"/>
                    </a:lnTo>
                    <a:lnTo>
                      <a:pt x="927" y="2615"/>
                    </a:lnTo>
                    <a:lnTo>
                      <a:pt x="923" y="2617"/>
                    </a:lnTo>
                    <a:lnTo>
                      <a:pt x="911" y="2617"/>
                    </a:lnTo>
                    <a:lnTo>
                      <a:pt x="902" y="2610"/>
                    </a:lnTo>
                    <a:lnTo>
                      <a:pt x="898" y="2605"/>
                    </a:lnTo>
                    <a:lnTo>
                      <a:pt x="892" y="2599"/>
                    </a:lnTo>
                    <a:lnTo>
                      <a:pt x="891" y="2594"/>
                    </a:lnTo>
                    <a:lnTo>
                      <a:pt x="898" y="2588"/>
                    </a:lnTo>
                    <a:lnTo>
                      <a:pt x="900" y="2584"/>
                    </a:lnTo>
                    <a:lnTo>
                      <a:pt x="900" y="2578"/>
                    </a:lnTo>
                    <a:lnTo>
                      <a:pt x="897" y="2573"/>
                    </a:lnTo>
                    <a:lnTo>
                      <a:pt x="900" y="2565"/>
                    </a:lnTo>
                    <a:lnTo>
                      <a:pt x="896" y="2563"/>
                    </a:lnTo>
                    <a:lnTo>
                      <a:pt x="890" y="2568"/>
                    </a:lnTo>
                    <a:lnTo>
                      <a:pt x="884" y="2570"/>
                    </a:lnTo>
                    <a:lnTo>
                      <a:pt x="880" y="2565"/>
                    </a:lnTo>
                    <a:lnTo>
                      <a:pt x="878" y="2555"/>
                    </a:lnTo>
                    <a:lnTo>
                      <a:pt x="875" y="2555"/>
                    </a:lnTo>
                    <a:lnTo>
                      <a:pt x="864" y="2561"/>
                    </a:lnTo>
                    <a:lnTo>
                      <a:pt x="853" y="2557"/>
                    </a:lnTo>
                    <a:lnTo>
                      <a:pt x="849" y="2560"/>
                    </a:lnTo>
                    <a:lnTo>
                      <a:pt x="842" y="2554"/>
                    </a:lnTo>
                    <a:lnTo>
                      <a:pt x="841" y="2558"/>
                    </a:lnTo>
                    <a:lnTo>
                      <a:pt x="837" y="2561"/>
                    </a:lnTo>
                    <a:lnTo>
                      <a:pt x="833" y="2557"/>
                    </a:lnTo>
                    <a:lnTo>
                      <a:pt x="803" y="2556"/>
                    </a:lnTo>
                    <a:lnTo>
                      <a:pt x="800" y="2552"/>
                    </a:lnTo>
                    <a:lnTo>
                      <a:pt x="826" y="2545"/>
                    </a:lnTo>
                    <a:lnTo>
                      <a:pt x="828" y="2541"/>
                    </a:lnTo>
                    <a:lnTo>
                      <a:pt x="816" y="2541"/>
                    </a:lnTo>
                    <a:lnTo>
                      <a:pt x="819" y="2531"/>
                    </a:lnTo>
                    <a:lnTo>
                      <a:pt x="809" y="2528"/>
                    </a:lnTo>
                    <a:lnTo>
                      <a:pt x="803" y="2527"/>
                    </a:lnTo>
                    <a:lnTo>
                      <a:pt x="803" y="2525"/>
                    </a:lnTo>
                    <a:lnTo>
                      <a:pt x="810" y="2525"/>
                    </a:lnTo>
                    <a:lnTo>
                      <a:pt x="815" y="2523"/>
                    </a:lnTo>
                    <a:lnTo>
                      <a:pt x="810" y="2517"/>
                    </a:lnTo>
                    <a:lnTo>
                      <a:pt x="794" y="2514"/>
                    </a:lnTo>
                    <a:lnTo>
                      <a:pt x="787" y="2522"/>
                    </a:lnTo>
                    <a:lnTo>
                      <a:pt x="783" y="2518"/>
                    </a:lnTo>
                    <a:lnTo>
                      <a:pt x="766" y="2517"/>
                    </a:lnTo>
                    <a:lnTo>
                      <a:pt x="764" y="2520"/>
                    </a:lnTo>
                    <a:lnTo>
                      <a:pt x="767" y="2524"/>
                    </a:lnTo>
                    <a:lnTo>
                      <a:pt x="762" y="2525"/>
                    </a:lnTo>
                    <a:lnTo>
                      <a:pt x="740" y="2514"/>
                    </a:lnTo>
                    <a:lnTo>
                      <a:pt x="731" y="2504"/>
                    </a:lnTo>
                    <a:lnTo>
                      <a:pt x="729" y="2498"/>
                    </a:lnTo>
                    <a:lnTo>
                      <a:pt x="729" y="2492"/>
                    </a:lnTo>
                    <a:lnTo>
                      <a:pt x="735" y="2490"/>
                    </a:lnTo>
                    <a:lnTo>
                      <a:pt x="741" y="2490"/>
                    </a:lnTo>
                    <a:lnTo>
                      <a:pt x="747" y="2487"/>
                    </a:lnTo>
                    <a:lnTo>
                      <a:pt x="745" y="2484"/>
                    </a:lnTo>
                    <a:lnTo>
                      <a:pt x="740" y="2481"/>
                    </a:lnTo>
                    <a:lnTo>
                      <a:pt x="729" y="2484"/>
                    </a:lnTo>
                    <a:lnTo>
                      <a:pt x="730" y="2479"/>
                    </a:lnTo>
                    <a:lnTo>
                      <a:pt x="741" y="2474"/>
                    </a:lnTo>
                    <a:lnTo>
                      <a:pt x="752" y="2475"/>
                    </a:lnTo>
                    <a:lnTo>
                      <a:pt x="756" y="2472"/>
                    </a:lnTo>
                    <a:lnTo>
                      <a:pt x="745" y="2469"/>
                    </a:lnTo>
                    <a:lnTo>
                      <a:pt x="742" y="2465"/>
                    </a:lnTo>
                    <a:lnTo>
                      <a:pt x="750" y="2457"/>
                    </a:lnTo>
                    <a:lnTo>
                      <a:pt x="742" y="2448"/>
                    </a:lnTo>
                    <a:lnTo>
                      <a:pt x="734" y="2461"/>
                    </a:lnTo>
                    <a:lnTo>
                      <a:pt x="728" y="2463"/>
                    </a:lnTo>
                    <a:lnTo>
                      <a:pt x="725" y="2461"/>
                    </a:lnTo>
                    <a:lnTo>
                      <a:pt x="723" y="2454"/>
                    </a:lnTo>
                    <a:lnTo>
                      <a:pt x="723" y="2443"/>
                    </a:lnTo>
                    <a:lnTo>
                      <a:pt x="725" y="2430"/>
                    </a:lnTo>
                    <a:lnTo>
                      <a:pt x="723" y="2428"/>
                    </a:lnTo>
                    <a:lnTo>
                      <a:pt x="722" y="2425"/>
                    </a:lnTo>
                    <a:lnTo>
                      <a:pt x="722" y="2420"/>
                    </a:lnTo>
                    <a:lnTo>
                      <a:pt x="724" y="2409"/>
                    </a:lnTo>
                    <a:lnTo>
                      <a:pt x="723" y="2402"/>
                    </a:lnTo>
                    <a:lnTo>
                      <a:pt x="719" y="2400"/>
                    </a:lnTo>
                    <a:lnTo>
                      <a:pt x="719" y="2393"/>
                    </a:lnTo>
                    <a:lnTo>
                      <a:pt x="718" y="2388"/>
                    </a:lnTo>
                    <a:lnTo>
                      <a:pt x="707" y="2394"/>
                    </a:lnTo>
                    <a:lnTo>
                      <a:pt x="698" y="2395"/>
                    </a:lnTo>
                    <a:lnTo>
                      <a:pt x="699" y="2390"/>
                    </a:lnTo>
                    <a:lnTo>
                      <a:pt x="702" y="2388"/>
                    </a:lnTo>
                    <a:lnTo>
                      <a:pt x="702" y="2383"/>
                    </a:lnTo>
                    <a:lnTo>
                      <a:pt x="699" y="2378"/>
                    </a:lnTo>
                    <a:lnTo>
                      <a:pt x="693" y="2378"/>
                    </a:lnTo>
                    <a:lnTo>
                      <a:pt x="683" y="2382"/>
                    </a:lnTo>
                    <a:lnTo>
                      <a:pt x="674" y="2380"/>
                    </a:lnTo>
                    <a:lnTo>
                      <a:pt x="671" y="2377"/>
                    </a:lnTo>
                    <a:lnTo>
                      <a:pt x="669" y="2363"/>
                    </a:lnTo>
                    <a:lnTo>
                      <a:pt x="663" y="2361"/>
                    </a:lnTo>
                    <a:lnTo>
                      <a:pt x="656" y="2350"/>
                    </a:lnTo>
                    <a:lnTo>
                      <a:pt x="655" y="2345"/>
                    </a:lnTo>
                    <a:lnTo>
                      <a:pt x="651" y="2337"/>
                    </a:lnTo>
                    <a:lnTo>
                      <a:pt x="654" y="2326"/>
                    </a:lnTo>
                    <a:lnTo>
                      <a:pt x="658" y="2321"/>
                    </a:lnTo>
                    <a:lnTo>
                      <a:pt x="658" y="2308"/>
                    </a:lnTo>
                    <a:lnTo>
                      <a:pt x="658" y="2298"/>
                    </a:lnTo>
                    <a:lnTo>
                      <a:pt x="656" y="2296"/>
                    </a:lnTo>
                    <a:lnTo>
                      <a:pt x="653" y="2292"/>
                    </a:lnTo>
                    <a:lnTo>
                      <a:pt x="647" y="2297"/>
                    </a:lnTo>
                    <a:lnTo>
                      <a:pt x="645" y="2299"/>
                    </a:lnTo>
                    <a:lnTo>
                      <a:pt x="643" y="2298"/>
                    </a:lnTo>
                    <a:lnTo>
                      <a:pt x="642" y="2296"/>
                    </a:lnTo>
                    <a:lnTo>
                      <a:pt x="640" y="2296"/>
                    </a:lnTo>
                    <a:lnTo>
                      <a:pt x="624" y="2278"/>
                    </a:lnTo>
                    <a:lnTo>
                      <a:pt x="621" y="2270"/>
                    </a:lnTo>
                    <a:lnTo>
                      <a:pt x="616" y="2264"/>
                    </a:lnTo>
                    <a:lnTo>
                      <a:pt x="600" y="2250"/>
                    </a:lnTo>
                    <a:lnTo>
                      <a:pt x="599" y="2246"/>
                    </a:lnTo>
                    <a:lnTo>
                      <a:pt x="600" y="2238"/>
                    </a:lnTo>
                    <a:lnTo>
                      <a:pt x="605" y="2233"/>
                    </a:lnTo>
                    <a:lnTo>
                      <a:pt x="610" y="2231"/>
                    </a:lnTo>
                    <a:lnTo>
                      <a:pt x="608" y="2226"/>
                    </a:lnTo>
                    <a:lnTo>
                      <a:pt x="595" y="2227"/>
                    </a:lnTo>
                    <a:lnTo>
                      <a:pt x="590" y="2224"/>
                    </a:lnTo>
                    <a:lnTo>
                      <a:pt x="583" y="2211"/>
                    </a:lnTo>
                    <a:lnTo>
                      <a:pt x="580" y="2208"/>
                    </a:lnTo>
                    <a:lnTo>
                      <a:pt x="580" y="2195"/>
                    </a:lnTo>
                    <a:lnTo>
                      <a:pt x="584" y="2189"/>
                    </a:lnTo>
                    <a:lnTo>
                      <a:pt x="586" y="2181"/>
                    </a:lnTo>
                    <a:lnTo>
                      <a:pt x="591" y="2179"/>
                    </a:lnTo>
                    <a:lnTo>
                      <a:pt x="599" y="2185"/>
                    </a:lnTo>
                    <a:lnTo>
                      <a:pt x="600" y="2181"/>
                    </a:lnTo>
                    <a:lnTo>
                      <a:pt x="596" y="2175"/>
                    </a:lnTo>
                    <a:lnTo>
                      <a:pt x="596" y="2170"/>
                    </a:lnTo>
                    <a:lnTo>
                      <a:pt x="599" y="2161"/>
                    </a:lnTo>
                    <a:lnTo>
                      <a:pt x="604" y="2157"/>
                    </a:lnTo>
                    <a:lnTo>
                      <a:pt x="604" y="2153"/>
                    </a:lnTo>
                    <a:lnTo>
                      <a:pt x="601" y="2147"/>
                    </a:lnTo>
                    <a:lnTo>
                      <a:pt x="599" y="2147"/>
                    </a:lnTo>
                    <a:lnTo>
                      <a:pt x="600" y="2140"/>
                    </a:lnTo>
                    <a:lnTo>
                      <a:pt x="602" y="2136"/>
                    </a:lnTo>
                    <a:lnTo>
                      <a:pt x="605" y="2130"/>
                    </a:lnTo>
                    <a:lnTo>
                      <a:pt x="605" y="2125"/>
                    </a:lnTo>
                    <a:lnTo>
                      <a:pt x="600" y="2109"/>
                    </a:lnTo>
                    <a:lnTo>
                      <a:pt x="600" y="2082"/>
                    </a:lnTo>
                    <a:lnTo>
                      <a:pt x="602" y="2067"/>
                    </a:lnTo>
                    <a:lnTo>
                      <a:pt x="605" y="2062"/>
                    </a:lnTo>
                    <a:lnTo>
                      <a:pt x="605" y="2060"/>
                    </a:lnTo>
                    <a:lnTo>
                      <a:pt x="601" y="2054"/>
                    </a:lnTo>
                    <a:lnTo>
                      <a:pt x="599" y="2050"/>
                    </a:lnTo>
                    <a:lnTo>
                      <a:pt x="580" y="2045"/>
                    </a:lnTo>
                    <a:lnTo>
                      <a:pt x="575" y="2039"/>
                    </a:lnTo>
                    <a:lnTo>
                      <a:pt x="550" y="2018"/>
                    </a:lnTo>
                    <a:lnTo>
                      <a:pt x="514" y="2008"/>
                    </a:lnTo>
                    <a:lnTo>
                      <a:pt x="502" y="2001"/>
                    </a:lnTo>
                    <a:lnTo>
                      <a:pt x="497" y="1995"/>
                    </a:lnTo>
                    <a:lnTo>
                      <a:pt x="492" y="1986"/>
                    </a:lnTo>
                    <a:lnTo>
                      <a:pt x="487" y="1969"/>
                    </a:lnTo>
                    <a:lnTo>
                      <a:pt x="487" y="1965"/>
                    </a:lnTo>
                    <a:lnTo>
                      <a:pt x="483" y="1958"/>
                    </a:lnTo>
                    <a:lnTo>
                      <a:pt x="473" y="1949"/>
                    </a:lnTo>
                    <a:lnTo>
                      <a:pt x="472" y="1944"/>
                    </a:lnTo>
                    <a:lnTo>
                      <a:pt x="475" y="1939"/>
                    </a:lnTo>
                    <a:lnTo>
                      <a:pt x="475" y="1936"/>
                    </a:lnTo>
                    <a:lnTo>
                      <a:pt x="471" y="1928"/>
                    </a:lnTo>
                    <a:lnTo>
                      <a:pt x="457" y="1911"/>
                    </a:lnTo>
                    <a:lnTo>
                      <a:pt x="452" y="1893"/>
                    </a:lnTo>
                    <a:lnTo>
                      <a:pt x="449" y="1893"/>
                    </a:lnTo>
                    <a:lnTo>
                      <a:pt x="448" y="1890"/>
                    </a:lnTo>
                    <a:lnTo>
                      <a:pt x="441" y="1872"/>
                    </a:lnTo>
                    <a:lnTo>
                      <a:pt x="413" y="1826"/>
                    </a:lnTo>
                    <a:lnTo>
                      <a:pt x="402" y="1807"/>
                    </a:lnTo>
                    <a:lnTo>
                      <a:pt x="395" y="1786"/>
                    </a:lnTo>
                    <a:lnTo>
                      <a:pt x="384" y="1775"/>
                    </a:lnTo>
                    <a:lnTo>
                      <a:pt x="363" y="1766"/>
                    </a:lnTo>
                    <a:lnTo>
                      <a:pt x="359" y="1759"/>
                    </a:lnTo>
                    <a:lnTo>
                      <a:pt x="359" y="1756"/>
                    </a:lnTo>
                    <a:lnTo>
                      <a:pt x="355" y="1740"/>
                    </a:lnTo>
                    <a:lnTo>
                      <a:pt x="343" y="1729"/>
                    </a:lnTo>
                    <a:lnTo>
                      <a:pt x="341" y="1721"/>
                    </a:lnTo>
                    <a:lnTo>
                      <a:pt x="332" y="1707"/>
                    </a:lnTo>
                    <a:lnTo>
                      <a:pt x="328" y="1695"/>
                    </a:lnTo>
                    <a:lnTo>
                      <a:pt x="323" y="1695"/>
                    </a:lnTo>
                    <a:lnTo>
                      <a:pt x="320" y="1691"/>
                    </a:lnTo>
                    <a:lnTo>
                      <a:pt x="311" y="1673"/>
                    </a:lnTo>
                    <a:lnTo>
                      <a:pt x="305" y="1667"/>
                    </a:lnTo>
                    <a:lnTo>
                      <a:pt x="300" y="1666"/>
                    </a:lnTo>
                    <a:lnTo>
                      <a:pt x="278" y="1683"/>
                    </a:lnTo>
                    <a:lnTo>
                      <a:pt x="257" y="1689"/>
                    </a:lnTo>
                    <a:lnTo>
                      <a:pt x="252" y="1695"/>
                    </a:lnTo>
                    <a:lnTo>
                      <a:pt x="251" y="1707"/>
                    </a:lnTo>
                    <a:lnTo>
                      <a:pt x="249" y="1710"/>
                    </a:lnTo>
                    <a:lnTo>
                      <a:pt x="242" y="1713"/>
                    </a:lnTo>
                    <a:lnTo>
                      <a:pt x="240" y="1717"/>
                    </a:lnTo>
                    <a:lnTo>
                      <a:pt x="240" y="1726"/>
                    </a:lnTo>
                    <a:lnTo>
                      <a:pt x="236" y="1734"/>
                    </a:lnTo>
                    <a:lnTo>
                      <a:pt x="220" y="1739"/>
                    </a:lnTo>
                    <a:lnTo>
                      <a:pt x="204" y="1753"/>
                    </a:lnTo>
                    <a:lnTo>
                      <a:pt x="191" y="1758"/>
                    </a:lnTo>
                    <a:lnTo>
                      <a:pt x="188" y="1756"/>
                    </a:lnTo>
                    <a:lnTo>
                      <a:pt x="188" y="1753"/>
                    </a:lnTo>
                    <a:lnTo>
                      <a:pt x="185" y="1747"/>
                    </a:lnTo>
                    <a:lnTo>
                      <a:pt x="175" y="1723"/>
                    </a:lnTo>
                    <a:lnTo>
                      <a:pt x="159" y="1710"/>
                    </a:lnTo>
                    <a:lnTo>
                      <a:pt x="176" y="1695"/>
                    </a:lnTo>
                    <a:lnTo>
                      <a:pt x="174" y="1691"/>
                    </a:lnTo>
                    <a:lnTo>
                      <a:pt x="158" y="1681"/>
                    </a:lnTo>
                    <a:lnTo>
                      <a:pt x="169" y="1693"/>
                    </a:lnTo>
                    <a:lnTo>
                      <a:pt x="166" y="1697"/>
                    </a:lnTo>
                    <a:lnTo>
                      <a:pt x="155" y="1695"/>
                    </a:lnTo>
                    <a:lnTo>
                      <a:pt x="152" y="1702"/>
                    </a:lnTo>
                    <a:lnTo>
                      <a:pt x="149" y="1699"/>
                    </a:lnTo>
                    <a:lnTo>
                      <a:pt x="122" y="1664"/>
                    </a:lnTo>
                    <a:lnTo>
                      <a:pt x="117" y="1653"/>
                    </a:lnTo>
                    <a:lnTo>
                      <a:pt x="104" y="1642"/>
                    </a:lnTo>
                    <a:lnTo>
                      <a:pt x="97" y="1636"/>
                    </a:lnTo>
                    <a:lnTo>
                      <a:pt x="101" y="1636"/>
                    </a:lnTo>
                    <a:lnTo>
                      <a:pt x="101" y="1630"/>
                    </a:lnTo>
                    <a:lnTo>
                      <a:pt x="101" y="1608"/>
                    </a:lnTo>
                    <a:lnTo>
                      <a:pt x="68" y="1609"/>
                    </a:lnTo>
                    <a:lnTo>
                      <a:pt x="56" y="1624"/>
                    </a:lnTo>
                    <a:lnTo>
                      <a:pt x="50" y="1621"/>
                    </a:lnTo>
                    <a:lnTo>
                      <a:pt x="35" y="1610"/>
                    </a:lnTo>
                    <a:lnTo>
                      <a:pt x="20" y="1621"/>
                    </a:lnTo>
                    <a:lnTo>
                      <a:pt x="0" y="1609"/>
                    </a:lnTo>
                    <a:lnTo>
                      <a:pt x="0" y="1573"/>
                    </a:lnTo>
                    <a:lnTo>
                      <a:pt x="0" y="1463"/>
                    </a:lnTo>
                    <a:lnTo>
                      <a:pt x="0" y="1356"/>
                    </a:lnTo>
                    <a:lnTo>
                      <a:pt x="0" y="1255"/>
                    </a:lnTo>
                    <a:lnTo>
                      <a:pt x="0" y="1146"/>
                    </a:lnTo>
                    <a:lnTo>
                      <a:pt x="0" y="1022"/>
                    </a:lnTo>
                    <a:lnTo>
                      <a:pt x="0" y="900"/>
                    </a:lnTo>
                    <a:lnTo>
                      <a:pt x="0" y="785"/>
                    </a:lnTo>
                    <a:lnTo>
                      <a:pt x="0" y="660"/>
                    </a:lnTo>
                    <a:lnTo>
                      <a:pt x="0" y="516"/>
                    </a:lnTo>
                    <a:lnTo>
                      <a:pt x="0" y="373"/>
                    </a:lnTo>
                    <a:lnTo>
                      <a:pt x="2" y="376"/>
                    </a:lnTo>
                    <a:lnTo>
                      <a:pt x="11" y="381"/>
                    </a:lnTo>
                    <a:lnTo>
                      <a:pt x="21" y="384"/>
                    </a:lnTo>
                    <a:lnTo>
                      <a:pt x="62" y="383"/>
                    </a:lnTo>
                    <a:lnTo>
                      <a:pt x="70" y="386"/>
                    </a:lnTo>
                    <a:lnTo>
                      <a:pt x="74" y="393"/>
                    </a:lnTo>
                    <a:lnTo>
                      <a:pt x="91" y="394"/>
                    </a:lnTo>
                    <a:lnTo>
                      <a:pt x="110" y="413"/>
                    </a:lnTo>
                    <a:lnTo>
                      <a:pt x="132" y="447"/>
                    </a:lnTo>
                    <a:lnTo>
                      <a:pt x="139" y="447"/>
                    </a:lnTo>
                    <a:lnTo>
                      <a:pt x="143" y="451"/>
                    </a:lnTo>
                    <a:lnTo>
                      <a:pt x="145" y="445"/>
                    </a:lnTo>
                    <a:lnTo>
                      <a:pt x="149" y="454"/>
                    </a:lnTo>
                    <a:lnTo>
                      <a:pt x="159" y="465"/>
                    </a:lnTo>
                    <a:lnTo>
                      <a:pt x="170" y="475"/>
                    </a:lnTo>
                    <a:lnTo>
                      <a:pt x="179" y="480"/>
                    </a:lnTo>
                    <a:lnTo>
                      <a:pt x="191" y="492"/>
                    </a:lnTo>
                    <a:lnTo>
                      <a:pt x="198" y="491"/>
                    </a:lnTo>
                    <a:lnTo>
                      <a:pt x="214" y="495"/>
                    </a:lnTo>
                    <a:lnTo>
                      <a:pt x="228" y="502"/>
                    </a:lnTo>
                    <a:lnTo>
                      <a:pt x="235" y="504"/>
                    </a:lnTo>
                    <a:lnTo>
                      <a:pt x="241" y="501"/>
                    </a:lnTo>
                    <a:lnTo>
                      <a:pt x="246" y="505"/>
                    </a:lnTo>
                    <a:lnTo>
                      <a:pt x="246" y="500"/>
                    </a:lnTo>
                    <a:lnTo>
                      <a:pt x="244" y="492"/>
                    </a:lnTo>
                    <a:lnTo>
                      <a:pt x="255" y="497"/>
                    </a:lnTo>
                    <a:lnTo>
                      <a:pt x="265" y="501"/>
                    </a:lnTo>
                    <a:lnTo>
                      <a:pt x="269" y="506"/>
                    </a:lnTo>
                    <a:lnTo>
                      <a:pt x="277" y="507"/>
                    </a:lnTo>
                    <a:lnTo>
                      <a:pt x="288" y="516"/>
                    </a:lnTo>
                    <a:lnTo>
                      <a:pt x="309" y="537"/>
                    </a:lnTo>
                    <a:lnTo>
                      <a:pt x="316" y="535"/>
                    </a:lnTo>
                    <a:lnTo>
                      <a:pt x="321" y="537"/>
                    </a:lnTo>
                    <a:lnTo>
                      <a:pt x="319" y="529"/>
                    </a:lnTo>
                    <a:lnTo>
                      <a:pt x="308" y="517"/>
                    </a:lnTo>
                    <a:lnTo>
                      <a:pt x="304" y="506"/>
                    </a:lnTo>
                    <a:lnTo>
                      <a:pt x="300" y="501"/>
                    </a:lnTo>
                    <a:lnTo>
                      <a:pt x="306" y="499"/>
                    </a:lnTo>
                    <a:lnTo>
                      <a:pt x="322" y="505"/>
                    </a:lnTo>
                    <a:lnTo>
                      <a:pt x="331" y="502"/>
                    </a:lnTo>
                    <a:lnTo>
                      <a:pt x="341" y="505"/>
                    </a:lnTo>
                    <a:lnTo>
                      <a:pt x="347" y="510"/>
                    </a:lnTo>
                    <a:lnTo>
                      <a:pt x="349" y="524"/>
                    </a:lnTo>
                    <a:lnTo>
                      <a:pt x="354" y="532"/>
                    </a:lnTo>
                    <a:lnTo>
                      <a:pt x="370" y="545"/>
                    </a:lnTo>
                    <a:lnTo>
                      <a:pt x="373" y="553"/>
                    </a:lnTo>
                    <a:lnTo>
                      <a:pt x="376" y="542"/>
                    </a:lnTo>
                    <a:lnTo>
                      <a:pt x="375" y="527"/>
                    </a:lnTo>
                    <a:lnTo>
                      <a:pt x="370" y="522"/>
                    </a:lnTo>
                    <a:lnTo>
                      <a:pt x="353" y="490"/>
                    </a:lnTo>
                    <a:lnTo>
                      <a:pt x="349" y="480"/>
                    </a:lnTo>
                    <a:lnTo>
                      <a:pt x="349" y="475"/>
                    </a:lnTo>
                    <a:lnTo>
                      <a:pt x="360" y="468"/>
                    </a:lnTo>
                    <a:lnTo>
                      <a:pt x="369" y="456"/>
                    </a:lnTo>
                    <a:lnTo>
                      <a:pt x="385" y="445"/>
                    </a:lnTo>
                    <a:lnTo>
                      <a:pt x="391" y="435"/>
                    </a:lnTo>
                    <a:lnTo>
                      <a:pt x="396" y="435"/>
                    </a:lnTo>
                    <a:lnTo>
                      <a:pt x="400" y="429"/>
                    </a:lnTo>
                    <a:lnTo>
                      <a:pt x="423" y="425"/>
                    </a:lnTo>
                    <a:lnTo>
                      <a:pt x="430" y="420"/>
                    </a:lnTo>
                    <a:lnTo>
                      <a:pt x="439" y="411"/>
                    </a:lnTo>
                    <a:lnTo>
                      <a:pt x="440" y="391"/>
                    </a:lnTo>
                    <a:lnTo>
                      <a:pt x="448" y="384"/>
                    </a:lnTo>
                    <a:lnTo>
                      <a:pt x="450" y="387"/>
                    </a:lnTo>
                    <a:lnTo>
                      <a:pt x="455" y="387"/>
                    </a:lnTo>
                    <a:lnTo>
                      <a:pt x="457" y="378"/>
                    </a:lnTo>
                    <a:lnTo>
                      <a:pt x="464" y="371"/>
                    </a:lnTo>
                    <a:lnTo>
                      <a:pt x="468" y="371"/>
                    </a:lnTo>
                    <a:lnTo>
                      <a:pt x="470" y="376"/>
                    </a:lnTo>
                    <a:lnTo>
                      <a:pt x="484" y="376"/>
                    </a:lnTo>
                    <a:lnTo>
                      <a:pt x="491" y="370"/>
                    </a:lnTo>
                    <a:lnTo>
                      <a:pt x="492" y="365"/>
                    </a:lnTo>
                    <a:lnTo>
                      <a:pt x="500" y="362"/>
                    </a:lnTo>
                    <a:lnTo>
                      <a:pt x="521" y="348"/>
                    </a:lnTo>
                    <a:lnTo>
                      <a:pt x="524" y="336"/>
                    </a:lnTo>
                    <a:lnTo>
                      <a:pt x="542" y="344"/>
                    </a:lnTo>
                    <a:lnTo>
                      <a:pt x="550" y="334"/>
                    </a:lnTo>
                    <a:lnTo>
                      <a:pt x="551" y="324"/>
                    </a:lnTo>
                    <a:lnTo>
                      <a:pt x="554" y="316"/>
                    </a:lnTo>
                    <a:lnTo>
                      <a:pt x="568" y="309"/>
                    </a:lnTo>
                    <a:lnTo>
                      <a:pt x="574" y="303"/>
                    </a:lnTo>
                    <a:lnTo>
                      <a:pt x="585" y="312"/>
                    </a:lnTo>
                    <a:lnTo>
                      <a:pt x="593" y="312"/>
                    </a:lnTo>
                    <a:lnTo>
                      <a:pt x="597" y="317"/>
                    </a:lnTo>
                    <a:lnTo>
                      <a:pt x="606" y="313"/>
                    </a:lnTo>
                    <a:lnTo>
                      <a:pt x="612" y="302"/>
                    </a:lnTo>
                    <a:lnTo>
                      <a:pt x="613" y="295"/>
                    </a:lnTo>
                    <a:lnTo>
                      <a:pt x="621" y="290"/>
                    </a:lnTo>
                    <a:lnTo>
                      <a:pt x="623" y="297"/>
                    </a:lnTo>
                    <a:lnTo>
                      <a:pt x="629" y="305"/>
                    </a:lnTo>
                    <a:lnTo>
                      <a:pt x="633" y="318"/>
                    </a:lnTo>
                    <a:lnTo>
                      <a:pt x="629" y="321"/>
                    </a:lnTo>
                    <a:lnTo>
                      <a:pt x="622" y="332"/>
                    </a:lnTo>
                    <a:lnTo>
                      <a:pt x="583" y="360"/>
                    </a:lnTo>
                    <a:lnTo>
                      <a:pt x="574" y="372"/>
                    </a:lnTo>
                    <a:lnTo>
                      <a:pt x="564" y="378"/>
                    </a:lnTo>
                    <a:lnTo>
                      <a:pt x="548" y="398"/>
                    </a:lnTo>
                    <a:lnTo>
                      <a:pt x="534" y="392"/>
                    </a:lnTo>
                    <a:lnTo>
                      <a:pt x="499" y="404"/>
                    </a:lnTo>
                    <a:lnTo>
                      <a:pt x="488" y="414"/>
                    </a:lnTo>
                    <a:lnTo>
                      <a:pt x="484" y="424"/>
                    </a:lnTo>
                    <a:lnTo>
                      <a:pt x="492" y="421"/>
                    </a:lnTo>
                    <a:lnTo>
                      <a:pt x="476" y="435"/>
                    </a:lnTo>
                    <a:lnTo>
                      <a:pt x="473" y="443"/>
                    </a:lnTo>
                    <a:lnTo>
                      <a:pt x="468" y="441"/>
                    </a:lnTo>
                    <a:lnTo>
                      <a:pt x="464" y="451"/>
                    </a:lnTo>
                    <a:lnTo>
                      <a:pt x="460" y="461"/>
                    </a:lnTo>
                    <a:lnTo>
                      <a:pt x="459" y="452"/>
                    </a:lnTo>
                    <a:lnTo>
                      <a:pt x="454" y="449"/>
                    </a:lnTo>
                    <a:lnTo>
                      <a:pt x="441" y="469"/>
                    </a:lnTo>
                    <a:lnTo>
                      <a:pt x="441" y="478"/>
                    </a:lnTo>
                    <a:lnTo>
                      <a:pt x="449" y="477"/>
                    </a:lnTo>
                    <a:lnTo>
                      <a:pt x="459" y="467"/>
                    </a:lnTo>
                    <a:lnTo>
                      <a:pt x="483" y="458"/>
                    </a:lnTo>
                    <a:lnTo>
                      <a:pt x="504" y="435"/>
                    </a:lnTo>
                    <a:lnTo>
                      <a:pt x="505" y="431"/>
                    </a:lnTo>
                    <a:lnTo>
                      <a:pt x="502" y="426"/>
                    </a:lnTo>
                    <a:lnTo>
                      <a:pt x="504" y="424"/>
                    </a:lnTo>
                    <a:lnTo>
                      <a:pt x="513" y="418"/>
                    </a:lnTo>
                    <a:lnTo>
                      <a:pt x="518" y="420"/>
                    </a:lnTo>
                    <a:lnTo>
                      <a:pt x="516" y="434"/>
                    </a:lnTo>
                    <a:lnTo>
                      <a:pt x="524" y="421"/>
                    </a:lnTo>
                    <a:lnTo>
                      <a:pt x="526" y="432"/>
                    </a:lnTo>
                    <a:lnTo>
                      <a:pt x="535" y="415"/>
                    </a:lnTo>
                    <a:lnTo>
                      <a:pt x="543" y="411"/>
                    </a:lnTo>
                    <a:lnTo>
                      <a:pt x="550" y="418"/>
                    </a:lnTo>
                    <a:lnTo>
                      <a:pt x="548" y="432"/>
                    </a:lnTo>
                    <a:lnTo>
                      <a:pt x="546" y="454"/>
                    </a:lnTo>
                    <a:lnTo>
                      <a:pt x="564" y="418"/>
                    </a:lnTo>
                    <a:lnTo>
                      <a:pt x="581" y="389"/>
                    </a:lnTo>
                    <a:lnTo>
                      <a:pt x="583" y="378"/>
                    </a:lnTo>
                    <a:lnTo>
                      <a:pt x="596" y="376"/>
                    </a:lnTo>
                    <a:lnTo>
                      <a:pt x="607" y="371"/>
                    </a:lnTo>
                    <a:lnTo>
                      <a:pt x="617" y="360"/>
                    </a:lnTo>
                    <a:lnTo>
                      <a:pt x="645" y="351"/>
                    </a:lnTo>
                    <a:lnTo>
                      <a:pt x="663" y="334"/>
                    </a:lnTo>
                    <a:lnTo>
                      <a:pt x="660" y="354"/>
                    </a:lnTo>
                    <a:lnTo>
                      <a:pt x="656" y="352"/>
                    </a:lnTo>
                    <a:lnTo>
                      <a:pt x="650" y="366"/>
                    </a:lnTo>
                    <a:lnTo>
                      <a:pt x="649" y="376"/>
                    </a:lnTo>
                    <a:lnTo>
                      <a:pt x="672" y="361"/>
                    </a:lnTo>
                    <a:lnTo>
                      <a:pt x="681" y="348"/>
                    </a:lnTo>
                    <a:lnTo>
                      <a:pt x="692" y="336"/>
                    </a:lnTo>
                    <a:lnTo>
                      <a:pt x="697" y="324"/>
                    </a:lnTo>
                    <a:lnTo>
                      <a:pt x="693" y="316"/>
                    </a:lnTo>
                    <a:lnTo>
                      <a:pt x="698" y="309"/>
                    </a:lnTo>
                    <a:lnTo>
                      <a:pt x="725" y="298"/>
                    </a:lnTo>
                    <a:lnTo>
                      <a:pt x="731" y="292"/>
                    </a:lnTo>
                    <a:lnTo>
                      <a:pt x="715" y="287"/>
                    </a:lnTo>
                    <a:lnTo>
                      <a:pt x="709" y="281"/>
                    </a:lnTo>
                    <a:lnTo>
                      <a:pt x="710" y="276"/>
                    </a:lnTo>
                    <a:lnTo>
                      <a:pt x="712" y="266"/>
                    </a:lnTo>
                    <a:lnTo>
                      <a:pt x="709" y="262"/>
                    </a:lnTo>
                    <a:lnTo>
                      <a:pt x="699" y="265"/>
                    </a:lnTo>
                    <a:lnTo>
                      <a:pt x="701" y="255"/>
                    </a:lnTo>
                    <a:lnTo>
                      <a:pt x="706" y="247"/>
                    </a:lnTo>
                    <a:lnTo>
                      <a:pt x="709" y="242"/>
                    </a:lnTo>
                    <a:lnTo>
                      <a:pt x="722" y="247"/>
                    </a:lnTo>
                    <a:lnTo>
                      <a:pt x="751" y="281"/>
                    </a:lnTo>
                    <a:lnTo>
                      <a:pt x="757" y="295"/>
                    </a:lnTo>
                    <a:lnTo>
                      <a:pt x="761" y="323"/>
                    </a:lnTo>
                    <a:lnTo>
                      <a:pt x="768" y="335"/>
                    </a:lnTo>
                    <a:lnTo>
                      <a:pt x="780" y="376"/>
                    </a:lnTo>
                    <a:lnTo>
                      <a:pt x="787" y="389"/>
                    </a:lnTo>
                    <a:lnTo>
                      <a:pt x="796" y="394"/>
                    </a:lnTo>
                    <a:lnTo>
                      <a:pt x="803" y="410"/>
                    </a:lnTo>
                    <a:lnTo>
                      <a:pt x="805" y="409"/>
                    </a:lnTo>
                    <a:lnTo>
                      <a:pt x="821" y="425"/>
                    </a:lnTo>
                    <a:lnTo>
                      <a:pt x="831" y="429"/>
                    </a:lnTo>
                    <a:lnTo>
                      <a:pt x="853" y="430"/>
                    </a:lnTo>
                    <a:lnTo>
                      <a:pt x="853" y="426"/>
                    </a:lnTo>
                    <a:lnTo>
                      <a:pt x="855" y="424"/>
                    </a:lnTo>
                    <a:lnTo>
                      <a:pt x="866" y="424"/>
                    </a:lnTo>
                    <a:lnTo>
                      <a:pt x="866" y="418"/>
                    </a:lnTo>
                    <a:lnTo>
                      <a:pt x="858" y="414"/>
                    </a:lnTo>
                    <a:lnTo>
                      <a:pt x="841" y="420"/>
                    </a:lnTo>
                    <a:lnTo>
                      <a:pt x="844" y="409"/>
                    </a:lnTo>
                    <a:lnTo>
                      <a:pt x="859" y="408"/>
                    </a:lnTo>
                    <a:lnTo>
                      <a:pt x="868" y="403"/>
                    </a:lnTo>
                    <a:lnTo>
                      <a:pt x="863" y="403"/>
                    </a:lnTo>
                    <a:lnTo>
                      <a:pt x="852" y="387"/>
                    </a:lnTo>
                    <a:lnTo>
                      <a:pt x="858" y="381"/>
                    </a:lnTo>
                    <a:lnTo>
                      <a:pt x="871" y="376"/>
                    </a:lnTo>
                    <a:lnTo>
                      <a:pt x="871" y="368"/>
                    </a:lnTo>
                    <a:lnTo>
                      <a:pt x="863" y="366"/>
                    </a:lnTo>
                    <a:lnTo>
                      <a:pt x="863" y="354"/>
                    </a:lnTo>
                    <a:lnTo>
                      <a:pt x="866" y="362"/>
                    </a:lnTo>
                    <a:lnTo>
                      <a:pt x="884" y="341"/>
                    </a:lnTo>
                    <a:lnTo>
                      <a:pt x="887" y="330"/>
                    </a:lnTo>
                    <a:lnTo>
                      <a:pt x="884" y="328"/>
                    </a:lnTo>
                    <a:lnTo>
                      <a:pt x="876" y="333"/>
                    </a:lnTo>
                    <a:lnTo>
                      <a:pt x="873" y="341"/>
                    </a:lnTo>
                    <a:lnTo>
                      <a:pt x="869" y="338"/>
                    </a:lnTo>
                    <a:lnTo>
                      <a:pt x="868" y="328"/>
                    </a:lnTo>
                    <a:lnTo>
                      <a:pt x="871" y="321"/>
                    </a:lnTo>
                    <a:lnTo>
                      <a:pt x="878" y="324"/>
                    </a:lnTo>
                    <a:lnTo>
                      <a:pt x="887" y="322"/>
                    </a:lnTo>
                    <a:lnTo>
                      <a:pt x="892" y="324"/>
                    </a:lnTo>
                    <a:lnTo>
                      <a:pt x="895" y="335"/>
                    </a:lnTo>
                    <a:lnTo>
                      <a:pt x="900" y="325"/>
                    </a:lnTo>
                    <a:lnTo>
                      <a:pt x="907" y="324"/>
                    </a:lnTo>
                    <a:lnTo>
                      <a:pt x="906" y="318"/>
                    </a:lnTo>
                    <a:lnTo>
                      <a:pt x="898" y="316"/>
                    </a:lnTo>
                    <a:lnTo>
                      <a:pt x="893" y="311"/>
                    </a:lnTo>
                    <a:lnTo>
                      <a:pt x="908" y="308"/>
                    </a:lnTo>
                    <a:lnTo>
                      <a:pt x="908" y="313"/>
                    </a:lnTo>
                    <a:lnTo>
                      <a:pt x="912" y="321"/>
                    </a:lnTo>
                    <a:lnTo>
                      <a:pt x="909" y="335"/>
                    </a:lnTo>
                    <a:lnTo>
                      <a:pt x="908" y="359"/>
                    </a:lnTo>
                    <a:lnTo>
                      <a:pt x="906" y="366"/>
                    </a:lnTo>
                    <a:lnTo>
                      <a:pt x="907" y="373"/>
                    </a:lnTo>
                    <a:lnTo>
                      <a:pt x="912" y="378"/>
                    </a:lnTo>
                    <a:lnTo>
                      <a:pt x="919" y="372"/>
                    </a:lnTo>
                    <a:lnTo>
                      <a:pt x="930" y="376"/>
                    </a:lnTo>
                    <a:lnTo>
                      <a:pt x="912" y="409"/>
                    </a:lnTo>
                    <a:lnTo>
                      <a:pt x="907" y="424"/>
                    </a:lnTo>
                    <a:lnTo>
                      <a:pt x="906" y="413"/>
                    </a:lnTo>
                    <a:lnTo>
                      <a:pt x="903" y="424"/>
                    </a:lnTo>
                    <a:lnTo>
                      <a:pt x="903" y="430"/>
                    </a:lnTo>
                    <a:lnTo>
                      <a:pt x="925" y="432"/>
                    </a:lnTo>
                    <a:lnTo>
                      <a:pt x="933" y="425"/>
                    </a:lnTo>
                    <a:lnTo>
                      <a:pt x="938" y="429"/>
                    </a:lnTo>
                    <a:lnTo>
                      <a:pt x="954" y="430"/>
                    </a:lnTo>
                    <a:lnTo>
                      <a:pt x="962" y="424"/>
                    </a:lnTo>
                    <a:lnTo>
                      <a:pt x="965" y="414"/>
                    </a:lnTo>
                    <a:lnTo>
                      <a:pt x="975" y="405"/>
                    </a:lnTo>
                    <a:lnTo>
                      <a:pt x="976" y="394"/>
                    </a:lnTo>
                    <a:lnTo>
                      <a:pt x="981" y="378"/>
                    </a:lnTo>
                    <a:lnTo>
                      <a:pt x="982" y="360"/>
                    </a:lnTo>
                    <a:lnTo>
                      <a:pt x="991" y="360"/>
                    </a:lnTo>
                    <a:lnTo>
                      <a:pt x="1005" y="354"/>
                    </a:lnTo>
                    <a:lnTo>
                      <a:pt x="1016" y="360"/>
                    </a:lnTo>
                    <a:lnTo>
                      <a:pt x="1025" y="359"/>
                    </a:lnTo>
                    <a:lnTo>
                      <a:pt x="1032" y="360"/>
                    </a:lnTo>
                    <a:lnTo>
                      <a:pt x="1032" y="362"/>
                    </a:lnTo>
                    <a:lnTo>
                      <a:pt x="1054" y="360"/>
                    </a:lnTo>
                    <a:lnTo>
                      <a:pt x="1077" y="367"/>
                    </a:lnTo>
                    <a:lnTo>
                      <a:pt x="1107" y="392"/>
                    </a:lnTo>
                    <a:lnTo>
                      <a:pt x="1127" y="418"/>
                    </a:lnTo>
                    <a:lnTo>
                      <a:pt x="1145" y="429"/>
                    </a:lnTo>
                    <a:lnTo>
                      <a:pt x="1166" y="431"/>
                    </a:lnTo>
                    <a:lnTo>
                      <a:pt x="1175" y="438"/>
                    </a:lnTo>
                    <a:lnTo>
                      <a:pt x="1187" y="438"/>
                    </a:lnTo>
                    <a:lnTo>
                      <a:pt x="1207" y="447"/>
                    </a:lnTo>
                    <a:lnTo>
                      <a:pt x="1214" y="446"/>
                    </a:lnTo>
                    <a:lnTo>
                      <a:pt x="1224" y="449"/>
                    </a:lnTo>
                    <a:lnTo>
                      <a:pt x="1229" y="461"/>
                    </a:lnTo>
                    <a:lnTo>
                      <a:pt x="1244" y="470"/>
                    </a:lnTo>
                    <a:lnTo>
                      <a:pt x="1256" y="475"/>
                    </a:lnTo>
                    <a:lnTo>
                      <a:pt x="1282" y="491"/>
                    </a:lnTo>
                    <a:lnTo>
                      <a:pt x="1300" y="492"/>
                    </a:lnTo>
                    <a:lnTo>
                      <a:pt x="1307" y="497"/>
                    </a:lnTo>
                    <a:lnTo>
                      <a:pt x="1319" y="500"/>
                    </a:lnTo>
                    <a:lnTo>
                      <a:pt x="1317" y="496"/>
                    </a:lnTo>
                    <a:lnTo>
                      <a:pt x="1348" y="501"/>
                    </a:lnTo>
                    <a:lnTo>
                      <a:pt x="1360" y="500"/>
                    </a:lnTo>
                    <a:lnTo>
                      <a:pt x="1371" y="513"/>
                    </a:lnTo>
                    <a:lnTo>
                      <a:pt x="1374" y="504"/>
                    </a:lnTo>
                    <a:lnTo>
                      <a:pt x="1357" y="488"/>
                    </a:lnTo>
                    <a:lnTo>
                      <a:pt x="1369" y="485"/>
                    </a:lnTo>
                    <a:lnTo>
                      <a:pt x="1375" y="490"/>
                    </a:lnTo>
                    <a:lnTo>
                      <a:pt x="1386" y="491"/>
                    </a:lnTo>
                    <a:lnTo>
                      <a:pt x="1386" y="485"/>
                    </a:lnTo>
                    <a:lnTo>
                      <a:pt x="1413" y="491"/>
                    </a:lnTo>
                    <a:lnTo>
                      <a:pt x="1407" y="496"/>
                    </a:lnTo>
                    <a:lnTo>
                      <a:pt x="1423" y="505"/>
                    </a:lnTo>
                    <a:lnTo>
                      <a:pt x="1424" y="513"/>
                    </a:lnTo>
                    <a:lnTo>
                      <a:pt x="1434" y="508"/>
                    </a:lnTo>
                    <a:lnTo>
                      <a:pt x="1434" y="517"/>
                    </a:lnTo>
                    <a:lnTo>
                      <a:pt x="1451" y="528"/>
                    </a:lnTo>
                    <a:lnTo>
                      <a:pt x="1463" y="547"/>
                    </a:lnTo>
                    <a:lnTo>
                      <a:pt x="1470" y="553"/>
                    </a:lnTo>
                    <a:lnTo>
                      <a:pt x="1470" y="575"/>
                    </a:lnTo>
                    <a:lnTo>
                      <a:pt x="1478" y="564"/>
                    </a:lnTo>
                    <a:lnTo>
                      <a:pt x="1478" y="576"/>
                    </a:lnTo>
                    <a:lnTo>
                      <a:pt x="1475" y="585"/>
                    </a:lnTo>
                    <a:lnTo>
                      <a:pt x="1479" y="591"/>
                    </a:lnTo>
                    <a:lnTo>
                      <a:pt x="1470" y="590"/>
                    </a:lnTo>
                    <a:lnTo>
                      <a:pt x="1467" y="597"/>
                    </a:lnTo>
                    <a:lnTo>
                      <a:pt x="1461" y="599"/>
                    </a:lnTo>
                    <a:lnTo>
                      <a:pt x="1456" y="590"/>
                    </a:lnTo>
                    <a:lnTo>
                      <a:pt x="1443" y="594"/>
                    </a:lnTo>
                    <a:lnTo>
                      <a:pt x="1424" y="591"/>
                    </a:lnTo>
                    <a:lnTo>
                      <a:pt x="1436" y="597"/>
                    </a:lnTo>
                    <a:lnTo>
                      <a:pt x="1429" y="607"/>
                    </a:lnTo>
                    <a:lnTo>
                      <a:pt x="1409" y="603"/>
                    </a:lnTo>
                    <a:lnTo>
                      <a:pt x="1413" y="609"/>
                    </a:lnTo>
                    <a:lnTo>
                      <a:pt x="1409" y="615"/>
                    </a:lnTo>
                    <a:lnTo>
                      <a:pt x="1409" y="630"/>
                    </a:lnTo>
                    <a:lnTo>
                      <a:pt x="1393" y="639"/>
                    </a:lnTo>
                    <a:lnTo>
                      <a:pt x="1400" y="645"/>
                    </a:lnTo>
                    <a:lnTo>
                      <a:pt x="1405" y="646"/>
                    </a:lnTo>
                    <a:lnTo>
                      <a:pt x="1412" y="644"/>
                    </a:lnTo>
                    <a:lnTo>
                      <a:pt x="1406" y="650"/>
                    </a:lnTo>
                    <a:lnTo>
                      <a:pt x="1420" y="655"/>
                    </a:lnTo>
                    <a:lnTo>
                      <a:pt x="1441" y="667"/>
                    </a:lnTo>
                    <a:lnTo>
                      <a:pt x="1445" y="658"/>
                    </a:lnTo>
                    <a:lnTo>
                      <a:pt x="1454" y="662"/>
                    </a:lnTo>
                    <a:lnTo>
                      <a:pt x="1459" y="668"/>
                    </a:lnTo>
                    <a:lnTo>
                      <a:pt x="1470" y="667"/>
                    </a:lnTo>
                    <a:lnTo>
                      <a:pt x="1482" y="671"/>
                    </a:lnTo>
                    <a:lnTo>
                      <a:pt x="1503" y="669"/>
                    </a:lnTo>
                    <a:lnTo>
                      <a:pt x="1516" y="674"/>
                    </a:lnTo>
                    <a:lnTo>
                      <a:pt x="1535" y="669"/>
                    </a:lnTo>
                    <a:lnTo>
                      <a:pt x="1533" y="673"/>
                    </a:lnTo>
                    <a:lnTo>
                      <a:pt x="1546" y="675"/>
                    </a:lnTo>
                    <a:lnTo>
                      <a:pt x="1570" y="674"/>
                    </a:lnTo>
                    <a:lnTo>
                      <a:pt x="1573" y="667"/>
                    </a:lnTo>
                    <a:lnTo>
                      <a:pt x="1591" y="667"/>
                    </a:lnTo>
                    <a:lnTo>
                      <a:pt x="1588" y="674"/>
                    </a:lnTo>
                    <a:lnTo>
                      <a:pt x="1599" y="674"/>
                    </a:lnTo>
                    <a:lnTo>
                      <a:pt x="1592" y="669"/>
                    </a:lnTo>
                    <a:lnTo>
                      <a:pt x="1601" y="662"/>
                    </a:lnTo>
                    <a:lnTo>
                      <a:pt x="1604" y="669"/>
                    </a:lnTo>
                    <a:lnTo>
                      <a:pt x="1615" y="671"/>
                    </a:lnTo>
                    <a:lnTo>
                      <a:pt x="1616" y="667"/>
                    </a:lnTo>
                    <a:lnTo>
                      <a:pt x="1623" y="668"/>
                    </a:lnTo>
                    <a:lnTo>
                      <a:pt x="1628" y="651"/>
                    </a:lnTo>
                    <a:lnTo>
                      <a:pt x="1639" y="648"/>
                    </a:lnTo>
                    <a:lnTo>
                      <a:pt x="1637" y="667"/>
                    </a:lnTo>
                    <a:lnTo>
                      <a:pt x="1648" y="667"/>
                    </a:lnTo>
                    <a:lnTo>
                      <a:pt x="1655" y="662"/>
                    </a:lnTo>
                    <a:lnTo>
                      <a:pt x="1667" y="644"/>
                    </a:lnTo>
                    <a:lnTo>
                      <a:pt x="1678" y="636"/>
                    </a:lnTo>
                    <a:lnTo>
                      <a:pt x="1691" y="636"/>
                    </a:lnTo>
                    <a:lnTo>
                      <a:pt x="1696" y="626"/>
                    </a:lnTo>
                    <a:lnTo>
                      <a:pt x="1703" y="639"/>
                    </a:lnTo>
                    <a:lnTo>
                      <a:pt x="1701" y="646"/>
                    </a:lnTo>
                    <a:lnTo>
                      <a:pt x="1707" y="650"/>
                    </a:lnTo>
                    <a:lnTo>
                      <a:pt x="1709" y="645"/>
                    </a:lnTo>
                    <a:lnTo>
                      <a:pt x="1713" y="655"/>
                    </a:lnTo>
                    <a:lnTo>
                      <a:pt x="1715" y="658"/>
                    </a:lnTo>
                    <a:lnTo>
                      <a:pt x="1715" y="667"/>
                    </a:lnTo>
                    <a:lnTo>
                      <a:pt x="1713" y="667"/>
                    </a:lnTo>
                    <a:lnTo>
                      <a:pt x="1730" y="673"/>
                    </a:lnTo>
                    <a:lnTo>
                      <a:pt x="1729" y="667"/>
                    </a:lnTo>
                    <a:lnTo>
                      <a:pt x="1757" y="667"/>
                    </a:lnTo>
                    <a:lnTo>
                      <a:pt x="1755" y="675"/>
                    </a:lnTo>
                    <a:lnTo>
                      <a:pt x="1757" y="682"/>
                    </a:lnTo>
                    <a:lnTo>
                      <a:pt x="1755" y="687"/>
                    </a:lnTo>
                    <a:lnTo>
                      <a:pt x="1760" y="695"/>
                    </a:lnTo>
                    <a:lnTo>
                      <a:pt x="1757" y="707"/>
                    </a:lnTo>
                    <a:lnTo>
                      <a:pt x="1763" y="715"/>
                    </a:lnTo>
                    <a:lnTo>
                      <a:pt x="1763" y="709"/>
                    </a:lnTo>
                    <a:lnTo>
                      <a:pt x="1764" y="714"/>
                    </a:lnTo>
                    <a:lnTo>
                      <a:pt x="1769" y="701"/>
                    </a:lnTo>
                    <a:lnTo>
                      <a:pt x="1771" y="683"/>
                    </a:lnTo>
                    <a:lnTo>
                      <a:pt x="1776" y="685"/>
                    </a:lnTo>
                    <a:lnTo>
                      <a:pt x="1776" y="695"/>
                    </a:lnTo>
                    <a:lnTo>
                      <a:pt x="1779" y="695"/>
                    </a:lnTo>
                    <a:lnTo>
                      <a:pt x="1777" y="705"/>
                    </a:lnTo>
                    <a:lnTo>
                      <a:pt x="1777" y="715"/>
                    </a:lnTo>
                    <a:lnTo>
                      <a:pt x="1784" y="718"/>
                    </a:lnTo>
                    <a:lnTo>
                      <a:pt x="1789" y="711"/>
                    </a:lnTo>
                    <a:lnTo>
                      <a:pt x="1796" y="727"/>
                    </a:lnTo>
                    <a:lnTo>
                      <a:pt x="1806" y="727"/>
                    </a:lnTo>
                    <a:lnTo>
                      <a:pt x="1810" y="737"/>
                    </a:lnTo>
                    <a:lnTo>
                      <a:pt x="1817" y="755"/>
                    </a:lnTo>
                    <a:lnTo>
                      <a:pt x="1809" y="764"/>
                    </a:lnTo>
                    <a:lnTo>
                      <a:pt x="1801" y="761"/>
                    </a:lnTo>
                    <a:lnTo>
                      <a:pt x="1791" y="768"/>
                    </a:lnTo>
                    <a:lnTo>
                      <a:pt x="1788" y="764"/>
                    </a:lnTo>
                    <a:lnTo>
                      <a:pt x="1790" y="774"/>
                    </a:lnTo>
                    <a:lnTo>
                      <a:pt x="1801" y="790"/>
                    </a:lnTo>
                    <a:lnTo>
                      <a:pt x="1812" y="804"/>
                    </a:lnTo>
                    <a:lnTo>
                      <a:pt x="1820" y="808"/>
                    </a:lnTo>
                    <a:lnTo>
                      <a:pt x="1821" y="788"/>
                    </a:lnTo>
                    <a:lnTo>
                      <a:pt x="1826" y="787"/>
                    </a:lnTo>
                    <a:lnTo>
                      <a:pt x="1834" y="793"/>
                    </a:lnTo>
                    <a:lnTo>
                      <a:pt x="1843" y="782"/>
                    </a:lnTo>
                    <a:lnTo>
                      <a:pt x="1852" y="785"/>
                    </a:lnTo>
                    <a:lnTo>
                      <a:pt x="1841" y="765"/>
                    </a:lnTo>
                    <a:lnTo>
                      <a:pt x="1850" y="758"/>
                    </a:lnTo>
                    <a:lnTo>
                      <a:pt x="1849" y="755"/>
                    </a:lnTo>
                    <a:lnTo>
                      <a:pt x="1841" y="755"/>
                    </a:lnTo>
                    <a:lnTo>
                      <a:pt x="1834" y="743"/>
                    </a:lnTo>
                    <a:lnTo>
                      <a:pt x="1831" y="727"/>
                    </a:lnTo>
                    <a:lnTo>
                      <a:pt x="1822" y="716"/>
                    </a:lnTo>
                    <a:lnTo>
                      <a:pt x="1827" y="712"/>
                    </a:lnTo>
                    <a:lnTo>
                      <a:pt x="1827" y="695"/>
                    </a:lnTo>
                    <a:lnTo>
                      <a:pt x="1822" y="690"/>
                    </a:lnTo>
                    <a:lnTo>
                      <a:pt x="1822" y="683"/>
                    </a:lnTo>
                    <a:lnTo>
                      <a:pt x="1809" y="675"/>
                    </a:lnTo>
                    <a:lnTo>
                      <a:pt x="1804" y="667"/>
                    </a:lnTo>
                    <a:lnTo>
                      <a:pt x="1812" y="650"/>
                    </a:lnTo>
                    <a:lnTo>
                      <a:pt x="1818" y="651"/>
                    </a:lnTo>
                    <a:lnTo>
                      <a:pt x="1821" y="644"/>
                    </a:lnTo>
                    <a:lnTo>
                      <a:pt x="1827" y="640"/>
                    </a:lnTo>
                    <a:lnTo>
                      <a:pt x="1820" y="637"/>
                    </a:lnTo>
                    <a:lnTo>
                      <a:pt x="1826" y="623"/>
                    </a:lnTo>
                    <a:lnTo>
                      <a:pt x="1839" y="623"/>
                    </a:lnTo>
                    <a:lnTo>
                      <a:pt x="1852" y="614"/>
                    </a:lnTo>
                    <a:lnTo>
                      <a:pt x="1853" y="609"/>
                    </a:lnTo>
                    <a:lnTo>
                      <a:pt x="1853" y="615"/>
                    </a:lnTo>
                    <a:lnTo>
                      <a:pt x="1876" y="613"/>
                    </a:lnTo>
                    <a:lnTo>
                      <a:pt x="1875" y="601"/>
                    </a:lnTo>
                    <a:lnTo>
                      <a:pt x="1884" y="597"/>
                    </a:lnTo>
                    <a:lnTo>
                      <a:pt x="1895" y="599"/>
                    </a:lnTo>
                    <a:lnTo>
                      <a:pt x="1893" y="582"/>
                    </a:lnTo>
                    <a:lnTo>
                      <a:pt x="1897" y="578"/>
                    </a:lnTo>
                    <a:lnTo>
                      <a:pt x="1901" y="591"/>
                    </a:lnTo>
                    <a:lnTo>
                      <a:pt x="1907" y="575"/>
                    </a:lnTo>
                    <a:lnTo>
                      <a:pt x="1912" y="569"/>
                    </a:lnTo>
                    <a:lnTo>
                      <a:pt x="1909" y="559"/>
                    </a:lnTo>
                    <a:lnTo>
                      <a:pt x="1924" y="553"/>
                    </a:lnTo>
                    <a:lnTo>
                      <a:pt x="1918" y="550"/>
                    </a:lnTo>
                    <a:lnTo>
                      <a:pt x="1925" y="542"/>
                    </a:lnTo>
                    <a:lnTo>
                      <a:pt x="1925" y="533"/>
                    </a:lnTo>
                    <a:lnTo>
                      <a:pt x="1918" y="537"/>
                    </a:lnTo>
                    <a:lnTo>
                      <a:pt x="1916" y="533"/>
                    </a:lnTo>
                    <a:lnTo>
                      <a:pt x="1884" y="545"/>
                    </a:lnTo>
                    <a:lnTo>
                      <a:pt x="1891" y="555"/>
                    </a:lnTo>
                    <a:lnTo>
                      <a:pt x="1875" y="558"/>
                    </a:lnTo>
                    <a:lnTo>
                      <a:pt x="1882" y="575"/>
                    </a:lnTo>
                    <a:lnTo>
                      <a:pt x="1884" y="566"/>
                    </a:lnTo>
                    <a:lnTo>
                      <a:pt x="1884" y="585"/>
                    </a:lnTo>
                    <a:lnTo>
                      <a:pt x="1881" y="590"/>
                    </a:lnTo>
                    <a:lnTo>
                      <a:pt x="1877" y="583"/>
                    </a:lnTo>
                    <a:lnTo>
                      <a:pt x="1880" y="578"/>
                    </a:lnTo>
                    <a:lnTo>
                      <a:pt x="1875" y="581"/>
                    </a:lnTo>
                    <a:lnTo>
                      <a:pt x="1874" y="575"/>
                    </a:lnTo>
                    <a:lnTo>
                      <a:pt x="1863" y="575"/>
                    </a:lnTo>
                    <a:lnTo>
                      <a:pt x="1858" y="577"/>
                    </a:lnTo>
                    <a:lnTo>
                      <a:pt x="1852" y="588"/>
                    </a:lnTo>
                    <a:lnTo>
                      <a:pt x="1849" y="582"/>
                    </a:lnTo>
                    <a:lnTo>
                      <a:pt x="1834" y="581"/>
                    </a:lnTo>
                    <a:lnTo>
                      <a:pt x="1832" y="576"/>
                    </a:lnTo>
                    <a:lnTo>
                      <a:pt x="1818" y="581"/>
                    </a:lnTo>
                    <a:lnTo>
                      <a:pt x="1812" y="587"/>
                    </a:lnTo>
                    <a:lnTo>
                      <a:pt x="1815" y="594"/>
                    </a:lnTo>
                    <a:lnTo>
                      <a:pt x="1822" y="596"/>
                    </a:lnTo>
                    <a:lnTo>
                      <a:pt x="1822" y="601"/>
                    </a:lnTo>
                    <a:lnTo>
                      <a:pt x="1827" y="603"/>
                    </a:lnTo>
                    <a:lnTo>
                      <a:pt x="1817" y="605"/>
                    </a:lnTo>
                    <a:lnTo>
                      <a:pt x="1809" y="612"/>
                    </a:lnTo>
                    <a:lnTo>
                      <a:pt x="1804" y="609"/>
                    </a:lnTo>
                    <a:lnTo>
                      <a:pt x="1810" y="605"/>
                    </a:lnTo>
                    <a:lnTo>
                      <a:pt x="1791" y="608"/>
                    </a:lnTo>
                    <a:lnTo>
                      <a:pt x="1791" y="602"/>
                    </a:lnTo>
                    <a:lnTo>
                      <a:pt x="1783" y="605"/>
                    </a:lnTo>
                    <a:lnTo>
                      <a:pt x="1785" y="597"/>
                    </a:lnTo>
                    <a:lnTo>
                      <a:pt x="1777" y="597"/>
                    </a:lnTo>
                    <a:lnTo>
                      <a:pt x="1779" y="590"/>
                    </a:lnTo>
                    <a:lnTo>
                      <a:pt x="1766" y="594"/>
                    </a:lnTo>
                    <a:lnTo>
                      <a:pt x="1763" y="590"/>
                    </a:lnTo>
                    <a:lnTo>
                      <a:pt x="1764" y="578"/>
                    </a:lnTo>
                    <a:lnTo>
                      <a:pt x="1776" y="564"/>
                    </a:lnTo>
                    <a:lnTo>
                      <a:pt x="1776" y="558"/>
                    </a:lnTo>
                    <a:lnTo>
                      <a:pt x="1783" y="542"/>
                    </a:lnTo>
                    <a:lnTo>
                      <a:pt x="1790" y="537"/>
                    </a:lnTo>
                    <a:lnTo>
                      <a:pt x="1822" y="533"/>
                    </a:lnTo>
                    <a:lnTo>
                      <a:pt x="1846" y="521"/>
                    </a:lnTo>
                    <a:lnTo>
                      <a:pt x="1861" y="516"/>
                    </a:lnTo>
                    <a:lnTo>
                      <a:pt x="1868" y="506"/>
                    </a:lnTo>
                    <a:lnTo>
                      <a:pt x="1882" y="501"/>
                    </a:lnTo>
                    <a:lnTo>
                      <a:pt x="1884" y="492"/>
                    </a:lnTo>
                    <a:lnTo>
                      <a:pt x="1897" y="496"/>
                    </a:lnTo>
                    <a:lnTo>
                      <a:pt x="1907" y="486"/>
                    </a:lnTo>
                    <a:lnTo>
                      <a:pt x="1916" y="492"/>
                    </a:lnTo>
                    <a:lnTo>
                      <a:pt x="1919" y="497"/>
                    </a:lnTo>
                    <a:lnTo>
                      <a:pt x="1927" y="499"/>
                    </a:lnTo>
                    <a:lnTo>
                      <a:pt x="1929" y="513"/>
                    </a:lnTo>
                    <a:lnTo>
                      <a:pt x="1944" y="522"/>
                    </a:lnTo>
                    <a:lnTo>
                      <a:pt x="1936" y="528"/>
                    </a:lnTo>
                    <a:lnTo>
                      <a:pt x="1944" y="537"/>
                    </a:lnTo>
                    <a:lnTo>
                      <a:pt x="1945" y="547"/>
                    </a:lnTo>
                    <a:lnTo>
                      <a:pt x="1954" y="551"/>
                    </a:lnTo>
                    <a:lnTo>
                      <a:pt x="1954" y="558"/>
                    </a:lnTo>
                    <a:lnTo>
                      <a:pt x="1945" y="558"/>
                    </a:lnTo>
                    <a:lnTo>
                      <a:pt x="1939" y="560"/>
                    </a:lnTo>
                    <a:lnTo>
                      <a:pt x="1939" y="565"/>
                    </a:lnTo>
                    <a:lnTo>
                      <a:pt x="1945" y="564"/>
                    </a:lnTo>
                    <a:lnTo>
                      <a:pt x="1954" y="575"/>
                    </a:lnTo>
                    <a:lnTo>
                      <a:pt x="1960" y="577"/>
                    </a:lnTo>
                    <a:lnTo>
                      <a:pt x="1962" y="582"/>
                    </a:lnTo>
                    <a:lnTo>
                      <a:pt x="1971" y="593"/>
                    </a:lnTo>
                    <a:lnTo>
                      <a:pt x="1989" y="597"/>
                    </a:lnTo>
                    <a:lnTo>
                      <a:pt x="1988" y="599"/>
                    </a:lnTo>
                    <a:lnTo>
                      <a:pt x="1989" y="608"/>
                    </a:lnTo>
                    <a:lnTo>
                      <a:pt x="1989" y="618"/>
                    </a:lnTo>
                    <a:lnTo>
                      <a:pt x="1999" y="625"/>
                    </a:lnTo>
                    <a:lnTo>
                      <a:pt x="2006" y="624"/>
                    </a:lnTo>
                    <a:lnTo>
                      <a:pt x="2020" y="630"/>
                    </a:lnTo>
                    <a:lnTo>
                      <a:pt x="2030" y="624"/>
                    </a:lnTo>
                    <a:lnTo>
                      <a:pt x="2038" y="628"/>
                    </a:lnTo>
                    <a:lnTo>
                      <a:pt x="2038" y="619"/>
                    </a:lnTo>
                    <a:lnTo>
                      <a:pt x="2046" y="624"/>
                    </a:lnTo>
                    <a:lnTo>
                      <a:pt x="2051" y="615"/>
                    </a:lnTo>
                    <a:lnTo>
                      <a:pt x="2051" y="605"/>
                    </a:lnTo>
                    <a:lnTo>
                      <a:pt x="2068" y="613"/>
                    </a:lnTo>
                    <a:lnTo>
                      <a:pt x="2068" y="630"/>
                    </a:lnTo>
                    <a:lnTo>
                      <a:pt x="2083" y="645"/>
                    </a:lnTo>
                    <a:lnTo>
                      <a:pt x="2090" y="650"/>
                    </a:lnTo>
                    <a:lnTo>
                      <a:pt x="2099" y="667"/>
                    </a:lnTo>
                    <a:lnTo>
                      <a:pt x="2106" y="667"/>
                    </a:lnTo>
                    <a:lnTo>
                      <a:pt x="2121" y="678"/>
                    </a:lnTo>
                    <a:lnTo>
                      <a:pt x="2129" y="677"/>
                    </a:lnTo>
                    <a:lnTo>
                      <a:pt x="2129" y="668"/>
                    </a:lnTo>
                    <a:lnTo>
                      <a:pt x="2137" y="669"/>
                    </a:lnTo>
                    <a:lnTo>
                      <a:pt x="2139" y="667"/>
                    </a:lnTo>
                    <a:lnTo>
                      <a:pt x="2148" y="673"/>
                    </a:lnTo>
                    <a:lnTo>
                      <a:pt x="2150" y="669"/>
                    </a:lnTo>
                    <a:lnTo>
                      <a:pt x="2164" y="677"/>
                    </a:lnTo>
                    <a:lnTo>
                      <a:pt x="2182" y="667"/>
                    </a:lnTo>
                    <a:lnTo>
                      <a:pt x="2204" y="673"/>
                    </a:lnTo>
                    <a:lnTo>
                      <a:pt x="2221" y="667"/>
                    </a:lnTo>
                    <a:lnTo>
                      <a:pt x="2230" y="655"/>
                    </a:lnTo>
                    <a:lnTo>
                      <a:pt x="2267" y="660"/>
                    </a:lnTo>
                    <a:lnTo>
                      <a:pt x="2275" y="657"/>
                    </a:lnTo>
                    <a:lnTo>
                      <a:pt x="2290" y="671"/>
                    </a:lnTo>
                    <a:lnTo>
                      <a:pt x="2293" y="668"/>
                    </a:lnTo>
                    <a:lnTo>
                      <a:pt x="2300" y="667"/>
                    </a:lnTo>
                    <a:lnTo>
                      <a:pt x="2300" y="673"/>
                    </a:lnTo>
                    <a:lnTo>
                      <a:pt x="2322" y="667"/>
                    </a:lnTo>
                    <a:lnTo>
                      <a:pt x="2337" y="667"/>
                    </a:lnTo>
                    <a:lnTo>
                      <a:pt x="2328" y="655"/>
                    </a:lnTo>
                    <a:lnTo>
                      <a:pt x="2328" y="650"/>
                    </a:lnTo>
                    <a:lnTo>
                      <a:pt x="2321" y="640"/>
                    </a:lnTo>
                    <a:lnTo>
                      <a:pt x="2317" y="630"/>
                    </a:lnTo>
                    <a:lnTo>
                      <a:pt x="2322" y="623"/>
                    </a:lnTo>
                    <a:lnTo>
                      <a:pt x="2328" y="623"/>
                    </a:lnTo>
                    <a:lnTo>
                      <a:pt x="2331" y="625"/>
                    </a:lnTo>
                    <a:lnTo>
                      <a:pt x="2336" y="636"/>
                    </a:lnTo>
                    <a:lnTo>
                      <a:pt x="2342" y="641"/>
                    </a:lnTo>
                    <a:lnTo>
                      <a:pt x="2342" y="655"/>
                    </a:lnTo>
                    <a:lnTo>
                      <a:pt x="2349" y="667"/>
                    </a:lnTo>
                    <a:lnTo>
                      <a:pt x="2359" y="669"/>
                    </a:lnTo>
                    <a:lnTo>
                      <a:pt x="2364" y="678"/>
                    </a:lnTo>
                    <a:lnTo>
                      <a:pt x="2377" y="683"/>
                    </a:lnTo>
                    <a:lnTo>
                      <a:pt x="2384" y="689"/>
                    </a:lnTo>
                    <a:lnTo>
                      <a:pt x="2396" y="688"/>
                    </a:lnTo>
                    <a:lnTo>
                      <a:pt x="2404" y="677"/>
                    </a:lnTo>
                    <a:lnTo>
                      <a:pt x="2403" y="641"/>
                    </a:lnTo>
                    <a:lnTo>
                      <a:pt x="2398" y="641"/>
                    </a:lnTo>
                    <a:lnTo>
                      <a:pt x="2397" y="650"/>
                    </a:lnTo>
                    <a:lnTo>
                      <a:pt x="2390" y="650"/>
                    </a:lnTo>
                    <a:lnTo>
                      <a:pt x="2390" y="641"/>
                    </a:lnTo>
                    <a:lnTo>
                      <a:pt x="2385" y="636"/>
                    </a:lnTo>
                    <a:lnTo>
                      <a:pt x="2364" y="637"/>
                    </a:lnTo>
                    <a:lnTo>
                      <a:pt x="2359" y="646"/>
                    </a:lnTo>
                    <a:lnTo>
                      <a:pt x="2360" y="650"/>
                    </a:lnTo>
                    <a:lnTo>
                      <a:pt x="2361" y="658"/>
                    </a:lnTo>
                    <a:lnTo>
                      <a:pt x="2354" y="656"/>
                    </a:lnTo>
                    <a:lnTo>
                      <a:pt x="2348" y="636"/>
                    </a:lnTo>
                    <a:lnTo>
                      <a:pt x="2339" y="624"/>
                    </a:lnTo>
                    <a:lnTo>
                      <a:pt x="2334" y="614"/>
                    </a:lnTo>
                    <a:lnTo>
                      <a:pt x="2342" y="619"/>
                    </a:lnTo>
                    <a:lnTo>
                      <a:pt x="2342" y="605"/>
                    </a:lnTo>
                    <a:lnTo>
                      <a:pt x="2331" y="596"/>
                    </a:lnTo>
                    <a:lnTo>
                      <a:pt x="2331" y="590"/>
                    </a:lnTo>
                    <a:lnTo>
                      <a:pt x="2321" y="575"/>
                    </a:lnTo>
                    <a:lnTo>
                      <a:pt x="2328" y="575"/>
                    </a:lnTo>
                    <a:lnTo>
                      <a:pt x="2334" y="583"/>
                    </a:lnTo>
                    <a:lnTo>
                      <a:pt x="2339" y="578"/>
                    </a:lnTo>
                    <a:lnTo>
                      <a:pt x="2339" y="575"/>
                    </a:lnTo>
                    <a:lnTo>
                      <a:pt x="2349" y="575"/>
                    </a:lnTo>
                    <a:lnTo>
                      <a:pt x="2353" y="581"/>
                    </a:lnTo>
                    <a:lnTo>
                      <a:pt x="2374" y="577"/>
                    </a:lnTo>
                    <a:lnTo>
                      <a:pt x="2374" y="575"/>
                    </a:lnTo>
                    <a:lnTo>
                      <a:pt x="2358" y="554"/>
                    </a:lnTo>
                    <a:lnTo>
                      <a:pt x="2365" y="551"/>
                    </a:lnTo>
                    <a:lnTo>
                      <a:pt x="2377" y="554"/>
                    </a:lnTo>
                    <a:lnTo>
                      <a:pt x="2379" y="562"/>
                    </a:lnTo>
                    <a:lnTo>
                      <a:pt x="2390" y="575"/>
                    </a:lnTo>
                    <a:lnTo>
                      <a:pt x="2385" y="559"/>
                    </a:lnTo>
                    <a:lnTo>
                      <a:pt x="2398" y="560"/>
                    </a:lnTo>
                    <a:lnTo>
                      <a:pt x="2404" y="575"/>
                    </a:lnTo>
                    <a:lnTo>
                      <a:pt x="2420" y="582"/>
                    </a:lnTo>
                    <a:lnTo>
                      <a:pt x="2414" y="590"/>
                    </a:lnTo>
                    <a:lnTo>
                      <a:pt x="2422" y="594"/>
                    </a:lnTo>
                    <a:lnTo>
                      <a:pt x="2439" y="587"/>
                    </a:lnTo>
                    <a:lnTo>
                      <a:pt x="2439" y="594"/>
                    </a:lnTo>
                    <a:lnTo>
                      <a:pt x="2434" y="605"/>
                    </a:lnTo>
                    <a:lnTo>
                      <a:pt x="2433" y="615"/>
                    </a:lnTo>
                    <a:lnTo>
                      <a:pt x="2427" y="623"/>
                    </a:lnTo>
                    <a:lnTo>
                      <a:pt x="2431" y="628"/>
                    </a:lnTo>
                    <a:lnTo>
                      <a:pt x="2439" y="624"/>
                    </a:lnTo>
                    <a:lnTo>
                      <a:pt x="2443" y="631"/>
                    </a:lnTo>
                    <a:lnTo>
                      <a:pt x="2443" y="612"/>
                    </a:lnTo>
                    <a:lnTo>
                      <a:pt x="2466" y="596"/>
                    </a:lnTo>
                    <a:lnTo>
                      <a:pt x="2467" y="597"/>
                    </a:lnTo>
                    <a:lnTo>
                      <a:pt x="2466" y="607"/>
                    </a:lnTo>
                    <a:lnTo>
                      <a:pt x="2467" y="619"/>
                    </a:lnTo>
                    <a:lnTo>
                      <a:pt x="2466" y="636"/>
                    </a:lnTo>
                    <a:lnTo>
                      <a:pt x="2460" y="650"/>
                    </a:lnTo>
                    <a:lnTo>
                      <a:pt x="2459" y="668"/>
                    </a:lnTo>
                    <a:lnTo>
                      <a:pt x="2466" y="683"/>
                    </a:lnTo>
                    <a:lnTo>
                      <a:pt x="2446" y="695"/>
                    </a:lnTo>
                    <a:lnTo>
                      <a:pt x="2451" y="712"/>
                    </a:lnTo>
                    <a:lnTo>
                      <a:pt x="2466" y="711"/>
                    </a:lnTo>
                    <a:lnTo>
                      <a:pt x="2466" y="736"/>
                    </a:lnTo>
                    <a:lnTo>
                      <a:pt x="2482" y="720"/>
                    </a:lnTo>
                    <a:lnTo>
                      <a:pt x="2486" y="727"/>
                    </a:lnTo>
                    <a:lnTo>
                      <a:pt x="2495" y="718"/>
                    </a:lnTo>
                    <a:lnTo>
                      <a:pt x="2495" y="727"/>
                    </a:lnTo>
                    <a:lnTo>
                      <a:pt x="2489" y="733"/>
                    </a:lnTo>
                    <a:lnTo>
                      <a:pt x="2494" y="743"/>
                    </a:lnTo>
                    <a:lnTo>
                      <a:pt x="2504" y="744"/>
                    </a:lnTo>
                    <a:lnTo>
                      <a:pt x="2509" y="727"/>
                    </a:lnTo>
                    <a:lnTo>
                      <a:pt x="2504" y="711"/>
                    </a:lnTo>
                    <a:lnTo>
                      <a:pt x="2506" y="695"/>
                    </a:lnTo>
                    <a:lnTo>
                      <a:pt x="2502" y="682"/>
                    </a:lnTo>
                    <a:lnTo>
                      <a:pt x="2488" y="673"/>
                    </a:lnTo>
                    <a:lnTo>
                      <a:pt x="2488" y="667"/>
                    </a:lnTo>
                    <a:lnTo>
                      <a:pt x="2495" y="636"/>
                    </a:lnTo>
                    <a:lnTo>
                      <a:pt x="2492" y="631"/>
                    </a:lnTo>
                    <a:lnTo>
                      <a:pt x="2489" y="620"/>
                    </a:lnTo>
                    <a:lnTo>
                      <a:pt x="2495" y="620"/>
                    </a:lnTo>
                    <a:lnTo>
                      <a:pt x="2500" y="618"/>
                    </a:lnTo>
                    <a:lnTo>
                      <a:pt x="2504" y="620"/>
                    </a:lnTo>
                    <a:lnTo>
                      <a:pt x="2506" y="625"/>
                    </a:lnTo>
                    <a:lnTo>
                      <a:pt x="2510" y="623"/>
                    </a:lnTo>
                    <a:lnTo>
                      <a:pt x="2521" y="621"/>
                    </a:lnTo>
                    <a:lnTo>
                      <a:pt x="2533" y="628"/>
                    </a:lnTo>
                    <a:lnTo>
                      <a:pt x="2540" y="625"/>
                    </a:lnTo>
                    <a:lnTo>
                      <a:pt x="2545" y="613"/>
                    </a:lnTo>
                    <a:lnTo>
                      <a:pt x="2549" y="607"/>
                    </a:lnTo>
                    <a:lnTo>
                      <a:pt x="2563" y="599"/>
                    </a:lnTo>
                    <a:lnTo>
                      <a:pt x="2563" y="590"/>
                    </a:lnTo>
                    <a:lnTo>
                      <a:pt x="2569" y="574"/>
                    </a:lnTo>
                    <a:lnTo>
                      <a:pt x="2595" y="555"/>
                    </a:lnTo>
                    <a:lnTo>
                      <a:pt x="2602" y="544"/>
                    </a:lnTo>
                    <a:lnTo>
                      <a:pt x="2591" y="542"/>
                    </a:lnTo>
                    <a:lnTo>
                      <a:pt x="2594" y="520"/>
                    </a:lnTo>
                    <a:lnTo>
                      <a:pt x="2592" y="506"/>
                    </a:lnTo>
                    <a:lnTo>
                      <a:pt x="2589" y="491"/>
                    </a:lnTo>
                    <a:lnTo>
                      <a:pt x="2576" y="483"/>
                    </a:lnTo>
                    <a:lnTo>
                      <a:pt x="2575" y="491"/>
                    </a:lnTo>
                    <a:lnTo>
                      <a:pt x="2573" y="499"/>
                    </a:lnTo>
                    <a:lnTo>
                      <a:pt x="2572" y="508"/>
                    </a:lnTo>
                    <a:lnTo>
                      <a:pt x="2579" y="505"/>
                    </a:lnTo>
                    <a:lnTo>
                      <a:pt x="2583" y="497"/>
                    </a:lnTo>
                    <a:lnTo>
                      <a:pt x="2570" y="522"/>
                    </a:lnTo>
                    <a:lnTo>
                      <a:pt x="2551" y="528"/>
                    </a:lnTo>
                    <a:lnTo>
                      <a:pt x="2538" y="526"/>
                    </a:lnTo>
                    <a:lnTo>
                      <a:pt x="2542" y="516"/>
                    </a:lnTo>
                    <a:lnTo>
                      <a:pt x="2543" y="494"/>
                    </a:lnTo>
                    <a:lnTo>
                      <a:pt x="2547" y="491"/>
                    </a:lnTo>
                    <a:lnTo>
                      <a:pt x="2554" y="492"/>
                    </a:lnTo>
                    <a:lnTo>
                      <a:pt x="2563" y="472"/>
                    </a:lnTo>
                    <a:lnTo>
                      <a:pt x="2563" y="462"/>
                    </a:lnTo>
                    <a:lnTo>
                      <a:pt x="2557" y="465"/>
                    </a:lnTo>
                    <a:lnTo>
                      <a:pt x="2557" y="463"/>
                    </a:lnTo>
                    <a:lnTo>
                      <a:pt x="2558" y="449"/>
                    </a:lnTo>
                    <a:lnTo>
                      <a:pt x="2567" y="432"/>
                    </a:lnTo>
                    <a:lnTo>
                      <a:pt x="2586" y="425"/>
                    </a:lnTo>
                    <a:lnTo>
                      <a:pt x="2589" y="421"/>
                    </a:lnTo>
                    <a:lnTo>
                      <a:pt x="2581" y="436"/>
                    </a:lnTo>
                    <a:lnTo>
                      <a:pt x="2581" y="451"/>
                    </a:lnTo>
                    <a:lnTo>
                      <a:pt x="2585" y="458"/>
                    </a:lnTo>
                    <a:lnTo>
                      <a:pt x="2595" y="445"/>
                    </a:lnTo>
                    <a:lnTo>
                      <a:pt x="2599" y="427"/>
                    </a:lnTo>
                    <a:lnTo>
                      <a:pt x="2594" y="408"/>
                    </a:lnTo>
                    <a:lnTo>
                      <a:pt x="2583" y="408"/>
                    </a:lnTo>
                    <a:lnTo>
                      <a:pt x="2569" y="420"/>
                    </a:lnTo>
                    <a:lnTo>
                      <a:pt x="2556" y="418"/>
                    </a:lnTo>
                    <a:lnTo>
                      <a:pt x="2542" y="391"/>
                    </a:lnTo>
                    <a:lnTo>
                      <a:pt x="2536" y="386"/>
                    </a:lnTo>
                    <a:lnTo>
                      <a:pt x="2537" y="394"/>
                    </a:lnTo>
                    <a:lnTo>
                      <a:pt x="2532" y="399"/>
                    </a:lnTo>
                    <a:lnTo>
                      <a:pt x="2524" y="392"/>
                    </a:lnTo>
                    <a:lnTo>
                      <a:pt x="2524" y="387"/>
                    </a:lnTo>
                    <a:lnTo>
                      <a:pt x="2508" y="379"/>
                    </a:lnTo>
                    <a:lnTo>
                      <a:pt x="2505" y="372"/>
                    </a:lnTo>
                    <a:lnTo>
                      <a:pt x="2505" y="367"/>
                    </a:lnTo>
                    <a:lnTo>
                      <a:pt x="2479" y="370"/>
                    </a:lnTo>
                    <a:lnTo>
                      <a:pt x="2465" y="360"/>
                    </a:lnTo>
                    <a:lnTo>
                      <a:pt x="2461" y="352"/>
                    </a:lnTo>
                    <a:lnTo>
                      <a:pt x="2465" y="345"/>
                    </a:lnTo>
                    <a:lnTo>
                      <a:pt x="2447" y="336"/>
                    </a:lnTo>
                    <a:lnTo>
                      <a:pt x="2445" y="328"/>
                    </a:lnTo>
                    <a:lnTo>
                      <a:pt x="2436" y="318"/>
                    </a:lnTo>
                    <a:lnTo>
                      <a:pt x="2434" y="290"/>
                    </a:lnTo>
                    <a:lnTo>
                      <a:pt x="2434" y="275"/>
                    </a:lnTo>
                    <a:lnTo>
                      <a:pt x="2435" y="266"/>
                    </a:lnTo>
                    <a:lnTo>
                      <a:pt x="2441" y="262"/>
                    </a:lnTo>
                    <a:lnTo>
                      <a:pt x="2445" y="262"/>
                    </a:lnTo>
                    <a:lnTo>
                      <a:pt x="2456" y="236"/>
                    </a:lnTo>
                    <a:lnTo>
                      <a:pt x="2459" y="236"/>
                    </a:lnTo>
                    <a:lnTo>
                      <a:pt x="2461" y="242"/>
                    </a:lnTo>
                    <a:lnTo>
                      <a:pt x="2465" y="237"/>
                    </a:lnTo>
                    <a:lnTo>
                      <a:pt x="2466" y="222"/>
                    </a:lnTo>
                    <a:lnTo>
                      <a:pt x="2461" y="227"/>
                    </a:lnTo>
                    <a:lnTo>
                      <a:pt x="2452" y="204"/>
                    </a:lnTo>
                    <a:lnTo>
                      <a:pt x="2444" y="194"/>
                    </a:lnTo>
                    <a:lnTo>
                      <a:pt x="2444" y="184"/>
                    </a:lnTo>
                    <a:lnTo>
                      <a:pt x="2445" y="171"/>
                    </a:lnTo>
                    <a:lnTo>
                      <a:pt x="2452" y="156"/>
                    </a:lnTo>
                    <a:lnTo>
                      <a:pt x="2449" y="156"/>
                    </a:lnTo>
                    <a:lnTo>
                      <a:pt x="2450" y="145"/>
                    </a:lnTo>
                    <a:lnTo>
                      <a:pt x="2451" y="137"/>
                    </a:lnTo>
                    <a:lnTo>
                      <a:pt x="2451" y="122"/>
                    </a:lnTo>
                    <a:lnTo>
                      <a:pt x="2455" y="117"/>
                    </a:lnTo>
                    <a:lnTo>
                      <a:pt x="2460" y="118"/>
                    </a:lnTo>
                    <a:lnTo>
                      <a:pt x="2461" y="114"/>
                    </a:lnTo>
                    <a:lnTo>
                      <a:pt x="2462" y="106"/>
                    </a:lnTo>
                    <a:lnTo>
                      <a:pt x="2470" y="101"/>
                    </a:lnTo>
                    <a:lnTo>
                      <a:pt x="2488" y="124"/>
                    </a:lnTo>
                    <a:lnTo>
                      <a:pt x="2492" y="123"/>
                    </a:lnTo>
                    <a:lnTo>
                      <a:pt x="2495" y="107"/>
                    </a:lnTo>
                    <a:lnTo>
                      <a:pt x="2493" y="86"/>
                    </a:lnTo>
                    <a:lnTo>
                      <a:pt x="2487" y="85"/>
                    </a:lnTo>
                    <a:lnTo>
                      <a:pt x="2481" y="79"/>
                    </a:lnTo>
                    <a:lnTo>
                      <a:pt x="2479" y="67"/>
                    </a:lnTo>
                    <a:lnTo>
                      <a:pt x="2488" y="52"/>
                    </a:lnTo>
                    <a:lnTo>
                      <a:pt x="2502" y="36"/>
                    </a:lnTo>
                    <a:lnTo>
                      <a:pt x="2505" y="26"/>
                    </a:lnTo>
                    <a:lnTo>
                      <a:pt x="2506" y="16"/>
                    </a:lnTo>
                    <a:lnTo>
                      <a:pt x="2513" y="2"/>
                    </a:lnTo>
                    <a:lnTo>
                      <a:pt x="2522" y="0"/>
                    </a:lnTo>
                    <a:lnTo>
                      <a:pt x="2531" y="2"/>
                    </a:lnTo>
                    <a:lnTo>
                      <a:pt x="2541" y="0"/>
                    </a:lnTo>
                    <a:lnTo>
                      <a:pt x="2551" y="10"/>
                    </a:lnTo>
                    <a:lnTo>
                      <a:pt x="2549" y="18"/>
                    </a:lnTo>
                    <a:lnTo>
                      <a:pt x="2546" y="22"/>
                    </a:lnTo>
                    <a:lnTo>
                      <a:pt x="2545" y="32"/>
                    </a:lnTo>
                    <a:lnTo>
                      <a:pt x="2546" y="38"/>
                    </a:lnTo>
                    <a:lnTo>
                      <a:pt x="2554" y="32"/>
                    </a:lnTo>
                    <a:lnTo>
                      <a:pt x="2554" y="49"/>
                    </a:lnTo>
                    <a:lnTo>
                      <a:pt x="2564" y="40"/>
                    </a:lnTo>
                    <a:lnTo>
                      <a:pt x="2567" y="32"/>
                    </a:lnTo>
                    <a:lnTo>
                      <a:pt x="2576" y="44"/>
                    </a:lnTo>
                    <a:lnTo>
                      <a:pt x="2594" y="37"/>
                    </a:lnTo>
                    <a:lnTo>
                      <a:pt x="2594" y="47"/>
                    </a:lnTo>
                    <a:lnTo>
                      <a:pt x="2590" y="63"/>
                    </a:lnTo>
                    <a:lnTo>
                      <a:pt x="2595" y="75"/>
                    </a:lnTo>
                    <a:lnTo>
                      <a:pt x="2605" y="76"/>
                    </a:lnTo>
                    <a:lnTo>
                      <a:pt x="2632" y="115"/>
                    </a:lnTo>
                    <a:lnTo>
                      <a:pt x="2637" y="147"/>
                    </a:lnTo>
                    <a:lnTo>
                      <a:pt x="2638" y="167"/>
                    </a:lnTo>
                    <a:lnTo>
                      <a:pt x="2637" y="190"/>
                    </a:lnTo>
                    <a:lnTo>
                      <a:pt x="2633" y="189"/>
                    </a:lnTo>
                    <a:lnTo>
                      <a:pt x="2634" y="198"/>
                    </a:lnTo>
                    <a:lnTo>
                      <a:pt x="2645" y="201"/>
                    </a:lnTo>
                    <a:lnTo>
                      <a:pt x="2648" y="221"/>
                    </a:lnTo>
                    <a:lnTo>
                      <a:pt x="2662" y="220"/>
                    </a:lnTo>
                    <a:lnTo>
                      <a:pt x="2671" y="230"/>
                    </a:lnTo>
                    <a:lnTo>
                      <a:pt x="2671" y="244"/>
                    </a:lnTo>
                    <a:lnTo>
                      <a:pt x="2672" y="251"/>
                    </a:lnTo>
                    <a:lnTo>
                      <a:pt x="2681" y="264"/>
                    </a:lnTo>
                    <a:lnTo>
                      <a:pt x="2683" y="274"/>
                    </a:lnTo>
                    <a:lnTo>
                      <a:pt x="2685" y="284"/>
                    </a:lnTo>
                    <a:lnTo>
                      <a:pt x="2688" y="284"/>
                    </a:lnTo>
                    <a:lnTo>
                      <a:pt x="2692" y="279"/>
                    </a:lnTo>
                    <a:lnTo>
                      <a:pt x="2693" y="274"/>
                    </a:lnTo>
                    <a:lnTo>
                      <a:pt x="2701" y="280"/>
                    </a:lnTo>
                    <a:lnTo>
                      <a:pt x="2703" y="297"/>
                    </a:lnTo>
                    <a:lnTo>
                      <a:pt x="2709" y="301"/>
                    </a:lnTo>
                    <a:lnTo>
                      <a:pt x="2713" y="308"/>
                    </a:lnTo>
                    <a:lnTo>
                      <a:pt x="2694" y="312"/>
                    </a:lnTo>
                    <a:lnTo>
                      <a:pt x="2671" y="301"/>
                    </a:lnTo>
                    <a:lnTo>
                      <a:pt x="2664" y="302"/>
                    </a:lnTo>
                    <a:lnTo>
                      <a:pt x="2665" y="306"/>
                    </a:lnTo>
                    <a:lnTo>
                      <a:pt x="2665" y="312"/>
                    </a:lnTo>
                    <a:lnTo>
                      <a:pt x="2661" y="316"/>
                    </a:lnTo>
                    <a:lnTo>
                      <a:pt x="2661" y="318"/>
                    </a:lnTo>
                    <a:lnTo>
                      <a:pt x="2680" y="321"/>
                    </a:lnTo>
                    <a:lnTo>
                      <a:pt x="2688" y="334"/>
                    </a:lnTo>
                    <a:lnTo>
                      <a:pt x="2683" y="343"/>
                    </a:lnTo>
                    <a:lnTo>
                      <a:pt x="2676" y="352"/>
                    </a:lnTo>
                    <a:lnTo>
                      <a:pt x="2670" y="352"/>
                    </a:lnTo>
                    <a:lnTo>
                      <a:pt x="2664" y="357"/>
                    </a:lnTo>
                    <a:lnTo>
                      <a:pt x="2658" y="357"/>
                    </a:lnTo>
                    <a:lnTo>
                      <a:pt x="2656" y="364"/>
                    </a:lnTo>
                    <a:lnTo>
                      <a:pt x="2648" y="371"/>
                    </a:lnTo>
                    <a:lnTo>
                      <a:pt x="2650" y="378"/>
                    </a:lnTo>
                    <a:lnTo>
                      <a:pt x="2649" y="381"/>
                    </a:lnTo>
                    <a:lnTo>
                      <a:pt x="2669" y="381"/>
                    </a:lnTo>
                    <a:lnTo>
                      <a:pt x="2673" y="388"/>
                    </a:lnTo>
                    <a:lnTo>
                      <a:pt x="2678" y="402"/>
                    </a:lnTo>
                    <a:lnTo>
                      <a:pt x="2692" y="408"/>
                    </a:lnTo>
                    <a:lnTo>
                      <a:pt x="2705" y="405"/>
                    </a:lnTo>
                    <a:lnTo>
                      <a:pt x="2715" y="391"/>
                    </a:lnTo>
                    <a:lnTo>
                      <a:pt x="2723" y="389"/>
                    </a:lnTo>
                    <a:lnTo>
                      <a:pt x="2724" y="395"/>
                    </a:lnTo>
                    <a:lnTo>
                      <a:pt x="2718" y="404"/>
                    </a:lnTo>
                    <a:lnTo>
                      <a:pt x="2725" y="402"/>
                    </a:lnTo>
                    <a:lnTo>
                      <a:pt x="2731" y="413"/>
                    </a:lnTo>
                    <a:lnTo>
                      <a:pt x="2735" y="409"/>
                    </a:lnTo>
                    <a:lnTo>
                      <a:pt x="2745" y="415"/>
                    </a:lnTo>
                    <a:lnTo>
                      <a:pt x="2748" y="406"/>
                    </a:lnTo>
                    <a:lnTo>
                      <a:pt x="2751" y="421"/>
                    </a:lnTo>
                    <a:lnTo>
                      <a:pt x="2748" y="432"/>
                    </a:lnTo>
                    <a:lnTo>
                      <a:pt x="2744" y="440"/>
                    </a:lnTo>
                    <a:lnTo>
                      <a:pt x="2735" y="430"/>
                    </a:lnTo>
                    <a:lnTo>
                      <a:pt x="2729" y="434"/>
                    </a:lnTo>
                    <a:lnTo>
                      <a:pt x="2720" y="431"/>
                    </a:lnTo>
                    <a:lnTo>
                      <a:pt x="2745" y="465"/>
                    </a:lnTo>
                    <a:lnTo>
                      <a:pt x="2755" y="469"/>
                    </a:lnTo>
                    <a:lnTo>
                      <a:pt x="2756" y="479"/>
                    </a:lnTo>
                    <a:lnTo>
                      <a:pt x="2764" y="494"/>
                    </a:lnTo>
                    <a:lnTo>
                      <a:pt x="2763" y="499"/>
                    </a:lnTo>
                    <a:lnTo>
                      <a:pt x="2773" y="515"/>
                    </a:lnTo>
                    <a:lnTo>
                      <a:pt x="2768" y="531"/>
                    </a:lnTo>
                    <a:lnTo>
                      <a:pt x="2768" y="549"/>
                    </a:lnTo>
                    <a:lnTo>
                      <a:pt x="2766" y="558"/>
                    </a:lnTo>
                    <a:lnTo>
                      <a:pt x="2771" y="574"/>
                    </a:lnTo>
                    <a:lnTo>
                      <a:pt x="2775" y="581"/>
                    </a:lnTo>
                    <a:lnTo>
                      <a:pt x="2779" y="591"/>
                    </a:lnTo>
                    <a:lnTo>
                      <a:pt x="2787" y="581"/>
                    </a:lnTo>
                    <a:lnTo>
                      <a:pt x="2798" y="559"/>
                    </a:lnTo>
                    <a:lnTo>
                      <a:pt x="2798" y="540"/>
                    </a:lnTo>
                    <a:lnTo>
                      <a:pt x="2799" y="535"/>
                    </a:lnTo>
                    <a:lnTo>
                      <a:pt x="2800" y="532"/>
                    </a:lnTo>
                    <a:lnTo>
                      <a:pt x="2806" y="532"/>
                    </a:lnTo>
                    <a:lnTo>
                      <a:pt x="2807" y="513"/>
                    </a:lnTo>
                    <a:lnTo>
                      <a:pt x="2806" y="495"/>
                    </a:lnTo>
                    <a:lnTo>
                      <a:pt x="2806" y="480"/>
                    </a:lnTo>
                    <a:lnTo>
                      <a:pt x="2818" y="465"/>
                    </a:lnTo>
                    <a:lnTo>
                      <a:pt x="2826" y="447"/>
                    </a:lnTo>
                    <a:lnTo>
                      <a:pt x="2837" y="442"/>
                    </a:lnTo>
                    <a:lnTo>
                      <a:pt x="2850" y="443"/>
                    </a:lnTo>
                    <a:lnTo>
                      <a:pt x="2855" y="462"/>
                    </a:lnTo>
                    <a:lnTo>
                      <a:pt x="2866" y="480"/>
                    </a:lnTo>
                    <a:lnTo>
                      <a:pt x="2896" y="505"/>
                    </a:lnTo>
                    <a:lnTo>
                      <a:pt x="2901" y="517"/>
                    </a:lnTo>
                    <a:lnTo>
                      <a:pt x="2907" y="554"/>
                    </a:lnTo>
                    <a:lnTo>
                      <a:pt x="2913" y="575"/>
                    </a:lnTo>
                    <a:lnTo>
                      <a:pt x="2914" y="592"/>
                    </a:lnTo>
                    <a:lnTo>
                      <a:pt x="2906" y="599"/>
                    </a:lnTo>
                    <a:lnTo>
                      <a:pt x="2897" y="597"/>
                    </a:lnTo>
                    <a:lnTo>
                      <a:pt x="2893" y="592"/>
                    </a:lnTo>
                    <a:lnTo>
                      <a:pt x="2893" y="575"/>
                    </a:lnTo>
                    <a:lnTo>
                      <a:pt x="2884" y="598"/>
                    </a:lnTo>
                    <a:lnTo>
                      <a:pt x="2887" y="615"/>
                    </a:lnTo>
                    <a:lnTo>
                      <a:pt x="2884" y="631"/>
                    </a:lnTo>
                    <a:lnTo>
                      <a:pt x="2884" y="641"/>
                    </a:lnTo>
                    <a:lnTo>
                      <a:pt x="2895" y="663"/>
                    </a:lnTo>
                    <a:lnTo>
                      <a:pt x="2900" y="677"/>
                    </a:lnTo>
                    <a:lnTo>
                      <a:pt x="2908" y="689"/>
                    </a:lnTo>
                    <a:lnTo>
                      <a:pt x="2930" y="732"/>
                    </a:lnTo>
                    <a:lnTo>
                      <a:pt x="2936" y="737"/>
                    </a:lnTo>
                    <a:lnTo>
                      <a:pt x="2944" y="746"/>
                    </a:lnTo>
                    <a:lnTo>
                      <a:pt x="2954" y="741"/>
                    </a:lnTo>
                    <a:lnTo>
                      <a:pt x="2955" y="732"/>
                    </a:lnTo>
                    <a:lnTo>
                      <a:pt x="2957" y="721"/>
                    </a:lnTo>
                    <a:lnTo>
                      <a:pt x="2966" y="716"/>
                    </a:lnTo>
                    <a:lnTo>
                      <a:pt x="2971" y="721"/>
                    </a:lnTo>
                    <a:lnTo>
                      <a:pt x="2974" y="715"/>
                    </a:lnTo>
                    <a:lnTo>
                      <a:pt x="2977" y="720"/>
                    </a:lnTo>
                    <a:lnTo>
                      <a:pt x="2983" y="721"/>
                    </a:lnTo>
                    <a:lnTo>
                      <a:pt x="2987" y="699"/>
                    </a:lnTo>
                    <a:lnTo>
                      <a:pt x="2987" y="679"/>
                    </a:lnTo>
                    <a:lnTo>
                      <a:pt x="2988" y="673"/>
                    </a:lnTo>
                    <a:lnTo>
                      <a:pt x="2997" y="653"/>
                    </a:lnTo>
                    <a:lnTo>
                      <a:pt x="3009" y="640"/>
                    </a:lnTo>
                    <a:lnTo>
                      <a:pt x="3020" y="607"/>
                    </a:lnTo>
                    <a:lnTo>
                      <a:pt x="3021" y="592"/>
                    </a:lnTo>
                    <a:lnTo>
                      <a:pt x="3027" y="586"/>
                    </a:lnTo>
                    <a:lnTo>
                      <a:pt x="3030" y="545"/>
                    </a:lnTo>
                    <a:lnTo>
                      <a:pt x="3029" y="538"/>
                    </a:lnTo>
                    <a:lnTo>
                      <a:pt x="3035" y="531"/>
                    </a:lnTo>
                    <a:lnTo>
                      <a:pt x="3047" y="529"/>
                    </a:lnTo>
                    <a:lnTo>
                      <a:pt x="3049" y="523"/>
                    </a:lnTo>
                    <a:lnTo>
                      <a:pt x="3054" y="524"/>
                    </a:lnTo>
                    <a:lnTo>
                      <a:pt x="3064" y="520"/>
                    </a:lnTo>
                    <a:lnTo>
                      <a:pt x="3076" y="524"/>
                    </a:lnTo>
                    <a:lnTo>
                      <a:pt x="3087" y="522"/>
                    </a:lnTo>
                    <a:lnTo>
                      <a:pt x="3083" y="517"/>
                    </a:lnTo>
                    <a:lnTo>
                      <a:pt x="3069" y="515"/>
                    </a:lnTo>
                    <a:lnTo>
                      <a:pt x="3064" y="507"/>
                    </a:lnTo>
                    <a:lnTo>
                      <a:pt x="3068" y="501"/>
                    </a:lnTo>
                    <a:lnTo>
                      <a:pt x="3065" y="496"/>
                    </a:lnTo>
                    <a:lnTo>
                      <a:pt x="3075" y="496"/>
                    </a:lnTo>
                    <a:lnTo>
                      <a:pt x="3074" y="488"/>
                    </a:lnTo>
                    <a:lnTo>
                      <a:pt x="3079" y="485"/>
                    </a:lnTo>
                    <a:lnTo>
                      <a:pt x="3090" y="489"/>
                    </a:lnTo>
                    <a:lnTo>
                      <a:pt x="3087" y="479"/>
                    </a:lnTo>
                    <a:lnTo>
                      <a:pt x="3080" y="479"/>
                    </a:lnTo>
                    <a:lnTo>
                      <a:pt x="3073" y="469"/>
                    </a:lnTo>
                    <a:lnTo>
                      <a:pt x="3059" y="465"/>
                    </a:lnTo>
                    <a:lnTo>
                      <a:pt x="3052" y="456"/>
                    </a:lnTo>
                    <a:lnTo>
                      <a:pt x="3047" y="442"/>
                    </a:lnTo>
                    <a:lnTo>
                      <a:pt x="3048" y="431"/>
                    </a:lnTo>
                    <a:lnTo>
                      <a:pt x="3049" y="426"/>
                    </a:lnTo>
                    <a:lnTo>
                      <a:pt x="3046" y="410"/>
                    </a:lnTo>
                    <a:lnTo>
                      <a:pt x="3048" y="400"/>
                    </a:lnTo>
                    <a:lnTo>
                      <a:pt x="3044" y="386"/>
                    </a:lnTo>
                    <a:lnTo>
                      <a:pt x="3046" y="381"/>
                    </a:lnTo>
                    <a:lnTo>
                      <a:pt x="3048" y="371"/>
                    </a:lnTo>
                    <a:lnTo>
                      <a:pt x="3048" y="360"/>
                    </a:lnTo>
                    <a:lnTo>
                      <a:pt x="3067" y="365"/>
                    </a:lnTo>
                    <a:lnTo>
                      <a:pt x="3075" y="356"/>
                    </a:lnTo>
                    <a:lnTo>
                      <a:pt x="3097" y="355"/>
                    </a:lnTo>
                    <a:lnTo>
                      <a:pt x="3116" y="360"/>
                    </a:lnTo>
                    <a:lnTo>
                      <a:pt x="3126" y="371"/>
                    </a:lnTo>
                    <a:lnTo>
                      <a:pt x="3150" y="384"/>
                    </a:lnTo>
                    <a:lnTo>
                      <a:pt x="3173" y="381"/>
                    </a:lnTo>
                    <a:lnTo>
                      <a:pt x="3181" y="386"/>
                    </a:lnTo>
                    <a:lnTo>
                      <a:pt x="3192" y="383"/>
                    </a:lnTo>
                    <a:lnTo>
                      <a:pt x="3200" y="378"/>
                    </a:lnTo>
                    <a:lnTo>
                      <a:pt x="3205" y="386"/>
                    </a:lnTo>
                    <a:lnTo>
                      <a:pt x="3205" y="403"/>
                    </a:lnTo>
                    <a:lnTo>
                      <a:pt x="3207" y="411"/>
                    </a:lnTo>
                    <a:lnTo>
                      <a:pt x="3198" y="415"/>
                    </a:lnTo>
                    <a:lnTo>
                      <a:pt x="3205" y="415"/>
                    </a:lnTo>
                    <a:lnTo>
                      <a:pt x="3216" y="431"/>
                    </a:lnTo>
                    <a:lnTo>
                      <a:pt x="3224" y="445"/>
                    </a:lnTo>
                    <a:lnTo>
                      <a:pt x="3220" y="451"/>
                    </a:lnTo>
                    <a:lnTo>
                      <a:pt x="3223" y="453"/>
                    </a:lnTo>
                    <a:lnTo>
                      <a:pt x="3251" y="451"/>
                    </a:lnTo>
                    <a:lnTo>
                      <a:pt x="3259" y="458"/>
                    </a:lnTo>
                    <a:lnTo>
                      <a:pt x="3269" y="461"/>
                    </a:lnTo>
                    <a:lnTo>
                      <a:pt x="3272" y="470"/>
                    </a:lnTo>
                    <a:lnTo>
                      <a:pt x="3262" y="484"/>
                    </a:lnTo>
                    <a:lnTo>
                      <a:pt x="3246" y="496"/>
                    </a:lnTo>
                    <a:lnTo>
                      <a:pt x="3240" y="508"/>
                    </a:lnTo>
                    <a:lnTo>
                      <a:pt x="3272" y="513"/>
                    </a:lnTo>
                    <a:lnTo>
                      <a:pt x="3277" y="526"/>
                    </a:lnTo>
                    <a:lnTo>
                      <a:pt x="3275" y="542"/>
                    </a:lnTo>
                    <a:lnTo>
                      <a:pt x="3271" y="549"/>
                    </a:lnTo>
                    <a:lnTo>
                      <a:pt x="3258" y="558"/>
                    </a:lnTo>
                    <a:lnTo>
                      <a:pt x="3252" y="559"/>
                    </a:lnTo>
                    <a:lnTo>
                      <a:pt x="3246" y="570"/>
                    </a:lnTo>
                    <a:lnTo>
                      <a:pt x="3242" y="577"/>
                    </a:lnTo>
                    <a:lnTo>
                      <a:pt x="3236" y="571"/>
                    </a:lnTo>
                    <a:lnTo>
                      <a:pt x="3232" y="556"/>
                    </a:lnTo>
                    <a:lnTo>
                      <a:pt x="3225" y="559"/>
                    </a:lnTo>
                    <a:lnTo>
                      <a:pt x="3223" y="566"/>
                    </a:lnTo>
                    <a:lnTo>
                      <a:pt x="3208" y="559"/>
                    </a:lnTo>
                    <a:lnTo>
                      <a:pt x="3207" y="569"/>
                    </a:lnTo>
                    <a:lnTo>
                      <a:pt x="3220" y="588"/>
                    </a:lnTo>
                    <a:lnTo>
                      <a:pt x="3215" y="592"/>
                    </a:lnTo>
                    <a:lnTo>
                      <a:pt x="3215" y="596"/>
                    </a:lnTo>
                    <a:lnTo>
                      <a:pt x="3221" y="597"/>
                    </a:lnTo>
                    <a:lnTo>
                      <a:pt x="3221" y="605"/>
                    </a:lnTo>
                    <a:lnTo>
                      <a:pt x="3220" y="613"/>
                    </a:lnTo>
                    <a:lnTo>
                      <a:pt x="3239" y="604"/>
                    </a:lnTo>
                    <a:lnTo>
                      <a:pt x="3232" y="620"/>
                    </a:lnTo>
                    <a:lnTo>
                      <a:pt x="3230" y="637"/>
                    </a:lnTo>
                    <a:lnTo>
                      <a:pt x="3231" y="651"/>
                    </a:lnTo>
                    <a:lnTo>
                      <a:pt x="3257" y="688"/>
                    </a:lnTo>
                    <a:lnTo>
                      <a:pt x="3268" y="699"/>
                    </a:lnTo>
                    <a:lnTo>
                      <a:pt x="3275" y="711"/>
                    </a:lnTo>
                    <a:lnTo>
                      <a:pt x="3275" y="717"/>
                    </a:lnTo>
                    <a:lnTo>
                      <a:pt x="3271" y="723"/>
                    </a:lnTo>
                    <a:lnTo>
                      <a:pt x="3271" y="738"/>
                    </a:lnTo>
                    <a:lnTo>
                      <a:pt x="3274" y="748"/>
                    </a:lnTo>
                    <a:lnTo>
                      <a:pt x="3268" y="755"/>
                    </a:lnTo>
                    <a:lnTo>
                      <a:pt x="3268" y="764"/>
                    </a:lnTo>
                    <a:lnTo>
                      <a:pt x="3255" y="770"/>
                    </a:lnTo>
                    <a:lnTo>
                      <a:pt x="3248" y="776"/>
                    </a:lnTo>
                    <a:lnTo>
                      <a:pt x="3236" y="790"/>
                    </a:lnTo>
                    <a:lnTo>
                      <a:pt x="3235" y="798"/>
                    </a:lnTo>
                    <a:lnTo>
                      <a:pt x="3230" y="807"/>
                    </a:lnTo>
                    <a:lnTo>
                      <a:pt x="3202" y="835"/>
                    </a:lnTo>
                    <a:lnTo>
                      <a:pt x="3183" y="840"/>
                    </a:lnTo>
                    <a:lnTo>
                      <a:pt x="3180" y="851"/>
                    </a:lnTo>
                    <a:lnTo>
                      <a:pt x="3170" y="863"/>
                    </a:lnTo>
                    <a:lnTo>
                      <a:pt x="3162" y="863"/>
                    </a:lnTo>
                    <a:lnTo>
                      <a:pt x="3157" y="859"/>
                    </a:lnTo>
                    <a:lnTo>
                      <a:pt x="3155" y="851"/>
                    </a:lnTo>
                    <a:lnTo>
                      <a:pt x="3134" y="831"/>
                    </a:lnTo>
                    <a:lnTo>
                      <a:pt x="3126" y="819"/>
                    </a:lnTo>
                    <a:lnTo>
                      <a:pt x="3119" y="827"/>
                    </a:lnTo>
                    <a:lnTo>
                      <a:pt x="3121" y="836"/>
                    </a:lnTo>
                    <a:lnTo>
                      <a:pt x="3133" y="855"/>
                    </a:lnTo>
                    <a:lnTo>
                      <a:pt x="3134" y="868"/>
                    </a:lnTo>
                    <a:lnTo>
                      <a:pt x="3140" y="886"/>
                    </a:lnTo>
                    <a:lnTo>
                      <a:pt x="3140" y="892"/>
                    </a:lnTo>
                    <a:lnTo>
                      <a:pt x="3139" y="886"/>
                    </a:lnTo>
                    <a:lnTo>
                      <a:pt x="3128" y="884"/>
                    </a:lnTo>
                    <a:lnTo>
                      <a:pt x="3114" y="870"/>
                    </a:lnTo>
                    <a:lnTo>
                      <a:pt x="3106" y="866"/>
                    </a:lnTo>
                    <a:lnTo>
                      <a:pt x="3103" y="863"/>
                    </a:lnTo>
                    <a:lnTo>
                      <a:pt x="3100" y="863"/>
                    </a:lnTo>
                    <a:lnTo>
                      <a:pt x="3100" y="887"/>
                    </a:lnTo>
                    <a:lnTo>
                      <a:pt x="3084" y="881"/>
                    </a:lnTo>
                    <a:lnTo>
                      <a:pt x="3076" y="882"/>
                    </a:lnTo>
                    <a:lnTo>
                      <a:pt x="3065" y="874"/>
                    </a:lnTo>
                    <a:lnTo>
                      <a:pt x="3063" y="879"/>
                    </a:lnTo>
                    <a:lnTo>
                      <a:pt x="3053" y="836"/>
                    </a:lnTo>
                    <a:lnTo>
                      <a:pt x="3044" y="835"/>
                    </a:lnTo>
                    <a:lnTo>
                      <a:pt x="3026" y="849"/>
                    </a:lnTo>
                    <a:lnTo>
                      <a:pt x="3025" y="846"/>
                    </a:lnTo>
                    <a:lnTo>
                      <a:pt x="3017" y="847"/>
                    </a:lnTo>
                    <a:lnTo>
                      <a:pt x="2990" y="838"/>
                    </a:lnTo>
                    <a:lnTo>
                      <a:pt x="2979" y="847"/>
                    </a:lnTo>
                    <a:lnTo>
                      <a:pt x="2981" y="854"/>
                    </a:lnTo>
                    <a:lnTo>
                      <a:pt x="2977" y="856"/>
                    </a:lnTo>
                    <a:lnTo>
                      <a:pt x="2979" y="865"/>
                    </a:lnTo>
                    <a:lnTo>
                      <a:pt x="3003" y="877"/>
                    </a:lnTo>
                    <a:lnTo>
                      <a:pt x="3011" y="878"/>
                    </a:lnTo>
                    <a:lnTo>
                      <a:pt x="3017" y="887"/>
                    </a:lnTo>
                    <a:lnTo>
                      <a:pt x="3015" y="895"/>
                    </a:lnTo>
                    <a:lnTo>
                      <a:pt x="3015" y="905"/>
                    </a:lnTo>
                    <a:lnTo>
                      <a:pt x="3011" y="909"/>
                    </a:lnTo>
                    <a:lnTo>
                      <a:pt x="3011" y="915"/>
                    </a:lnTo>
                    <a:lnTo>
                      <a:pt x="3009" y="921"/>
                    </a:lnTo>
                    <a:lnTo>
                      <a:pt x="3001" y="927"/>
                    </a:lnTo>
                    <a:lnTo>
                      <a:pt x="2994" y="944"/>
                    </a:lnTo>
                    <a:lnTo>
                      <a:pt x="2988" y="953"/>
                    </a:lnTo>
                    <a:lnTo>
                      <a:pt x="2981" y="960"/>
                    </a:lnTo>
                    <a:lnTo>
                      <a:pt x="2978" y="968"/>
                    </a:lnTo>
                    <a:lnTo>
                      <a:pt x="2967" y="973"/>
                    </a:lnTo>
                    <a:lnTo>
                      <a:pt x="2960" y="991"/>
                    </a:lnTo>
                    <a:lnTo>
                      <a:pt x="2956" y="996"/>
                    </a:lnTo>
                    <a:lnTo>
                      <a:pt x="2946" y="999"/>
                    </a:lnTo>
                    <a:lnTo>
                      <a:pt x="2909" y="1002"/>
                    </a:lnTo>
                    <a:lnTo>
                      <a:pt x="2906" y="994"/>
                    </a:lnTo>
                    <a:lnTo>
                      <a:pt x="2900" y="984"/>
                    </a:lnTo>
                    <a:lnTo>
                      <a:pt x="2869" y="958"/>
                    </a:lnTo>
                    <a:lnTo>
                      <a:pt x="2869" y="956"/>
                    </a:lnTo>
                    <a:lnTo>
                      <a:pt x="2847" y="947"/>
                    </a:lnTo>
                    <a:lnTo>
                      <a:pt x="2826" y="930"/>
                    </a:lnTo>
                    <a:lnTo>
                      <a:pt x="2818" y="929"/>
                    </a:lnTo>
                    <a:lnTo>
                      <a:pt x="2810" y="932"/>
                    </a:lnTo>
                    <a:lnTo>
                      <a:pt x="2794" y="927"/>
                    </a:lnTo>
                    <a:lnTo>
                      <a:pt x="2789" y="940"/>
                    </a:lnTo>
                    <a:lnTo>
                      <a:pt x="2807" y="951"/>
                    </a:lnTo>
                    <a:lnTo>
                      <a:pt x="2822" y="967"/>
                    </a:lnTo>
                    <a:lnTo>
                      <a:pt x="2833" y="986"/>
                    </a:lnTo>
                    <a:lnTo>
                      <a:pt x="2850" y="1002"/>
                    </a:lnTo>
                    <a:lnTo>
                      <a:pt x="2879" y="1006"/>
                    </a:lnTo>
                    <a:lnTo>
                      <a:pt x="2903" y="1016"/>
                    </a:lnTo>
                    <a:lnTo>
                      <a:pt x="2912" y="1011"/>
                    </a:lnTo>
                    <a:lnTo>
                      <a:pt x="2936" y="1012"/>
                    </a:lnTo>
                    <a:lnTo>
                      <a:pt x="2961" y="1016"/>
                    </a:lnTo>
                    <a:lnTo>
                      <a:pt x="2962" y="1021"/>
                    </a:lnTo>
                    <a:lnTo>
                      <a:pt x="2968" y="1019"/>
                    </a:lnTo>
                    <a:lnTo>
                      <a:pt x="2965" y="1032"/>
                    </a:lnTo>
                    <a:lnTo>
                      <a:pt x="2960" y="1040"/>
                    </a:lnTo>
                    <a:lnTo>
                      <a:pt x="2960" y="1050"/>
                    </a:lnTo>
                    <a:lnTo>
                      <a:pt x="2950" y="1062"/>
                    </a:lnTo>
                    <a:lnTo>
                      <a:pt x="2946" y="1081"/>
                    </a:lnTo>
                    <a:lnTo>
                      <a:pt x="2939" y="1085"/>
                    </a:lnTo>
                    <a:lnTo>
                      <a:pt x="2931" y="1104"/>
                    </a:lnTo>
                    <a:lnTo>
                      <a:pt x="2918" y="1110"/>
                    </a:lnTo>
                    <a:lnTo>
                      <a:pt x="2918" y="1125"/>
                    </a:lnTo>
                    <a:lnTo>
                      <a:pt x="2913" y="1131"/>
                    </a:lnTo>
                    <a:lnTo>
                      <a:pt x="2903" y="1153"/>
                    </a:lnTo>
                    <a:lnTo>
                      <a:pt x="2900" y="1151"/>
                    </a:lnTo>
                    <a:lnTo>
                      <a:pt x="2888" y="1164"/>
                    </a:lnTo>
                    <a:lnTo>
                      <a:pt x="2871" y="1174"/>
                    </a:lnTo>
                    <a:lnTo>
                      <a:pt x="2850" y="1169"/>
                    </a:lnTo>
                    <a:lnTo>
                      <a:pt x="2847" y="1177"/>
                    </a:lnTo>
                    <a:lnTo>
                      <a:pt x="2827" y="1162"/>
                    </a:lnTo>
                    <a:lnTo>
                      <a:pt x="2826" y="1166"/>
                    </a:lnTo>
                    <a:lnTo>
                      <a:pt x="2826" y="1170"/>
                    </a:lnTo>
                    <a:lnTo>
                      <a:pt x="2820" y="1159"/>
                    </a:lnTo>
                    <a:lnTo>
                      <a:pt x="2816" y="1162"/>
                    </a:lnTo>
                    <a:lnTo>
                      <a:pt x="2809" y="1156"/>
                    </a:lnTo>
                    <a:lnTo>
                      <a:pt x="2804" y="1155"/>
                    </a:lnTo>
                    <a:lnTo>
                      <a:pt x="2806" y="1162"/>
                    </a:lnTo>
                    <a:lnTo>
                      <a:pt x="2806" y="1170"/>
                    </a:lnTo>
                    <a:lnTo>
                      <a:pt x="2809" y="1180"/>
                    </a:lnTo>
                    <a:lnTo>
                      <a:pt x="2809" y="1182"/>
                    </a:lnTo>
                    <a:lnTo>
                      <a:pt x="2804" y="1182"/>
                    </a:lnTo>
                    <a:lnTo>
                      <a:pt x="2796" y="1178"/>
                    </a:lnTo>
                    <a:lnTo>
                      <a:pt x="2795" y="1189"/>
                    </a:lnTo>
                    <a:lnTo>
                      <a:pt x="2800" y="1196"/>
                    </a:lnTo>
                    <a:lnTo>
                      <a:pt x="2796" y="1201"/>
                    </a:lnTo>
                    <a:lnTo>
                      <a:pt x="2793" y="1215"/>
                    </a:lnTo>
                    <a:lnTo>
                      <a:pt x="2788" y="1222"/>
                    </a:lnTo>
                    <a:lnTo>
                      <a:pt x="2780" y="1222"/>
                    </a:lnTo>
                    <a:lnTo>
                      <a:pt x="2778" y="1229"/>
                    </a:lnTo>
                    <a:lnTo>
                      <a:pt x="2773" y="1231"/>
                    </a:lnTo>
                    <a:lnTo>
                      <a:pt x="2767" y="1228"/>
                    </a:lnTo>
                    <a:lnTo>
                      <a:pt x="2763" y="1237"/>
                    </a:lnTo>
                    <a:lnTo>
                      <a:pt x="2758" y="1229"/>
                    </a:lnTo>
                    <a:lnTo>
                      <a:pt x="2752" y="1227"/>
                    </a:lnTo>
                    <a:lnTo>
                      <a:pt x="2746" y="1221"/>
                    </a:lnTo>
                    <a:lnTo>
                      <a:pt x="2734" y="1216"/>
                    </a:lnTo>
                    <a:lnTo>
                      <a:pt x="2721" y="1205"/>
                    </a:lnTo>
                    <a:lnTo>
                      <a:pt x="2716" y="1209"/>
                    </a:lnTo>
                    <a:lnTo>
                      <a:pt x="2714" y="1195"/>
                    </a:lnTo>
                    <a:lnTo>
                      <a:pt x="2707" y="1204"/>
                    </a:lnTo>
                    <a:lnTo>
                      <a:pt x="2697" y="1205"/>
                    </a:lnTo>
                    <a:lnTo>
                      <a:pt x="2692" y="1200"/>
                    </a:lnTo>
                    <a:lnTo>
                      <a:pt x="2688" y="1204"/>
                    </a:lnTo>
                    <a:lnTo>
                      <a:pt x="2678" y="1204"/>
                    </a:lnTo>
                    <a:lnTo>
                      <a:pt x="2658" y="1195"/>
                    </a:lnTo>
                    <a:lnTo>
                      <a:pt x="2654" y="1189"/>
                    </a:lnTo>
                    <a:lnTo>
                      <a:pt x="2608" y="1167"/>
                    </a:lnTo>
                    <a:lnTo>
                      <a:pt x="2606" y="1170"/>
                    </a:lnTo>
                    <a:lnTo>
                      <a:pt x="2600" y="1182"/>
                    </a:lnTo>
                    <a:lnTo>
                      <a:pt x="2602" y="1189"/>
                    </a:lnTo>
                    <a:lnTo>
                      <a:pt x="2611" y="1195"/>
                    </a:lnTo>
                    <a:lnTo>
                      <a:pt x="2618" y="1191"/>
                    </a:lnTo>
                    <a:lnTo>
                      <a:pt x="2617" y="1186"/>
                    </a:lnTo>
                    <a:lnTo>
                      <a:pt x="2617" y="1180"/>
                    </a:lnTo>
                    <a:lnTo>
                      <a:pt x="2626" y="1189"/>
                    </a:lnTo>
                    <a:lnTo>
                      <a:pt x="2642" y="1194"/>
                    </a:lnTo>
                    <a:lnTo>
                      <a:pt x="2654" y="1200"/>
                    </a:lnTo>
                    <a:lnTo>
                      <a:pt x="2656" y="1205"/>
                    </a:lnTo>
                    <a:lnTo>
                      <a:pt x="2656" y="1211"/>
                    </a:lnTo>
                    <a:lnTo>
                      <a:pt x="2662" y="1202"/>
                    </a:lnTo>
                    <a:lnTo>
                      <a:pt x="2682" y="1209"/>
                    </a:lnTo>
                    <a:lnTo>
                      <a:pt x="2683" y="1215"/>
                    </a:lnTo>
                    <a:lnTo>
                      <a:pt x="2676" y="1220"/>
                    </a:lnTo>
                    <a:lnTo>
                      <a:pt x="2672" y="1227"/>
                    </a:lnTo>
                    <a:lnTo>
                      <a:pt x="2678" y="1228"/>
                    </a:lnTo>
                    <a:lnTo>
                      <a:pt x="2682" y="1220"/>
                    </a:lnTo>
                    <a:lnTo>
                      <a:pt x="2689" y="1213"/>
                    </a:lnTo>
                    <a:lnTo>
                      <a:pt x="2701" y="1211"/>
                    </a:lnTo>
                    <a:lnTo>
                      <a:pt x="2709" y="1215"/>
                    </a:lnTo>
                    <a:lnTo>
                      <a:pt x="2712" y="1222"/>
                    </a:lnTo>
                    <a:lnTo>
                      <a:pt x="2724" y="1233"/>
                    </a:lnTo>
                    <a:lnTo>
                      <a:pt x="2737" y="1237"/>
                    </a:lnTo>
                    <a:lnTo>
                      <a:pt x="2740" y="1242"/>
                    </a:lnTo>
                    <a:lnTo>
                      <a:pt x="2748" y="1238"/>
                    </a:lnTo>
                    <a:lnTo>
                      <a:pt x="2751" y="1243"/>
                    </a:lnTo>
                    <a:lnTo>
                      <a:pt x="2750" y="1248"/>
                    </a:lnTo>
                    <a:lnTo>
                      <a:pt x="2758" y="1258"/>
                    </a:lnTo>
                    <a:lnTo>
                      <a:pt x="2759" y="1264"/>
                    </a:lnTo>
                    <a:lnTo>
                      <a:pt x="2764" y="1287"/>
                    </a:lnTo>
                    <a:lnTo>
                      <a:pt x="2763" y="1298"/>
                    </a:lnTo>
                    <a:lnTo>
                      <a:pt x="2761" y="1304"/>
                    </a:lnTo>
                    <a:lnTo>
                      <a:pt x="2756" y="1311"/>
                    </a:lnTo>
                    <a:lnTo>
                      <a:pt x="2734" y="1311"/>
                    </a:lnTo>
                    <a:lnTo>
                      <a:pt x="2726" y="1318"/>
                    </a:lnTo>
                    <a:lnTo>
                      <a:pt x="2719" y="1322"/>
                    </a:lnTo>
                    <a:lnTo>
                      <a:pt x="2708" y="1323"/>
                    </a:lnTo>
                    <a:lnTo>
                      <a:pt x="2685" y="1320"/>
                    </a:lnTo>
                    <a:lnTo>
                      <a:pt x="2676" y="1323"/>
                    </a:lnTo>
                    <a:lnTo>
                      <a:pt x="2665" y="1319"/>
                    </a:lnTo>
                    <a:lnTo>
                      <a:pt x="2661" y="1326"/>
                    </a:lnTo>
                    <a:lnTo>
                      <a:pt x="2670" y="1341"/>
                    </a:lnTo>
                    <a:lnTo>
                      <a:pt x="2686" y="1340"/>
                    </a:lnTo>
                    <a:lnTo>
                      <a:pt x="2688" y="1347"/>
                    </a:lnTo>
                    <a:lnTo>
                      <a:pt x="2676" y="1351"/>
                    </a:lnTo>
                    <a:lnTo>
                      <a:pt x="2667" y="1347"/>
                    </a:lnTo>
                    <a:lnTo>
                      <a:pt x="2655" y="1349"/>
                    </a:lnTo>
                    <a:lnTo>
                      <a:pt x="2651" y="1368"/>
                    </a:lnTo>
                    <a:lnTo>
                      <a:pt x="2651" y="1379"/>
                    </a:lnTo>
                    <a:lnTo>
                      <a:pt x="2656" y="1410"/>
                    </a:lnTo>
                    <a:lnTo>
                      <a:pt x="2639" y="1390"/>
                    </a:lnTo>
                    <a:lnTo>
                      <a:pt x="2633" y="1393"/>
                    </a:lnTo>
                    <a:lnTo>
                      <a:pt x="2634" y="1400"/>
                    </a:lnTo>
                    <a:lnTo>
                      <a:pt x="2626" y="1406"/>
                    </a:lnTo>
                    <a:lnTo>
                      <a:pt x="2626" y="1414"/>
                    </a:lnTo>
                    <a:lnTo>
                      <a:pt x="2622" y="1421"/>
                    </a:lnTo>
                    <a:lnTo>
                      <a:pt x="2621" y="1426"/>
                    </a:lnTo>
                    <a:lnTo>
                      <a:pt x="2605" y="1426"/>
                    </a:lnTo>
                    <a:lnTo>
                      <a:pt x="2608" y="1437"/>
                    </a:lnTo>
                    <a:lnTo>
                      <a:pt x="2613" y="1441"/>
                    </a:lnTo>
                    <a:lnTo>
                      <a:pt x="2603" y="1459"/>
                    </a:lnTo>
                    <a:lnTo>
                      <a:pt x="2581" y="1475"/>
                    </a:lnTo>
                    <a:lnTo>
                      <a:pt x="2575" y="1482"/>
                    </a:lnTo>
                    <a:lnTo>
                      <a:pt x="2551" y="1484"/>
                    </a:lnTo>
                    <a:lnTo>
                      <a:pt x="2546" y="1489"/>
                    </a:lnTo>
                    <a:lnTo>
                      <a:pt x="2568" y="1506"/>
                    </a:lnTo>
                    <a:lnTo>
                      <a:pt x="2568" y="1512"/>
                    </a:lnTo>
                    <a:lnTo>
                      <a:pt x="2565" y="1524"/>
                    </a:lnTo>
                    <a:lnTo>
                      <a:pt x="2563" y="1538"/>
                    </a:lnTo>
                    <a:lnTo>
                      <a:pt x="2560" y="1544"/>
                    </a:lnTo>
                    <a:lnTo>
                      <a:pt x="2549" y="1548"/>
                    </a:lnTo>
                    <a:lnTo>
                      <a:pt x="2551" y="1573"/>
                    </a:lnTo>
                    <a:lnTo>
                      <a:pt x="2547" y="1583"/>
                    </a:lnTo>
                    <a:lnTo>
                      <a:pt x="2540" y="1584"/>
                    </a:lnTo>
                    <a:lnTo>
                      <a:pt x="2537" y="1589"/>
                    </a:lnTo>
                    <a:lnTo>
                      <a:pt x="2541" y="1605"/>
                    </a:lnTo>
                    <a:lnTo>
                      <a:pt x="2538" y="1632"/>
                    </a:lnTo>
                    <a:lnTo>
                      <a:pt x="2537" y="1642"/>
                    </a:lnTo>
                    <a:lnTo>
                      <a:pt x="2533" y="1675"/>
                    </a:lnTo>
                    <a:lnTo>
                      <a:pt x="2533" y="1702"/>
                    </a:lnTo>
                    <a:lnTo>
                      <a:pt x="2535" y="1718"/>
                    </a:lnTo>
                    <a:lnTo>
                      <a:pt x="2535" y="1729"/>
                    </a:lnTo>
                    <a:lnTo>
                      <a:pt x="2525" y="1747"/>
                    </a:lnTo>
                    <a:lnTo>
                      <a:pt x="2533" y="1749"/>
                    </a:lnTo>
                    <a:lnTo>
                      <a:pt x="2537" y="1758"/>
                    </a:lnTo>
                    <a:lnTo>
                      <a:pt x="2545" y="1770"/>
                    </a:lnTo>
                    <a:lnTo>
                      <a:pt x="2551" y="1776"/>
                    </a:lnTo>
                    <a:lnTo>
                      <a:pt x="2552" y="1776"/>
                    </a:lnTo>
                    <a:lnTo>
                      <a:pt x="2558" y="1772"/>
                    </a:lnTo>
                    <a:lnTo>
                      <a:pt x="2559" y="1779"/>
                    </a:lnTo>
                    <a:lnTo>
                      <a:pt x="2560" y="1802"/>
                    </a:lnTo>
                    <a:lnTo>
                      <a:pt x="2564" y="1797"/>
                    </a:lnTo>
                    <a:lnTo>
                      <a:pt x="2564" y="1775"/>
                    </a:lnTo>
                    <a:lnTo>
                      <a:pt x="2568" y="1772"/>
                    </a:lnTo>
                    <a:lnTo>
                      <a:pt x="2596" y="1772"/>
                    </a:lnTo>
                    <a:lnTo>
                      <a:pt x="2601" y="1776"/>
                    </a:lnTo>
                    <a:lnTo>
                      <a:pt x="2608" y="1776"/>
                    </a:lnTo>
                    <a:lnTo>
                      <a:pt x="2613" y="1774"/>
                    </a:lnTo>
                    <a:lnTo>
                      <a:pt x="2622" y="1779"/>
                    </a:lnTo>
                    <a:lnTo>
                      <a:pt x="2624" y="1785"/>
                    </a:lnTo>
                    <a:lnTo>
                      <a:pt x="2628" y="1812"/>
                    </a:lnTo>
                    <a:lnTo>
                      <a:pt x="2646" y="1856"/>
                    </a:lnTo>
                    <a:lnTo>
                      <a:pt x="2646" y="1876"/>
                    </a:lnTo>
                    <a:lnTo>
                      <a:pt x="2648" y="1890"/>
                    </a:lnTo>
                    <a:lnTo>
                      <a:pt x="2660" y="1909"/>
                    </a:lnTo>
                    <a:lnTo>
                      <a:pt x="2662" y="1936"/>
                    </a:lnTo>
                    <a:lnTo>
                      <a:pt x="2661" y="1944"/>
                    </a:lnTo>
                    <a:lnTo>
                      <a:pt x="2658" y="1953"/>
                    </a:lnTo>
                    <a:lnTo>
                      <a:pt x="2650" y="1959"/>
                    </a:lnTo>
                    <a:lnTo>
                      <a:pt x="2644" y="1964"/>
                    </a:lnTo>
                    <a:lnTo>
                      <a:pt x="2645" y="1966"/>
                    </a:lnTo>
                    <a:lnTo>
                      <a:pt x="2666" y="1955"/>
                    </a:lnTo>
                    <a:lnTo>
                      <a:pt x="2666" y="1964"/>
                    </a:lnTo>
                    <a:lnTo>
                      <a:pt x="2670" y="1964"/>
                    </a:lnTo>
                    <a:lnTo>
                      <a:pt x="2686" y="1952"/>
                    </a:lnTo>
                    <a:lnTo>
                      <a:pt x="2734" y="1930"/>
                    </a:lnTo>
                    <a:lnTo>
                      <a:pt x="2756" y="1936"/>
                    </a:lnTo>
                    <a:lnTo>
                      <a:pt x="2762" y="1942"/>
                    </a:lnTo>
                    <a:lnTo>
                      <a:pt x="2774" y="1948"/>
                    </a:lnTo>
                    <a:lnTo>
                      <a:pt x="2779" y="1957"/>
                    </a:lnTo>
                    <a:lnTo>
                      <a:pt x="2796" y="1964"/>
                    </a:lnTo>
                    <a:lnTo>
                      <a:pt x="2821" y="1976"/>
                    </a:lnTo>
                    <a:lnTo>
                      <a:pt x="2842" y="1977"/>
                    </a:lnTo>
                    <a:lnTo>
                      <a:pt x="2847" y="1980"/>
                    </a:lnTo>
                    <a:lnTo>
                      <a:pt x="2885" y="2006"/>
                    </a:lnTo>
                    <a:lnTo>
                      <a:pt x="2900" y="2012"/>
                    </a:lnTo>
                    <a:lnTo>
                      <a:pt x="2920" y="2043"/>
                    </a:lnTo>
                    <a:lnTo>
                      <a:pt x="2924" y="2049"/>
                    </a:lnTo>
                    <a:lnTo>
                      <a:pt x="2923" y="2056"/>
                    </a:lnTo>
                    <a:lnTo>
                      <a:pt x="2929" y="2061"/>
                    </a:lnTo>
                    <a:lnTo>
                      <a:pt x="2934" y="2057"/>
                    </a:lnTo>
                    <a:lnTo>
                      <a:pt x="2939" y="2060"/>
                    </a:lnTo>
                    <a:lnTo>
                      <a:pt x="2943" y="2065"/>
                    </a:lnTo>
                    <a:lnTo>
                      <a:pt x="2950" y="2066"/>
                    </a:lnTo>
                    <a:lnTo>
                      <a:pt x="2958" y="2065"/>
                    </a:lnTo>
                    <a:lnTo>
                      <a:pt x="2966" y="2066"/>
                    </a:lnTo>
                    <a:lnTo>
                      <a:pt x="2978" y="2076"/>
                    </a:lnTo>
                    <a:lnTo>
                      <a:pt x="3020" y="2089"/>
                    </a:lnTo>
                    <a:lnTo>
                      <a:pt x="3032" y="2099"/>
                    </a:lnTo>
                    <a:lnTo>
                      <a:pt x="3035" y="2106"/>
                    </a:lnTo>
                    <a:lnTo>
                      <a:pt x="3051" y="2116"/>
                    </a:lnTo>
                    <a:lnTo>
                      <a:pt x="3052" y="2122"/>
                    </a:lnTo>
                    <a:lnTo>
                      <a:pt x="3046" y="2137"/>
                    </a:lnTo>
                    <a:lnTo>
                      <a:pt x="3042" y="2149"/>
                    </a:lnTo>
                    <a:lnTo>
                      <a:pt x="3033" y="2169"/>
                    </a:lnTo>
                    <a:lnTo>
                      <a:pt x="3046" y="2148"/>
                    </a:lnTo>
                    <a:lnTo>
                      <a:pt x="3051" y="2136"/>
                    </a:lnTo>
                    <a:lnTo>
                      <a:pt x="3056" y="2127"/>
                    </a:lnTo>
                    <a:lnTo>
                      <a:pt x="3112" y="2126"/>
                    </a:lnTo>
                    <a:lnTo>
                      <a:pt x="3139" y="2132"/>
                    </a:lnTo>
                    <a:lnTo>
                      <a:pt x="3160" y="2130"/>
                    </a:lnTo>
                    <a:lnTo>
                      <a:pt x="3166" y="2131"/>
                    </a:lnTo>
                    <a:lnTo>
                      <a:pt x="3171" y="2127"/>
                    </a:lnTo>
                    <a:lnTo>
                      <a:pt x="3182" y="2130"/>
                    </a:lnTo>
                    <a:lnTo>
                      <a:pt x="3185" y="2137"/>
                    </a:lnTo>
                    <a:lnTo>
                      <a:pt x="3193" y="2136"/>
                    </a:lnTo>
                    <a:lnTo>
                      <a:pt x="3203" y="2140"/>
                    </a:lnTo>
                    <a:lnTo>
                      <a:pt x="3210" y="2145"/>
                    </a:lnTo>
                    <a:lnTo>
                      <a:pt x="3216" y="2141"/>
                    </a:lnTo>
                    <a:lnTo>
                      <a:pt x="3221" y="2165"/>
                    </a:lnTo>
                    <a:lnTo>
                      <a:pt x="3219" y="2199"/>
                    </a:lnTo>
                    <a:lnTo>
                      <a:pt x="3214" y="2217"/>
                    </a:lnTo>
                    <a:lnTo>
                      <a:pt x="3213" y="2235"/>
                    </a:lnTo>
                    <a:lnTo>
                      <a:pt x="3219" y="2246"/>
                    </a:lnTo>
                    <a:lnTo>
                      <a:pt x="3221" y="2258"/>
                    </a:lnTo>
                    <a:lnTo>
                      <a:pt x="3221" y="2281"/>
                    </a:lnTo>
                    <a:lnTo>
                      <a:pt x="3225" y="2314"/>
                    </a:lnTo>
                    <a:lnTo>
                      <a:pt x="3219" y="2321"/>
                    </a:lnTo>
                    <a:lnTo>
                      <a:pt x="3219" y="2341"/>
                    </a:lnTo>
                    <a:lnTo>
                      <a:pt x="3223" y="2348"/>
                    </a:lnTo>
                    <a:lnTo>
                      <a:pt x="3228" y="2352"/>
                    </a:lnTo>
                    <a:lnTo>
                      <a:pt x="3230" y="2358"/>
                    </a:lnTo>
                    <a:lnTo>
                      <a:pt x="3239" y="2369"/>
                    </a:lnTo>
                    <a:lnTo>
                      <a:pt x="3247" y="2373"/>
                    </a:lnTo>
                    <a:lnTo>
                      <a:pt x="3255" y="2382"/>
                    </a:lnTo>
                    <a:lnTo>
                      <a:pt x="3259" y="2393"/>
                    </a:lnTo>
                    <a:lnTo>
                      <a:pt x="3267" y="2402"/>
                    </a:lnTo>
                    <a:lnTo>
                      <a:pt x="3267" y="2405"/>
                    </a:lnTo>
                    <a:lnTo>
                      <a:pt x="3253" y="2406"/>
                    </a:lnTo>
                    <a:lnTo>
                      <a:pt x="3234" y="2418"/>
                    </a:lnTo>
                    <a:lnTo>
                      <a:pt x="3229" y="2423"/>
                    </a:lnTo>
                    <a:lnTo>
                      <a:pt x="3229" y="2425"/>
                    </a:lnTo>
                    <a:lnTo>
                      <a:pt x="3262" y="2416"/>
                    </a:lnTo>
                    <a:lnTo>
                      <a:pt x="3272" y="2417"/>
                    </a:lnTo>
                    <a:lnTo>
                      <a:pt x="3279" y="2421"/>
                    </a:lnTo>
                    <a:lnTo>
                      <a:pt x="3307" y="2450"/>
                    </a:lnTo>
                    <a:lnTo>
                      <a:pt x="3312" y="2459"/>
                    </a:lnTo>
                    <a:lnTo>
                      <a:pt x="3317" y="2477"/>
                    </a:lnTo>
                    <a:lnTo>
                      <a:pt x="3314" y="2486"/>
                    </a:lnTo>
                    <a:lnTo>
                      <a:pt x="3289" y="2514"/>
                    </a:lnTo>
                    <a:lnTo>
                      <a:pt x="3314" y="2495"/>
                    </a:lnTo>
                    <a:lnTo>
                      <a:pt x="3318" y="2488"/>
                    </a:lnTo>
                    <a:lnTo>
                      <a:pt x="3323" y="2488"/>
                    </a:lnTo>
                    <a:lnTo>
                      <a:pt x="3337" y="2500"/>
                    </a:lnTo>
                    <a:lnTo>
                      <a:pt x="3344" y="2501"/>
                    </a:lnTo>
                    <a:lnTo>
                      <a:pt x="3359" y="2512"/>
                    </a:lnTo>
                    <a:lnTo>
                      <a:pt x="3363" y="2509"/>
                    </a:lnTo>
                    <a:lnTo>
                      <a:pt x="3360" y="2482"/>
                    </a:lnTo>
                    <a:lnTo>
                      <a:pt x="3363" y="2476"/>
                    </a:lnTo>
                    <a:lnTo>
                      <a:pt x="3370" y="2476"/>
                    </a:lnTo>
                    <a:lnTo>
                      <a:pt x="3370" y="2470"/>
                    </a:lnTo>
                    <a:lnTo>
                      <a:pt x="3371" y="2464"/>
                    </a:lnTo>
                    <a:lnTo>
                      <a:pt x="3379" y="2461"/>
                    </a:lnTo>
                    <a:lnTo>
                      <a:pt x="3386" y="2461"/>
                    </a:lnTo>
                    <a:lnTo>
                      <a:pt x="3386" y="2466"/>
                    </a:lnTo>
                    <a:lnTo>
                      <a:pt x="3399" y="2475"/>
                    </a:lnTo>
                    <a:lnTo>
                      <a:pt x="3402" y="2495"/>
                    </a:lnTo>
                    <a:lnTo>
                      <a:pt x="3408" y="2493"/>
                    </a:lnTo>
                    <a:lnTo>
                      <a:pt x="3415" y="2487"/>
                    </a:lnTo>
                    <a:lnTo>
                      <a:pt x="3415" y="2481"/>
                    </a:lnTo>
                    <a:lnTo>
                      <a:pt x="3419" y="2477"/>
                    </a:lnTo>
                    <a:lnTo>
                      <a:pt x="3420" y="2470"/>
                    </a:lnTo>
                    <a:lnTo>
                      <a:pt x="3412" y="2468"/>
                    </a:lnTo>
                    <a:lnTo>
                      <a:pt x="3401" y="2450"/>
                    </a:lnTo>
                    <a:lnTo>
                      <a:pt x="3399" y="2443"/>
                    </a:lnTo>
                    <a:lnTo>
                      <a:pt x="3412" y="2442"/>
                    </a:lnTo>
                    <a:lnTo>
                      <a:pt x="3412" y="2437"/>
                    </a:lnTo>
                    <a:lnTo>
                      <a:pt x="3420" y="2432"/>
                    </a:lnTo>
                    <a:lnTo>
                      <a:pt x="3424" y="2421"/>
                    </a:lnTo>
                    <a:lnTo>
                      <a:pt x="3429" y="2415"/>
                    </a:lnTo>
                    <a:lnTo>
                      <a:pt x="3435" y="2410"/>
                    </a:lnTo>
                    <a:lnTo>
                      <a:pt x="3454" y="2411"/>
                    </a:lnTo>
                    <a:lnTo>
                      <a:pt x="3460" y="2407"/>
                    </a:lnTo>
                    <a:lnTo>
                      <a:pt x="3460" y="2405"/>
                    </a:lnTo>
                    <a:lnTo>
                      <a:pt x="3444" y="2407"/>
                    </a:lnTo>
                    <a:lnTo>
                      <a:pt x="3436" y="2406"/>
                    </a:lnTo>
                    <a:lnTo>
                      <a:pt x="3429" y="2400"/>
                    </a:lnTo>
                    <a:lnTo>
                      <a:pt x="3427" y="2391"/>
                    </a:lnTo>
                    <a:lnTo>
                      <a:pt x="3424" y="2387"/>
                    </a:lnTo>
                    <a:lnTo>
                      <a:pt x="3417" y="2383"/>
                    </a:lnTo>
                    <a:lnTo>
                      <a:pt x="3411" y="2364"/>
                    </a:lnTo>
                    <a:lnTo>
                      <a:pt x="3414" y="2361"/>
                    </a:lnTo>
                    <a:lnTo>
                      <a:pt x="3415" y="2356"/>
                    </a:lnTo>
                    <a:lnTo>
                      <a:pt x="3411" y="2353"/>
                    </a:lnTo>
                    <a:lnTo>
                      <a:pt x="3407" y="2309"/>
                    </a:lnTo>
                    <a:lnTo>
                      <a:pt x="3404" y="2299"/>
                    </a:lnTo>
                    <a:lnTo>
                      <a:pt x="3403" y="2274"/>
                    </a:lnTo>
                    <a:lnTo>
                      <a:pt x="3404" y="2264"/>
                    </a:lnTo>
                    <a:lnTo>
                      <a:pt x="3402" y="2251"/>
                    </a:lnTo>
                    <a:lnTo>
                      <a:pt x="3399" y="2242"/>
                    </a:lnTo>
                    <a:lnTo>
                      <a:pt x="3391" y="2232"/>
                    </a:lnTo>
                    <a:lnTo>
                      <a:pt x="3379" y="2206"/>
                    </a:lnTo>
                    <a:lnTo>
                      <a:pt x="3374" y="2200"/>
                    </a:lnTo>
                    <a:lnTo>
                      <a:pt x="3366" y="2197"/>
                    </a:lnTo>
                    <a:lnTo>
                      <a:pt x="3361" y="2195"/>
                    </a:lnTo>
                    <a:lnTo>
                      <a:pt x="3380" y="2186"/>
                    </a:lnTo>
                    <a:lnTo>
                      <a:pt x="3407" y="2169"/>
                    </a:lnTo>
                    <a:lnTo>
                      <a:pt x="3422" y="2162"/>
                    </a:lnTo>
                    <a:lnTo>
                      <a:pt x="3449" y="2140"/>
                    </a:lnTo>
                    <a:lnTo>
                      <a:pt x="3461" y="2132"/>
                    </a:lnTo>
                    <a:lnTo>
                      <a:pt x="3476" y="2119"/>
                    </a:lnTo>
                    <a:lnTo>
                      <a:pt x="3489" y="2104"/>
                    </a:lnTo>
                    <a:lnTo>
                      <a:pt x="3476" y="2114"/>
                    </a:lnTo>
                    <a:lnTo>
                      <a:pt x="3492" y="2092"/>
                    </a:lnTo>
                    <a:lnTo>
                      <a:pt x="3513" y="2055"/>
                    </a:lnTo>
                    <a:lnTo>
                      <a:pt x="3519" y="2041"/>
                    </a:lnTo>
                    <a:lnTo>
                      <a:pt x="3524" y="2036"/>
                    </a:lnTo>
                    <a:lnTo>
                      <a:pt x="3532" y="2038"/>
                    </a:lnTo>
                    <a:lnTo>
                      <a:pt x="3541" y="2045"/>
                    </a:lnTo>
                    <a:lnTo>
                      <a:pt x="3551" y="2040"/>
                    </a:lnTo>
                    <a:lnTo>
                      <a:pt x="3554" y="2032"/>
                    </a:lnTo>
                    <a:lnTo>
                      <a:pt x="3548" y="2030"/>
                    </a:lnTo>
                    <a:lnTo>
                      <a:pt x="3543" y="2007"/>
                    </a:lnTo>
                    <a:lnTo>
                      <a:pt x="3540" y="2001"/>
                    </a:lnTo>
                    <a:lnTo>
                      <a:pt x="3531" y="2022"/>
                    </a:lnTo>
                    <a:lnTo>
                      <a:pt x="3527" y="2030"/>
                    </a:lnTo>
                    <a:lnTo>
                      <a:pt x="3525" y="2027"/>
                    </a:lnTo>
                    <a:lnTo>
                      <a:pt x="3524" y="2005"/>
                    </a:lnTo>
                    <a:lnTo>
                      <a:pt x="3521" y="1980"/>
                    </a:lnTo>
                    <a:lnTo>
                      <a:pt x="3517" y="1959"/>
                    </a:lnTo>
                    <a:lnTo>
                      <a:pt x="3514" y="1953"/>
                    </a:lnTo>
                    <a:lnTo>
                      <a:pt x="3511" y="1947"/>
                    </a:lnTo>
                    <a:lnTo>
                      <a:pt x="3510" y="1927"/>
                    </a:lnTo>
                    <a:lnTo>
                      <a:pt x="3500" y="1892"/>
                    </a:lnTo>
                    <a:lnTo>
                      <a:pt x="3492" y="1861"/>
                    </a:lnTo>
                    <a:lnTo>
                      <a:pt x="3490" y="1849"/>
                    </a:lnTo>
                    <a:lnTo>
                      <a:pt x="3483" y="1835"/>
                    </a:lnTo>
                    <a:lnTo>
                      <a:pt x="3483" y="1829"/>
                    </a:lnTo>
                    <a:lnTo>
                      <a:pt x="3482" y="1825"/>
                    </a:lnTo>
                    <a:lnTo>
                      <a:pt x="3472" y="1826"/>
                    </a:lnTo>
                    <a:lnTo>
                      <a:pt x="3454" y="1815"/>
                    </a:lnTo>
                    <a:lnTo>
                      <a:pt x="3449" y="1809"/>
                    </a:lnTo>
                    <a:lnTo>
                      <a:pt x="3428" y="1793"/>
                    </a:lnTo>
                    <a:lnTo>
                      <a:pt x="3413" y="1777"/>
                    </a:lnTo>
                    <a:lnTo>
                      <a:pt x="3411" y="1771"/>
                    </a:lnTo>
                    <a:lnTo>
                      <a:pt x="3414" y="1767"/>
                    </a:lnTo>
                    <a:lnTo>
                      <a:pt x="3412" y="1760"/>
                    </a:lnTo>
                    <a:lnTo>
                      <a:pt x="3411" y="1749"/>
                    </a:lnTo>
                    <a:lnTo>
                      <a:pt x="3413" y="1740"/>
                    </a:lnTo>
                    <a:lnTo>
                      <a:pt x="3419" y="1739"/>
                    </a:lnTo>
                    <a:lnTo>
                      <a:pt x="3433" y="1729"/>
                    </a:lnTo>
                    <a:lnTo>
                      <a:pt x="3451" y="1729"/>
                    </a:lnTo>
                    <a:lnTo>
                      <a:pt x="3455" y="1723"/>
                    </a:lnTo>
                    <a:lnTo>
                      <a:pt x="3471" y="1722"/>
                    </a:lnTo>
                    <a:lnTo>
                      <a:pt x="3471" y="1708"/>
                    </a:lnTo>
                    <a:lnTo>
                      <a:pt x="3465" y="1705"/>
                    </a:lnTo>
                    <a:lnTo>
                      <a:pt x="3465" y="1695"/>
                    </a:lnTo>
                    <a:lnTo>
                      <a:pt x="3470" y="1683"/>
                    </a:lnTo>
                    <a:lnTo>
                      <a:pt x="3483" y="1688"/>
                    </a:lnTo>
                    <a:lnTo>
                      <a:pt x="3487" y="1691"/>
                    </a:lnTo>
                    <a:lnTo>
                      <a:pt x="3508" y="1686"/>
                    </a:lnTo>
                    <a:lnTo>
                      <a:pt x="3492" y="1681"/>
                    </a:lnTo>
                    <a:lnTo>
                      <a:pt x="3487" y="1675"/>
                    </a:lnTo>
                    <a:lnTo>
                      <a:pt x="3487" y="1664"/>
                    </a:lnTo>
                    <a:lnTo>
                      <a:pt x="3489" y="1658"/>
                    </a:lnTo>
                    <a:lnTo>
                      <a:pt x="3493" y="1658"/>
                    </a:lnTo>
                    <a:lnTo>
                      <a:pt x="3500" y="1643"/>
                    </a:lnTo>
                    <a:lnTo>
                      <a:pt x="3493" y="1648"/>
                    </a:lnTo>
                    <a:lnTo>
                      <a:pt x="3471" y="1645"/>
                    </a:lnTo>
                    <a:lnTo>
                      <a:pt x="3471" y="1635"/>
                    </a:lnTo>
                    <a:lnTo>
                      <a:pt x="3476" y="1637"/>
                    </a:lnTo>
                    <a:lnTo>
                      <a:pt x="3482" y="1634"/>
                    </a:lnTo>
                    <a:lnTo>
                      <a:pt x="3483" y="1625"/>
                    </a:lnTo>
                    <a:lnTo>
                      <a:pt x="3477" y="1616"/>
                    </a:lnTo>
                    <a:lnTo>
                      <a:pt x="3476" y="1615"/>
                    </a:lnTo>
                    <a:lnTo>
                      <a:pt x="3467" y="1597"/>
                    </a:lnTo>
                    <a:lnTo>
                      <a:pt x="3472" y="1578"/>
                    </a:lnTo>
                    <a:lnTo>
                      <a:pt x="3466" y="1576"/>
                    </a:lnTo>
                    <a:lnTo>
                      <a:pt x="3465" y="1568"/>
                    </a:lnTo>
                    <a:lnTo>
                      <a:pt x="3483" y="1562"/>
                    </a:lnTo>
                    <a:lnTo>
                      <a:pt x="3483" y="1561"/>
                    </a:lnTo>
                    <a:lnTo>
                      <a:pt x="3473" y="1561"/>
                    </a:lnTo>
                    <a:lnTo>
                      <a:pt x="3468" y="1556"/>
                    </a:lnTo>
                    <a:lnTo>
                      <a:pt x="3460" y="1561"/>
                    </a:lnTo>
                    <a:lnTo>
                      <a:pt x="3452" y="1559"/>
                    </a:lnTo>
                    <a:lnTo>
                      <a:pt x="3445" y="1550"/>
                    </a:lnTo>
                    <a:lnTo>
                      <a:pt x="3445" y="1539"/>
                    </a:lnTo>
                    <a:lnTo>
                      <a:pt x="3456" y="1523"/>
                    </a:lnTo>
                    <a:lnTo>
                      <a:pt x="3461" y="1505"/>
                    </a:lnTo>
                    <a:lnTo>
                      <a:pt x="3467" y="1500"/>
                    </a:lnTo>
                    <a:lnTo>
                      <a:pt x="3467" y="1486"/>
                    </a:lnTo>
                    <a:lnTo>
                      <a:pt x="3471" y="1485"/>
                    </a:lnTo>
                    <a:lnTo>
                      <a:pt x="3476" y="1478"/>
                    </a:lnTo>
                    <a:lnTo>
                      <a:pt x="3476" y="1468"/>
                    </a:lnTo>
                    <a:lnTo>
                      <a:pt x="3483" y="1465"/>
                    </a:lnTo>
                    <a:lnTo>
                      <a:pt x="3485" y="1447"/>
                    </a:lnTo>
                    <a:lnTo>
                      <a:pt x="3481" y="1454"/>
                    </a:lnTo>
                    <a:lnTo>
                      <a:pt x="3472" y="1457"/>
                    </a:lnTo>
                    <a:lnTo>
                      <a:pt x="3466" y="1452"/>
                    </a:lnTo>
                    <a:lnTo>
                      <a:pt x="3458" y="1449"/>
                    </a:lnTo>
                    <a:lnTo>
                      <a:pt x="3449" y="1441"/>
                    </a:lnTo>
                    <a:lnTo>
                      <a:pt x="3447" y="1428"/>
                    </a:lnTo>
                    <a:lnTo>
                      <a:pt x="3442" y="1419"/>
                    </a:lnTo>
                    <a:lnTo>
                      <a:pt x="3441" y="1404"/>
                    </a:lnTo>
                    <a:lnTo>
                      <a:pt x="3441" y="1392"/>
                    </a:lnTo>
                    <a:lnTo>
                      <a:pt x="3442" y="1387"/>
                    </a:lnTo>
                    <a:lnTo>
                      <a:pt x="3454" y="1379"/>
                    </a:lnTo>
                    <a:lnTo>
                      <a:pt x="3466" y="1360"/>
                    </a:lnTo>
                    <a:lnTo>
                      <a:pt x="3474" y="1350"/>
                    </a:lnTo>
                    <a:lnTo>
                      <a:pt x="3481" y="1347"/>
                    </a:lnTo>
                    <a:lnTo>
                      <a:pt x="3481" y="1355"/>
                    </a:lnTo>
                    <a:lnTo>
                      <a:pt x="3490" y="1354"/>
                    </a:lnTo>
                    <a:lnTo>
                      <a:pt x="3516" y="1355"/>
                    </a:lnTo>
                    <a:lnTo>
                      <a:pt x="3547" y="1362"/>
                    </a:lnTo>
                    <a:lnTo>
                      <a:pt x="3552" y="1367"/>
                    </a:lnTo>
                    <a:lnTo>
                      <a:pt x="3553" y="1369"/>
                    </a:lnTo>
                    <a:lnTo>
                      <a:pt x="3562" y="1374"/>
                    </a:lnTo>
                    <a:lnTo>
                      <a:pt x="3579" y="1377"/>
                    </a:lnTo>
                    <a:lnTo>
                      <a:pt x="3586" y="1379"/>
                    </a:lnTo>
                    <a:lnTo>
                      <a:pt x="3583" y="1388"/>
                    </a:lnTo>
                    <a:lnTo>
                      <a:pt x="3585" y="1390"/>
                    </a:lnTo>
                    <a:lnTo>
                      <a:pt x="3596" y="1383"/>
                    </a:lnTo>
                    <a:lnTo>
                      <a:pt x="3612" y="1383"/>
                    </a:lnTo>
                    <a:lnTo>
                      <a:pt x="3616" y="1389"/>
                    </a:lnTo>
                    <a:lnTo>
                      <a:pt x="3613" y="1397"/>
                    </a:lnTo>
                    <a:lnTo>
                      <a:pt x="3633" y="1395"/>
                    </a:lnTo>
                    <a:lnTo>
                      <a:pt x="3630" y="1390"/>
                    </a:lnTo>
                    <a:lnTo>
                      <a:pt x="3637" y="1384"/>
                    </a:lnTo>
                    <a:lnTo>
                      <a:pt x="3670" y="1373"/>
                    </a:lnTo>
                    <a:lnTo>
                      <a:pt x="3682" y="1361"/>
                    </a:lnTo>
                    <a:lnTo>
                      <a:pt x="3715" y="1378"/>
                    </a:lnTo>
                    <a:lnTo>
                      <a:pt x="3724" y="1390"/>
                    </a:lnTo>
                    <a:lnTo>
                      <a:pt x="3739" y="1397"/>
                    </a:lnTo>
                    <a:lnTo>
                      <a:pt x="3748" y="1398"/>
                    </a:lnTo>
                    <a:lnTo>
                      <a:pt x="3751" y="1403"/>
                    </a:lnTo>
                    <a:lnTo>
                      <a:pt x="3752" y="1411"/>
                    </a:lnTo>
                    <a:lnTo>
                      <a:pt x="3740" y="1438"/>
                    </a:lnTo>
                    <a:lnTo>
                      <a:pt x="3743" y="1435"/>
                    </a:lnTo>
                    <a:lnTo>
                      <a:pt x="3751" y="1437"/>
                    </a:lnTo>
                    <a:lnTo>
                      <a:pt x="3753" y="1433"/>
                    </a:lnTo>
                    <a:lnTo>
                      <a:pt x="3753" y="1422"/>
                    </a:lnTo>
                    <a:lnTo>
                      <a:pt x="3759" y="1421"/>
                    </a:lnTo>
                    <a:lnTo>
                      <a:pt x="3769" y="1425"/>
                    </a:lnTo>
                    <a:lnTo>
                      <a:pt x="3769" y="1441"/>
                    </a:lnTo>
                    <a:lnTo>
                      <a:pt x="3775" y="1448"/>
                    </a:lnTo>
                    <a:lnTo>
                      <a:pt x="3778" y="1455"/>
                    </a:lnTo>
                    <a:lnTo>
                      <a:pt x="3770" y="1460"/>
                    </a:lnTo>
                    <a:lnTo>
                      <a:pt x="3772" y="1469"/>
                    </a:lnTo>
                    <a:lnTo>
                      <a:pt x="3782" y="1465"/>
                    </a:lnTo>
                    <a:lnTo>
                      <a:pt x="3784" y="1458"/>
                    </a:lnTo>
                    <a:lnTo>
                      <a:pt x="3793" y="1455"/>
                    </a:lnTo>
                    <a:lnTo>
                      <a:pt x="3801" y="1458"/>
                    </a:lnTo>
                    <a:lnTo>
                      <a:pt x="3807" y="1464"/>
                    </a:lnTo>
                    <a:lnTo>
                      <a:pt x="3802" y="1471"/>
                    </a:lnTo>
                    <a:lnTo>
                      <a:pt x="3798" y="1474"/>
                    </a:lnTo>
                    <a:lnTo>
                      <a:pt x="3791" y="1479"/>
                    </a:lnTo>
                    <a:lnTo>
                      <a:pt x="3791" y="1489"/>
                    </a:lnTo>
                    <a:lnTo>
                      <a:pt x="3794" y="1495"/>
                    </a:lnTo>
                    <a:lnTo>
                      <a:pt x="3799" y="1501"/>
                    </a:lnTo>
                    <a:lnTo>
                      <a:pt x="3807" y="1503"/>
                    </a:lnTo>
                    <a:lnTo>
                      <a:pt x="3805" y="1511"/>
                    </a:lnTo>
                    <a:lnTo>
                      <a:pt x="3806" y="1514"/>
                    </a:lnTo>
                    <a:lnTo>
                      <a:pt x="3823" y="1511"/>
                    </a:lnTo>
                    <a:lnTo>
                      <a:pt x="3834" y="1513"/>
                    </a:lnTo>
                    <a:lnTo>
                      <a:pt x="3837" y="1523"/>
                    </a:lnTo>
                    <a:lnTo>
                      <a:pt x="3843" y="1532"/>
                    </a:lnTo>
                    <a:lnTo>
                      <a:pt x="3849" y="1524"/>
                    </a:lnTo>
                    <a:lnTo>
                      <a:pt x="3864" y="1529"/>
                    </a:lnTo>
                    <a:lnTo>
                      <a:pt x="3877" y="1523"/>
                    </a:lnTo>
                    <a:lnTo>
                      <a:pt x="3882" y="1529"/>
                    </a:lnTo>
                    <a:lnTo>
                      <a:pt x="3884" y="1537"/>
                    </a:lnTo>
                    <a:lnTo>
                      <a:pt x="3884" y="1544"/>
                    </a:lnTo>
                    <a:lnTo>
                      <a:pt x="3888" y="1545"/>
                    </a:lnTo>
                    <a:lnTo>
                      <a:pt x="3908" y="1535"/>
                    </a:lnTo>
                    <a:lnTo>
                      <a:pt x="3907" y="1528"/>
                    </a:lnTo>
                    <a:lnTo>
                      <a:pt x="3914" y="1524"/>
                    </a:lnTo>
                    <a:lnTo>
                      <a:pt x="3925" y="1541"/>
                    </a:lnTo>
                    <a:lnTo>
                      <a:pt x="3926" y="1548"/>
                    </a:lnTo>
                    <a:lnTo>
                      <a:pt x="3925" y="1553"/>
                    </a:lnTo>
                    <a:lnTo>
                      <a:pt x="3920" y="1560"/>
                    </a:lnTo>
                    <a:lnTo>
                      <a:pt x="3912" y="1566"/>
                    </a:lnTo>
                    <a:lnTo>
                      <a:pt x="3912" y="1575"/>
                    </a:lnTo>
                    <a:lnTo>
                      <a:pt x="3909" y="1584"/>
                    </a:lnTo>
                    <a:lnTo>
                      <a:pt x="3912" y="1592"/>
                    </a:lnTo>
                    <a:lnTo>
                      <a:pt x="3911" y="1598"/>
                    </a:lnTo>
                    <a:lnTo>
                      <a:pt x="3915" y="1599"/>
                    </a:lnTo>
                    <a:lnTo>
                      <a:pt x="3918" y="1615"/>
                    </a:lnTo>
                    <a:lnTo>
                      <a:pt x="3926" y="1632"/>
                    </a:lnTo>
                    <a:lnTo>
                      <a:pt x="3913" y="1634"/>
                    </a:lnTo>
                    <a:lnTo>
                      <a:pt x="3912" y="1638"/>
                    </a:lnTo>
                    <a:lnTo>
                      <a:pt x="3908" y="1642"/>
                    </a:lnTo>
                    <a:lnTo>
                      <a:pt x="3896" y="1642"/>
                    </a:lnTo>
                    <a:lnTo>
                      <a:pt x="3887" y="1640"/>
                    </a:lnTo>
                    <a:lnTo>
                      <a:pt x="3869" y="1641"/>
                    </a:lnTo>
                    <a:lnTo>
                      <a:pt x="3853" y="1638"/>
                    </a:lnTo>
                    <a:lnTo>
                      <a:pt x="3842" y="1631"/>
                    </a:lnTo>
                    <a:lnTo>
                      <a:pt x="3831" y="1632"/>
                    </a:lnTo>
                    <a:lnTo>
                      <a:pt x="3826" y="1636"/>
                    </a:lnTo>
                    <a:lnTo>
                      <a:pt x="3845" y="1638"/>
                    </a:lnTo>
                    <a:lnTo>
                      <a:pt x="3863" y="1650"/>
                    </a:lnTo>
                    <a:lnTo>
                      <a:pt x="3899" y="1648"/>
                    </a:lnTo>
                    <a:lnTo>
                      <a:pt x="3912" y="1653"/>
                    </a:lnTo>
                    <a:lnTo>
                      <a:pt x="3924" y="1664"/>
                    </a:lnTo>
                    <a:lnTo>
                      <a:pt x="3926" y="1674"/>
                    </a:lnTo>
                    <a:lnTo>
                      <a:pt x="3924" y="1677"/>
                    </a:lnTo>
                    <a:lnTo>
                      <a:pt x="3926" y="1683"/>
                    </a:lnTo>
                    <a:lnTo>
                      <a:pt x="3913" y="1713"/>
                    </a:lnTo>
                    <a:lnTo>
                      <a:pt x="3915" y="1717"/>
                    </a:lnTo>
                    <a:lnTo>
                      <a:pt x="3931" y="1712"/>
                    </a:lnTo>
                    <a:lnTo>
                      <a:pt x="3938" y="1717"/>
                    </a:lnTo>
                    <a:lnTo>
                      <a:pt x="3935" y="1722"/>
                    </a:lnTo>
                    <a:lnTo>
                      <a:pt x="3923" y="1731"/>
                    </a:lnTo>
                    <a:lnTo>
                      <a:pt x="3924" y="1736"/>
                    </a:lnTo>
                    <a:lnTo>
                      <a:pt x="3934" y="1736"/>
                    </a:lnTo>
                    <a:lnTo>
                      <a:pt x="3938" y="1743"/>
                    </a:lnTo>
                    <a:lnTo>
                      <a:pt x="3938" y="1748"/>
                    </a:lnTo>
                    <a:lnTo>
                      <a:pt x="3935" y="1751"/>
                    </a:lnTo>
                    <a:lnTo>
                      <a:pt x="3931" y="1750"/>
                    </a:lnTo>
                    <a:lnTo>
                      <a:pt x="3930" y="1748"/>
                    </a:lnTo>
                    <a:lnTo>
                      <a:pt x="3924" y="1755"/>
                    </a:lnTo>
                    <a:lnTo>
                      <a:pt x="3912" y="1766"/>
                    </a:lnTo>
                    <a:lnTo>
                      <a:pt x="3909" y="1755"/>
                    </a:lnTo>
                    <a:lnTo>
                      <a:pt x="3903" y="1749"/>
                    </a:lnTo>
                    <a:lnTo>
                      <a:pt x="3893" y="1750"/>
                    </a:lnTo>
                    <a:lnTo>
                      <a:pt x="3899" y="1764"/>
                    </a:lnTo>
                    <a:lnTo>
                      <a:pt x="3899" y="1770"/>
                    </a:lnTo>
                    <a:lnTo>
                      <a:pt x="3879" y="1774"/>
                    </a:lnTo>
                    <a:lnTo>
                      <a:pt x="3885" y="1779"/>
                    </a:lnTo>
                    <a:lnTo>
                      <a:pt x="3895" y="1779"/>
                    </a:lnTo>
                    <a:lnTo>
                      <a:pt x="3901" y="1780"/>
                    </a:lnTo>
                    <a:lnTo>
                      <a:pt x="3907" y="1787"/>
                    </a:lnTo>
                    <a:lnTo>
                      <a:pt x="3924" y="1770"/>
                    </a:lnTo>
                    <a:lnTo>
                      <a:pt x="3931" y="1765"/>
                    </a:lnTo>
                    <a:lnTo>
                      <a:pt x="3945" y="1765"/>
                    </a:lnTo>
                    <a:lnTo>
                      <a:pt x="3956" y="1761"/>
                    </a:lnTo>
                    <a:lnTo>
                      <a:pt x="3969" y="1760"/>
                    </a:lnTo>
                    <a:lnTo>
                      <a:pt x="3979" y="1764"/>
                    </a:lnTo>
                    <a:lnTo>
                      <a:pt x="3985" y="1788"/>
                    </a:lnTo>
                    <a:lnTo>
                      <a:pt x="3990" y="1793"/>
                    </a:lnTo>
                    <a:lnTo>
                      <a:pt x="3992" y="1808"/>
                    </a:lnTo>
                    <a:lnTo>
                      <a:pt x="3987" y="1839"/>
                    </a:lnTo>
                    <a:lnTo>
                      <a:pt x="3972" y="1851"/>
                    </a:lnTo>
                    <a:lnTo>
                      <a:pt x="3934" y="1872"/>
                    </a:lnTo>
                    <a:lnTo>
                      <a:pt x="3966" y="1860"/>
                    </a:lnTo>
                    <a:lnTo>
                      <a:pt x="3987" y="1844"/>
                    </a:lnTo>
                    <a:lnTo>
                      <a:pt x="3994" y="1829"/>
                    </a:lnTo>
                    <a:lnTo>
                      <a:pt x="4000" y="1802"/>
                    </a:lnTo>
                    <a:lnTo>
                      <a:pt x="4008" y="1791"/>
                    </a:lnTo>
                    <a:lnTo>
                      <a:pt x="4008" y="1812"/>
                    </a:lnTo>
                    <a:lnTo>
                      <a:pt x="4005" y="1818"/>
                    </a:lnTo>
                    <a:lnTo>
                      <a:pt x="4015" y="1807"/>
                    </a:lnTo>
                    <a:lnTo>
                      <a:pt x="4017" y="1817"/>
                    </a:lnTo>
                    <a:lnTo>
                      <a:pt x="4015" y="1825"/>
                    </a:lnTo>
                    <a:lnTo>
                      <a:pt x="4016" y="1840"/>
                    </a:lnTo>
                    <a:lnTo>
                      <a:pt x="4019" y="1844"/>
                    </a:lnTo>
                    <a:lnTo>
                      <a:pt x="4026" y="1828"/>
                    </a:lnTo>
                    <a:lnTo>
                      <a:pt x="4055" y="1808"/>
                    </a:lnTo>
                    <a:lnTo>
                      <a:pt x="4078" y="1802"/>
                    </a:lnTo>
                    <a:lnTo>
                      <a:pt x="4079" y="1788"/>
                    </a:lnTo>
                    <a:lnTo>
                      <a:pt x="4085" y="1775"/>
                    </a:lnTo>
                    <a:lnTo>
                      <a:pt x="4091" y="1766"/>
                    </a:lnTo>
                    <a:lnTo>
                      <a:pt x="4100" y="1775"/>
                    </a:lnTo>
                    <a:lnTo>
                      <a:pt x="4112" y="1781"/>
                    </a:lnTo>
                    <a:lnTo>
                      <a:pt x="4116" y="1791"/>
                    </a:lnTo>
                    <a:lnTo>
                      <a:pt x="4111" y="1809"/>
                    </a:lnTo>
                    <a:lnTo>
                      <a:pt x="4114" y="1803"/>
                    </a:lnTo>
                    <a:lnTo>
                      <a:pt x="4123" y="1782"/>
                    </a:lnTo>
                    <a:lnTo>
                      <a:pt x="4116" y="1772"/>
                    </a:lnTo>
                    <a:lnTo>
                      <a:pt x="4110" y="1766"/>
                    </a:lnTo>
                    <a:lnTo>
                      <a:pt x="4106" y="1758"/>
                    </a:lnTo>
                    <a:lnTo>
                      <a:pt x="4116" y="1766"/>
                    </a:lnTo>
                    <a:lnTo>
                      <a:pt x="4122" y="1764"/>
                    </a:lnTo>
                    <a:lnTo>
                      <a:pt x="4127" y="1758"/>
                    </a:lnTo>
                    <a:lnTo>
                      <a:pt x="4123" y="1755"/>
                    </a:lnTo>
                    <a:lnTo>
                      <a:pt x="4124" y="1745"/>
                    </a:lnTo>
                    <a:lnTo>
                      <a:pt x="4133" y="1747"/>
                    </a:lnTo>
                    <a:lnTo>
                      <a:pt x="4135" y="1732"/>
                    </a:lnTo>
                    <a:lnTo>
                      <a:pt x="4130" y="1718"/>
                    </a:lnTo>
                    <a:lnTo>
                      <a:pt x="4137" y="1726"/>
                    </a:lnTo>
                    <a:lnTo>
                      <a:pt x="4141" y="1717"/>
                    </a:lnTo>
                    <a:lnTo>
                      <a:pt x="4149" y="1712"/>
                    </a:lnTo>
                    <a:lnTo>
                      <a:pt x="4149" y="1704"/>
                    </a:lnTo>
                    <a:lnTo>
                      <a:pt x="4157" y="1699"/>
                    </a:lnTo>
                    <a:lnTo>
                      <a:pt x="4150" y="1686"/>
                    </a:lnTo>
                    <a:lnTo>
                      <a:pt x="4143" y="1679"/>
                    </a:lnTo>
                    <a:lnTo>
                      <a:pt x="4138" y="1669"/>
                    </a:lnTo>
                    <a:lnTo>
                      <a:pt x="4143" y="1658"/>
                    </a:lnTo>
                    <a:lnTo>
                      <a:pt x="4157" y="1635"/>
                    </a:lnTo>
                    <a:lnTo>
                      <a:pt x="4165" y="1630"/>
                    </a:lnTo>
                    <a:lnTo>
                      <a:pt x="4172" y="1621"/>
                    </a:lnTo>
                    <a:lnTo>
                      <a:pt x="4172" y="1619"/>
                    </a:lnTo>
                    <a:lnTo>
                      <a:pt x="4177" y="1609"/>
                    </a:lnTo>
                    <a:lnTo>
                      <a:pt x="4186" y="1608"/>
                    </a:lnTo>
                    <a:lnTo>
                      <a:pt x="4196" y="1609"/>
                    </a:lnTo>
                    <a:lnTo>
                      <a:pt x="4198" y="1615"/>
                    </a:lnTo>
                    <a:lnTo>
                      <a:pt x="4194" y="1621"/>
                    </a:lnTo>
                    <a:lnTo>
                      <a:pt x="4202" y="1623"/>
                    </a:lnTo>
                    <a:lnTo>
                      <a:pt x="4200" y="1631"/>
                    </a:lnTo>
                    <a:lnTo>
                      <a:pt x="4203" y="1638"/>
                    </a:lnTo>
                    <a:lnTo>
                      <a:pt x="4203" y="1650"/>
                    </a:lnTo>
                    <a:lnTo>
                      <a:pt x="4198" y="1656"/>
                    </a:lnTo>
                    <a:lnTo>
                      <a:pt x="4207" y="1651"/>
                    </a:lnTo>
                    <a:lnTo>
                      <a:pt x="4211" y="1656"/>
                    </a:lnTo>
                    <a:lnTo>
                      <a:pt x="4211" y="1679"/>
                    </a:lnTo>
                    <a:lnTo>
                      <a:pt x="4223" y="1680"/>
                    </a:lnTo>
                    <a:lnTo>
                      <a:pt x="4218" y="1683"/>
                    </a:lnTo>
                    <a:lnTo>
                      <a:pt x="4219" y="1690"/>
                    </a:lnTo>
                    <a:lnTo>
                      <a:pt x="4229" y="1688"/>
                    </a:lnTo>
                    <a:lnTo>
                      <a:pt x="4239" y="1693"/>
                    </a:lnTo>
                    <a:lnTo>
                      <a:pt x="4234" y="1700"/>
                    </a:lnTo>
                    <a:lnTo>
                      <a:pt x="4226" y="1708"/>
                    </a:lnTo>
                    <a:lnTo>
                      <a:pt x="4237" y="1710"/>
                    </a:lnTo>
                    <a:lnTo>
                      <a:pt x="4240" y="1718"/>
                    </a:lnTo>
                    <a:lnTo>
                      <a:pt x="4243" y="1710"/>
                    </a:lnTo>
                    <a:lnTo>
                      <a:pt x="4248" y="1712"/>
                    </a:lnTo>
                    <a:lnTo>
                      <a:pt x="4248" y="1724"/>
                    </a:lnTo>
                    <a:lnTo>
                      <a:pt x="4254" y="1721"/>
                    </a:lnTo>
                    <a:lnTo>
                      <a:pt x="4259" y="1724"/>
                    </a:lnTo>
                    <a:lnTo>
                      <a:pt x="4258" y="1734"/>
                    </a:lnTo>
                    <a:lnTo>
                      <a:pt x="4247" y="1740"/>
                    </a:lnTo>
                    <a:lnTo>
                      <a:pt x="4226" y="1740"/>
                    </a:lnTo>
                    <a:lnTo>
                      <a:pt x="4214" y="1747"/>
                    </a:lnTo>
                    <a:lnTo>
                      <a:pt x="4211" y="1753"/>
                    </a:lnTo>
                    <a:lnTo>
                      <a:pt x="4221" y="1745"/>
                    </a:lnTo>
                    <a:lnTo>
                      <a:pt x="4226" y="1749"/>
                    </a:lnTo>
                    <a:lnTo>
                      <a:pt x="4234" y="1747"/>
                    </a:lnTo>
                    <a:lnTo>
                      <a:pt x="4250" y="1747"/>
                    </a:lnTo>
                    <a:lnTo>
                      <a:pt x="4266" y="1742"/>
                    </a:lnTo>
                    <a:lnTo>
                      <a:pt x="4269" y="1743"/>
                    </a:lnTo>
                    <a:lnTo>
                      <a:pt x="4266" y="1754"/>
                    </a:lnTo>
                    <a:lnTo>
                      <a:pt x="4268" y="1755"/>
                    </a:lnTo>
                    <a:lnTo>
                      <a:pt x="4268" y="1764"/>
                    </a:lnTo>
                    <a:lnTo>
                      <a:pt x="4266" y="1771"/>
                    </a:lnTo>
                    <a:lnTo>
                      <a:pt x="4270" y="1769"/>
                    </a:lnTo>
                    <a:lnTo>
                      <a:pt x="4283" y="1770"/>
                    </a:lnTo>
                    <a:lnTo>
                      <a:pt x="4280" y="1781"/>
                    </a:lnTo>
                    <a:lnTo>
                      <a:pt x="4282" y="1785"/>
                    </a:lnTo>
                    <a:lnTo>
                      <a:pt x="4289" y="1787"/>
                    </a:lnTo>
                    <a:lnTo>
                      <a:pt x="4286" y="1792"/>
                    </a:lnTo>
                    <a:lnTo>
                      <a:pt x="4278" y="1796"/>
                    </a:lnTo>
                    <a:lnTo>
                      <a:pt x="4264" y="1798"/>
                    </a:lnTo>
                    <a:lnTo>
                      <a:pt x="4257" y="1794"/>
                    </a:lnTo>
                    <a:lnTo>
                      <a:pt x="4251" y="1797"/>
                    </a:lnTo>
                    <a:lnTo>
                      <a:pt x="4251" y="1802"/>
                    </a:lnTo>
                    <a:lnTo>
                      <a:pt x="4256" y="1806"/>
                    </a:lnTo>
                    <a:lnTo>
                      <a:pt x="4266" y="1803"/>
                    </a:lnTo>
                    <a:lnTo>
                      <a:pt x="4284" y="1804"/>
                    </a:lnTo>
                    <a:lnTo>
                      <a:pt x="4301" y="1803"/>
                    </a:lnTo>
                    <a:lnTo>
                      <a:pt x="4304" y="1814"/>
                    </a:lnTo>
                    <a:lnTo>
                      <a:pt x="4297" y="1819"/>
                    </a:lnTo>
                    <a:lnTo>
                      <a:pt x="4294" y="1825"/>
                    </a:lnTo>
                    <a:lnTo>
                      <a:pt x="4299" y="1828"/>
                    </a:lnTo>
                    <a:lnTo>
                      <a:pt x="4293" y="1833"/>
                    </a:lnTo>
                    <a:lnTo>
                      <a:pt x="4280" y="1836"/>
                    </a:lnTo>
                    <a:lnTo>
                      <a:pt x="4269" y="1851"/>
                    </a:lnTo>
                    <a:lnTo>
                      <a:pt x="4278" y="1850"/>
                    </a:lnTo>
                    <a:lnTo>
                      <a:pt x="4286" y="1842"/>
                    </a:lnTo>
                    <a:lnTo>
                      <a:pt x="4296" y="1841"/>
                    </a:lnTo>
                    <a:lnTo>
                      <a:pt x="4305" y="1837"/>
                    </a:lnTo>
                    <a:lnTo>
                      <a:pt x="4315" y="1852"/>
                    </a:lnTo>
                    <a:lnTo>
                      <a:pt x="4310" y="1853"/>
                    </a:lnTo>
                    <a:lnTo>
                      <a:pt x="4304" y="1860"/>
                    </a:lnTo>
                    <a:lnTo>
                      <a:pt x="4304" y="1866"/>
                    </a:lnTo>
                    <a:lnTo>
                      <a:pt x="4315" y="1861"/>
                    </a:lnTo>
                    <a:lnTo>
                      <a:pt x="4322" y="1864"/>
                    </a:lnTo>
                    <a:lnTo>
                      <a:pt x="4322" y="1867"/>
                    </a:lnTo>
                    <a:lnTo>
                      <a:pt x="4331" y="1878"/>
                    </a:lnTo>
                    <a:lnTo>
                      <a:pt x="4339" y="1884"/>
                    </a:lnTo>
                    <a:lnTo>
                      <a:pt x="4342" y="1893"/>
                    </a:lnTo>
                    <a:lnTo>
                      <a:pt x="4323" y="1907"/>
                    </a:lnTo>
                    <a:lnTo>
                      <a:pt x="4312" y="1907"/>
                    </a:lnTo>
                    <a:lnTo>
                      <a:pt x="4312" y="1914"/>
                    </a:lnTo>
                    <a:lnTo>
                      <a:pt x="4339" y="1912"/>
                    </a:lnTo>
                    <a:lnTo>
                      <a:pt x="4347" y="1922"/>
                    </a:lnTo>
                    <a:lnTo>
                      <a:pt x="4342" y="1932"/>
                    </a:lnTo>
                    <a:lnTo>
                      <a:pt x="4364" y="1939"/>
                    </a:lnTo>
                    <a:lnTo>
                      <a:pt x="4368" y="1953"/>
                    </a:lnTo>
                    <a:lnTo>
                      <a:pt x="4358" y="1963"/>
                    </a:lnTo>
                    <a:lnTo>
                      <a:pt x="4347" y="1974"/>
                    </a:lnTo>
                    <a:lnTo>
                      <a:pt x="4350" y="1987"/>
                    </a:lnTo>
                    <a:lnTo>
                      <a:pt x="4343" y="1989"/>
                    </a:lnTo>
                    <a:lnTo>
                      <a:pt x="4315" y="1973"/>
                    </a:lnTo>
                    <a:lnTo>
                      <a:pt x="4312" y="1979"/>
                    </a:lnTo>
                    <a:lnTo>
                      <a:pt x="4326" y="1984"/>
                    </a:lnTo>
                    <a:lnTo>
                      <a:pt x="4326" y="1986"/>
                    </a:lnTo>
                    <a:lnTo>
                      <a:pt x="4295" y="1990"/>
                    </a:lnTo>
                    <a:lnTo>
                      <a:pt x="4286" y="1992"/>
                    </a:lnTo>
                    <a:lnTo>
                      <a:pt x="4302" y="1996"/>
                    </a:lnTo>
                    <a:lnTo>
                      <a:pt x="4334" y="1995"/>
                    </a:lnTo>
                    <a:lnTo>
                      <a:pt x="4348" y="1997"/>
                    </a:lnTo>
                    <a:lnTo>
                      <a:pt x="4350" y="2002"/>
                    </a:lnTo>
                    <a:lnTo>
                      <a:pt x="4342" y="2003"/>
                    </a:lnTo>
                    <a:lnTo>
                      <a:pt x="4334" y="2009"/>
                    </a:lnTo>
                    <a:lnTo>
                      <a:pt x="4336" y="2013"/>
                    </a:lnTo>
                    <a:lnTo>
                      <a:pt x="4350" y="2022"/>
                    </a:lnTo>
                    <a:lnTo>
                      <a:pt x="4352" y="2028"/>
                    </a:lnTo>
                    <a:lnTo>
                      <a:pt x="4342" y="2027"/>
                    </a:lnTo>
                    <a:lnTo>
                      <a:pt x="4338" y="2036"/>
                    </a:lnTo>
                    <a:lnTo>
                      <a:pt x="4371" y="2034"/>
                    </a:lnTo>
                    <a:lnTo>
                      <a:pt x="4375" y="2055"/>
                    </a:lnTo>
                    <a:lnTo>
                      <a:pt x="4379" y="2060"/>
                    </a:lnTo>
                    <a:lnTo>
                      <a:pt x="4374" y="2065"/>
                    </a:lnTo>
                    <a:lnTo>
                      <a:pt x="4403" y="2068"/>
                    </a:lnTo>
                    <a:lnTo>
                      <a:pt x="4411" y="2073"/>
                    </a:lnTo>
                    <a:lnTo>
                      <a:pt x="4412" y="2084"/>
                    </a:lnTo>
                    <a:lnTo>
                      <a:pt x="4418" y="2079"/>
                    </a:lnTo>
                    <a:lnTo>
                      <a:pt x="4428" y="2079"/>
                    </a:lnTo>
                    <a:lnTo>
                      <a:pt x="4428" y="2089"/>
                    </a:lnTo>
                    <a:lnTo>
                      <a:pt x="4424" y="2097"/>
                    </a:lnTo>
                    <a:lnTo>
                      <a:pt x="4429" y="2102"/>
                    </a:lnTo>
                    <a:lnTo>
                      <a:pt x="4431" y="2110"/>
                    </a:lnTo>
                    <a:lnTo>
                      <a:pt x="4420" y="2122"/>
                    </a:lnTo>
                    <a:lnTo>
                      <a:pt x="4420" y="2126"/>
                    </a:lnTo>
                    <a:lnTo>
                      <a:pt x="4433" y="2119"/>
                    </a:lnTo>
                    <a:lnTo>
                      <a:pt x="4447" y="2130"/>
                    </a:lnTo>
                    <a:lnTo>
                      <a:pt x="4452" y="2125"/>
                    </a:lnTo>
                    <a:lnTo>
                      <a:pt x="4462" y="2120"/>
                    </a:lnTo>
                    <a:lnTo>
                      <a:pt x="4463" y="2129"/>
                    </a:lnTo>
                    <a:lnTo>
                      <a:pt x="4473" y="2132"/>
                    </a:lnTo>
                    <a:lnTo>
                      <a:pt x="4461" y="2162"/>
                    </a:lnTo>
                    <a:lnTo>
                      <a:pt x="4469" y="2154"/>
                    </a:lnTo>
                    <a:lnTo>
                      <a:pt x="4481" y="2138"/>
                    </a:lnTo>
                    <a:lnTo>
                      <a:pt x="4490" y="2131"/>
                    </a:lnTo>
                    <a:lnTo>
                      <a:pt x="4489" y="2145"/>
                    </a:lnTo>
                    <a:lnTo>
                      <a:pt x="4493" y="2145"/>
                    </a:lnTo>
                    <a:lnTo>
                      <a:pt x="4499" y="2137"/>
                    </a:lnTo>
                    <a:lnTo>
                      <a:pt x="4501" y="2149"/>
                    </a:lnTo>
                    <a:lnTo>
                      <a:pt x="4504" y="2158"/>
                    </a:lnTo>
                    <a:lnTo>
                      <a:pt x="4510" y="2164"/>
                    </a:lnTo>
                    <a:lnTo>
                      <a:pt x="4522" y="2167"/>
                    </a:lnTo>
                    <a:lnTo>
                      <a:pt x="4536" y="2174"/>
                    </a:lnTo>
                    <a:lnTo>
                      <a:pt x="4543" y="2170"/>
                    </a:lnTo>
                    <a:lnTo>
                      <a:pt x="4542" y="2163"/>
                    </a:lnTo>
                    <a:lnTo>
                      <a:pt x="4552" y="2156"/>
                    </a:lnTo>
                    <a:lnTo>
                      <a:pt x="4559" y="2165"/>
                    </a:lnTo>
                    <a:lnTo>
                      <a:pt x="4557" y="2174"/>
                    </a:lnTo>
                    <a:lnTo>
                      <a:pt x="4568" y="2176"/>
                    </a:lnTo>
                    <a:lnTo>
                      <a:pt x="4575" y="2181"/>
                    </a:lnTo>
                    <a:lnTo>
                      <a:pt x="4581" y="2183"/>
                    </a:lnTo>
                    <a:lnTo>
                      <a:pt x="4586" y="2192"/>
                    </a:lnTo>
                    <a:lnTo>
                      <a:pt x="4581" y="2199"/>
                    </a:lnTo>
                    <a:lnTo>
                      <a:pt x="4581" y="2203"/>
                    </a:lnTo>
                    <a:lnTo>
                      <a:pt x="4580" y="2206"/>
                    </a:lnTo>
                    <a:lnTo>
                      <a:pt x="4571" y="2208"/>
                    </a:lnTo>
                    <a:lnTo>
                      <a:pt x="4565" y="2206"/>
                    </a:lnTo>
                    <a:lnTo>
                      <a:pt x="4558" y="2207"/>
                    </a:lnTo>
                    <a:lnTo>
                      <a:pt x="4544" y="2213"/>
                    </a:lnTo>
                    <a:lnTo>
                      <a:pt x="4539" y="2216"/>
                    </a:lnTo>
                    <a:lnTo>
                      <a:pt x="4539" y="2218"/>
                    </a:lnTo>
                    <a:lnTo>
                      <a:pt x="4524" y="2228"/>
                    </a:lnTo>
                    <a:lnTo>
                      <a:pt x="4494" y="2232"/>
                    </a:lnTo>
                    <a:lnTo>
                      <a:pt x="4477" y="2238"/>
                    </a:lnTo>
                    <a:lnTo>
                      <a:pt x="4469" y="2246"/>
                    </a:lnTo>
                    <a:lnTo>
                      <a:pt x="4482" y="2246"/>
                    </a:lnTo>
                    <a:lnTo>
                      <a:pt x="4495" y="2242"/>
                    </a:lnTo>
                    <a:lnTo>
                      <a:pt x="4510" y="2233"/>
                    </a:lnTo>
                    <a:lnTo>
                      <a:pt x="4515" y="2235"/>
                    </a:lnTo>
                    <a:lnTo>
                      <a:pt x="4482" y="2251"/>
                    </a:lnTo>
                    <a:lnTo>
                      <a:pt x="4467" y="2256"/>
                    </a:lnTo>
                    <a:lnTo>
                      <a:pt x="4452" y="2256"/>
                    </a:lnTo>
                    <a:lnTo>
                      <a:pt x="4436" y="2280"/>
                    </a:lnTo>
                    <a:lnTo>
                      <a:pt x="4424" y="2276"/>
                    </a:lnTo>
                    <a:lnTo>
                      <a:pt x="4413" y="2267"/>
                    </a:lnTo>
                    <a:lnTo>
                      <a:pt x="4399" y="2264"/>
                    </a:lnTo>
                    <a:lnTo>
                      <a:pt x="4386" y="2265"/>
                    </a:lnTo>
                    <a:lnTo>
                      <a:pt x="4387" y="2274"/>
                    </a:lnTo>
                    <a:lnTo>
                      <a:pt x="4404" y="2276"/>
                    </a:lnTo>
                    <a:lnTo>
                      <a:pt x="4419" y="2282"/>
                    </a:lnTo>
                    <a:lnTo>
                      <a:pt x="4430" y="2289"/>
                    </a:lnTo>
                    <a:lnTo>
                      <a:pt x="4426" y="2314"/>
                    </a:lnTo>
                    <a:lnTo>
                      <a:pt x="4438" y="2308"/>
                    </a:lnTo>
                    <a:lnTo>
                      <a:pt x="4451" y="2298"/>
                    </a:lnTo>
                    <a:lnTo>
                      <a:pt x="4456" y="2291"/>
                    </a:lnTo>
                    <a:lnTo>
                      <a:pt x="4468" y="2283"/>
                    </a:lnTo>
                    <a:lnTo>
                      <a:pt x="4479" y="2272"/>
                    </a:lnTo>
                    <a:lnTo>
                      <a:pt x="4496" y="2265"/>
                    </a:lnTo>
                    <a:lnTo>
                      <a:pt x="4506" y="2251"/>
                    </a:lnTo>
                    <a:lnTo>
                      <a:pt x="4519" y="2244"/>
                    </a:lnTo>
                    <a:lnTo>
                      <a:pt x="4547" y="2237"/>
                    </a:lnTo>
                    <a:lnTo>
                      <a:pt x="4563" y="2240"/>
                    </a:lnTo>
                    <a:lnTo>
                      <a:pt x="4569" y="2238"/>
                    </a:lnTo>
                    <a:lnTo>
                      <a:pt x="4560" y="2234"/>
                    </a:lnTo>
                    <a:lnTo>
                      <a:pt x="4546" y="2231"/>
                    </a:lnTo>
                    <a:lnTo>
                      <a:pt x="4530" y="2234"/>
                    </a:lnTo>
                    <a:lnTo>
                      <a:pt x="4538" y="2229"/>
                    </a:lnTo>
                    <a:lnTo>
                      <a:pt x="4555" y="2226"/>
                    </a:lnTo>
                    <a:lnTo>
                      <a:pt x="4582" y="2228"/>
                    </a:lnTo>
                    <a:lnTo>
                      <a:pt x="4594" y="2228"/>
                    </a:lnTo>
                    <a:lnTo>
                      <a:pt x="4596" y="2233"/>
                    </a:lnTo>
                    <a:lnTo>
                      <a:pt x="4595" y="2243"/>
                    </a:lnTo>
                    <a:lnTo>
                      <a:pt x="4597" y="2253"/>
                    </a:lnTo>
                    <a:lnTo>
                      <a:pt x="4598" y="2265"/>
                    </a:lnTo>
                    <a:lnTo>
                      <a:pt x="4591" y="2275"/>
                    </a:lnTo>
                    <a:lnTo>
                      <a:pt x="4590" y="2285"/>
                    </a:lnTo>
                    <a:lnTo>
                      <a:pt x="4592" y="2301"/>
                    </a:lnTo>
                    <a:lnTo>
                      <a:pt x="4595" y="2301"/>
                    </a:lnTo>
                    <a:lnTo>
                      <a:pt x="4607" y="2274"/>
                    </a:lnTo>
                    <a:lnTo>
                      <a:pt x="4616" y="2267"/>
                    </a:lnTo>
                    <a:lnTo>
                      <a:pt x="4629" y="2266"/>
                    </a:lnTo>
                    <a:lnTo>
                      <a:pt x="4637" y="2269"/>
                    </a:lnTo>
                    <a:lnTo>
                      <a:pt x="4633" y="2274"/>
                    </a:lnTo>
                    <a:lnTo>
                      <a:pt x="4667" y="2286"/>
                    </a:lnTo>
                    <a:lnTo>
                      <a:pt x="4668" y="2289"/>
                    </a:lnTo>
                    <a:lnTo>
                      <a:pt x="4662" y="2293"/>
                    </a:lnTo>
                    <a:lnTo>
                      <a:pt x="4668" y="2303"/>
                    </a:lnTo>
                    <a:lnTo>
                      <a:pt x="4675" y="2307"/>
                    </a:lnTo>
                    <a:lnTo>
                      <a:pt x="4676" y="2313"/>
                    </a:lnTo>
                    <a:lnTo>
                      <a:pt x="4680" y="2315"/>
                    </a:lnTo>
                    <a:lnTo>
                      <a:pt x="4680" y="2323"/>
                    </a:lnTo>
                    <a:lnTo>
                      <a:pt x="4675" y="2325"/>
                    </a:lnTo>
                    <a:lnTo>
                      <a:pt x="4670" y="2330"/>
                    </a:lnTo>
                    <a:lnTo>
                      <a:pt x="4648" y="2321"/>
                    </a:lnTo>
                    <a:lnTo>
                      <a:pt x="4655" y="2334"/>
                    </a:lnTo>
                    <a:lnTo>
                      <a:pt x="4660" y="2336"/>
                    </a:lnTo>
                    <a:lnTo>
                      <a:pt x="4668" y="2336"/>
                    </a:lnTo>
                    <a:lnTo>
                      <a:pt x="4672" y="2350"/>
                    </a:lnTo>
                    <a:lnTo>
                      <a:pt x="4668" y="2353"/>
                    </a:lnTo>
                    <a:lnTo>
                      <a:pt x="4668" y="2357"/>
                    </a:lnTo>
                    <a:lnTo>
                      <a:pt x="4677" y="2371"/>
                    </a:lnTo>
                    <a:lnTo>
                      <a:pt x="4677" y="2373"/>
                    </a:lnTo>
                    <a:lnTo>
                      <a:pt x="4667" y="2372"/>
                    </a:lnTo>
                    <a:lnTo>
                      <a:pt x="4664" y="2378"/>
                    </a:lnTo>
                    <a:lnTo>
                      <a:pt x="4681" y="2383"/>
                    </a:lnTo>
                    <a:lnTo>
                      <a:pt x="4686" y="2395"/>
                    </a:lnTo>
                    <a:lnTo>
                      <a:pt x="4671" y="2394"/>
                    </a:lnTo>
                    <a:lnTo>
                      <a:pt x="4664" y="2391"/>
                    </a:lnTo>
                    <a:lnTo>
                      <a:pt x="4668" y="23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7" name="Freeform 305"/>
              <p:cNvSpPr>
                <a:spLocks noChangeAspect="1"/>
              </p:cNvSpPr>
              <p:nvPr/>
            </p:nvSpPr>
            <p:spPr bwMode="gray">
              <a:xfrm>
                <a:off x="1437" y="1025"/>
                <a:ext cx="39" cy="63"/>
              </a:xfrm>
              <a:custGeom>
                <a:avLst/>
                <a:gdLst/>
                <a:ahLst/>
                <a:cxnLst>
                  <a:cxn ang="0">
                    <a:pos x="197" y="156"/>
                  </a:cxn>
                  <a:cxn ang="0">
                    <a:pos x="180" y="119"/>
                  </a:cxn>
                  <a:cxn ang="0">
                    <a:pos x="140" y="109"/>
                  </a:cxn>
                  <a:cxn ang="0">
                    <a:pos x="128" y="97"/>
                  </a:cxn>
                  <a:cxn ang="0">
                    <a:pos x="132" y="73"/>
                  </a:cxn>
                  <a:cxn ang="0">
                    <a:pos x="121" y="63"/>
                  </a:cxn>
                  <a:cxn ang="0">
                    <a:pos x="95" y="44"/>
                  </a:cxn>
                  <a:cxn ang="0">
                    <a:pos x="22" y="0"/>
                  </a:cxn>
                  <a:cxn ang="0">
                    <a:pos x="6" y="25"/>
                  </a:cxn>
                  <a:cxn ang="0">
                    <a:pos x="4" y="44"/>
                  </a:cxn>
                  <a:cxn ang="0">
                    <a:pos x="9" y="65"/>
                  </a:cxn>
                  <a:cxn ang="0">
                    <a:pos x="18" y="82"/>
                  </a:cxn>
                  <a:cxn ang="0">
                    <a:pos x="0" y="98"/>
                  </a:cxn>
                  <a:cxn ang="0">
                    <a:pos x="20" y="127"/>
                  </a:cxn>
                  <a:cxn ang="0">
                    <a:pos x="21" y="161"/>
                  </a:cxn>
                  <a:cxn ang="0">
                    <a:pos x="34" y="173"/>
                  </a:cxn>
                  <a:cxn ang="0">
                    <a:pos x="27" y="184"/>
                  </a:cxn>
                  <a:cxn ang="0">
                    <a:pos x="54" y="187"/>
                  </a:cxn>
                  <a:cxn ang="0">
                    <a:pos x="83" y="215"/>
                  </a:cxn>
                  <a:cxn ang="0">
                    <a:pos x="79" y="226"/>
                  </a:cxn>
                  <a:cxn ang="0">
                    <a:pos x="35" y="236"/>
                  </a:cxn>
                  <a:cxn ang="0">
                    <a:pos x="63" y="300"/>
                  </a:cxn>
                  <a:cxn ang="0">
                    <a:pos x="86" y="316"/>
                  </a:cxn>
                  <a:cxn ang="0">
                    <a:pos x="97" y="295"/>
                  </a:cxn>
                  <a:cxn ang="0">
                    <a:pos x="91" y="292"/>
                  </a:cxn>
                  <a:cxn ang="0">
                    <a:pos x="120" y="290"/>
                  </a:cxn>
                  <a:cxn ang="0">
                    <a:pos x="170" y="268"/>
                  </a:cxn>
                  <a:cxn ang="0">
                    <a:pos x="185" y="275"/>
                  </a:cxn>
                  <a:cxn ang="0">
                    <a:pos x="190" y="264"/>
                  </a:cxn>
                  <a:cxn ang="0">
                    <a:pos x="197" y="233"/>
                  </a:cxn>
                  <a:cxn ang="0">
                    <a:pos x="186" y="221"/>
                  </a:cxn>
                  <a:cxn ang="0">
                    <a:pos x="185" y="219"/>
                  </a:cxn>
                  <a:cxn ang="0">
                    <a:pos x="197" y="163"/>
                  </a:cxn>
                </a:cxnLst>
                <a:rect l="0" t="0" r="r" b="b"/>
                <a:pathLst>
                  <a:path w="197" h="316">
                    <a:moveTo>
                      <a:pt x="197" y="163"/>
                    </a:moveTo>
                    <a:lnTo>
                      <a:pt x="197" y="156"/>
                    </a:lnTo>
                    <a:lnTo>
                      <a:pt x="196" y="149"/>
                    </a:lnTo>
                    <a:lnTo>
                      <a:pt x="180" y="119"/>
                    </a:lnTo>
                    <a:lnTo>
                      <a:pt x="156" y="102"/>
                    </a:lnTo>
                    <a:lnTo>
                      <a:pt x="140" y="109"/>
                    </a:lnTo>
                    <a:lnTo>
                      <a:pt x="127" y="107"/>
                    </a:lnTo>
                    <a:lnTo>
                      <a:pt x="128" y="97"/>
                    </a:lnTo>
                    <a:lnTo>
                      <a:pt x="128" y="86"/>
                    </a:lnTo>
                    <a:lnTo>
                      <a:pt x="132" y="73"/>
                    </a:lnTo>
                    <a:lnTo>
                      <a:pt x="127" y="65"/>
                    </a:lnTo>
                    <a:lnTo>
                      <a:pt x="121" y="63"/>
                    </a:lnTo>
                    <a:lnTo>
                      <a:pt x="106" y="47"/>
                    </a:lnTo>
                    <a:lnTo>
                      <a:pt x="95" y="44"/>
                    </a:lnTo>
                    <a:lnTo>
                      <a:pt x="53" y="7"/>
                    </a:lnTo>
                    <a:lnTo>
                      <a:pt x="22" y="0"/>
                    </a:lnTo>
                    <a:lnTo>
                      <a:pt x="5" y="16"/>
                    </a:lnTo>
                    <a:lnTo>
                      <a:pt x="6" y="25"/>
                    </a:lnTo>
                    <a:lnTo>
                      <a:pt x="4" y="27"/>
                    </a:lnTo>
                    <a:lnTo>
                      <a:pt x="4" y="44"/>
                    </a:lnTo>
                    <a:lnTo>
                      <a:pt x="5" y="52"/>
                    </a:lnTo>
                    <a:lnTo>
                      <a:pt x="9" y="65"/>
                    </a:lnTo>
                    <a:lnTo>
                      <a:pt x="15" y="70"/>
                    </a:lnTo>
                    <a:lnTo>
                      <a:pt x="18" y="82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13" y="124"/>
                    </a:lnTo>
                    <a:lnTo>
                      <a:pt x="20" y="127"/>
                    </a:lnTo>
                    <a:lnTo>
                      <a:pt x="18" y="139"/>
                    </a:lnTo>
                    <a:lnTo>
                      <a:pt x="21" y="161"/>
                    </a:lnTo>
                    <a:lnTo>
                      <a:pt x="31" y="163"/>
                    </a:lnTo>
                    <a:lnTo>
                      <a:pt x="34" y="173"/>
                    </a:lnTo>
                    <a:lnTo>
                      <a:pt x="24" y="177"/>
                    </a:lnTo>
                    <a:lnTo>
                      <a:pt x="27" y="184"/>
                    </a:lnTo>
                    <a:lnTo>
                      <a:pt x="46" y="190"/>
                    </a:lnTo>
                    <a:lnTo>
                      <a:pt x="54" y="187"/>
                    </a:lnTo>
                    <a:lnTo>
                      <a:pt x="85" y="203"/>
                    </a:lnTo>
                    <a:lnTo>
                      <a:pt x="83" y="215"/>
                    </a:lnTo>
                    <a:lnTo>
                      <a:pt x="89" y="216"/>
                    </a:lnTo>
                    <a:lnTo>
                      <a:pt x="79" y="226"/>
                    </a:lnTo>
                    <a:lnTo>
                      <a:pt x="38" y="224"/>
                    </a:lnTo>
                    <a:lnTo>
                      <a:pt x="35" y="236"/>
                    </a:lnTo>
                    <a:lnTo>
                      <a:pt x="72" y="279"/>
                    </a:lnTo>
                    <a:lnTo>
                      <a:pt x="63" y="300"/>
                    </a:lnTo>
                    <a:lnTo>
                      <a:pt x="65" y="307"/>
                    </a:lnTo>
                    <a:lnTo>
                      <a:pt x="86" y="316"/>
                    </a:lnTo>
                    <a:lnTo>
                      <a:pt x="97" y="300"/>
                    </a:lnTo>
                    <a:lnTo>
                      <a:pt x="97" y="295"/>
                    </a:lnTo>
                    <a:lnTo>
                      <a:pt x="94" y="290"/>
                    </a:lnTo>
                    <a:lnTo>
                      <a:pt x="91" y="292"/>
                    </a:lnTo>
                    <a:lnTo>
                      <a:pt x="106" y="275"/>
                    </a:lnTo>
                    <a:lnTo>
                      <a:pt x="120" y="290"/>
                    </a:lnTo>
                    <a:lnTo>
                      <a:pt x="133" y="287"/>
                    </a:lnTo>
                    <a:lnTo>
                      <a:pt x="170" y="268"/>
                    </a:lnTo>
                    <a:lnTo>
                      <a:pt x="181" y="270"/>
                    </a:lnTo>
                    <a:lnTo>
                      <a:pt x="185" y="275"/>
                    </a:lnTo>
                    <a:lnTo>
                      <a:pt x="188" y="271"/>
                    </a:lnTo>
                    <a:lnTo>
                      <a:pt x="190" y="264"/>
                    </a:lnTo>
                    <a:lnTo>
                      <a:pt x="196" y="249"/>
                    </a:lnTo>
                    <a:lnTo>
                      <a:pt x="197" y="233"/>
                    </a:lnTo>
                    <a:lnTo>
                      <a:pt x="193" y="227"/>
                    </a:lnTo>
                    <a:lnTo>
                      <a:pt x="186" y="221"/>
                    </a:lnTo>
                    <a:lnTo>
                      <a:pt x="186" y="225"/>
                    </a:lnTo>
                    <a:lnTo>
                      <a:pt x="185" y="219"/>
                    </a:lnTo>
                    <a:lnTo>
                      <a:pt x="185" y="174"/>
                    </a:lnTo>
                    <a:lnTo>
                      <a:pt x="197" y="1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8" name="Freeform 306"/>
              <p:cNvSpPr>
                <a:spLocks noChangeAspect="1"/>
              </p:cNvSpPr>
              <p:nvPr/>
            </p:nvSpPr>
            <p:spPr bwMode="gray">
              <a:xfrm>
                <a:off x="1356" y="1000"/>
                <a:ext cx="74" cy="86"/>
              </a:xfrm>
              <a:custGeom>
                <a:avLst/>
                <a:gdLst/>
                <a:ahLst/>
                <a:cxnLst>
                  <a:cxn ang="0">
                    <a:pos x="318" y="278"/>
                  </a:cxn>
                  <a:cxn ang="0">
                    <a:pos x="327" y="224"/>
                  </a:cxn>
                  <a:cxn ang="0">
                    <a:pos x="332" y="197"/>
                  </a:cxn>
                  <a:cxn ang="0">
                    <a:pos x="321" y="194"/>
                  </a:cxn>
                  <a:cxn ang="0">
                    <a:pos x="300" y="176"/>
                  </a:cxn>
                  <a:cxn ang="0">
                    <a:pos x="297" y="141"/>
                  </a:cxn>
                  <a:cxn ang="0">
                    <a:pos x="245" y="131"/>
                  </a:cxn>
                  <a:cxn ang="0">
                    <a:pos x="236" y="133"/>
                  </a:cxn>
                  <a:cxn ang="0">
                    <a:pos x="232" y="101"/>
                  </a:cxn>
                  <a:cxn ang="0">
                    <a:pos x="220" y="85"/>
                  </a:cxn>
                  <a:cxn ang="0">
                    <a:pos x="210" y="76"/>
                  </a:cxn>
                  <a:cxn ang="0">
                    <a:pos x="176" y="44"/>
                  </a:cxn>
                  <a:cxn ang="0">
                    <a:pos x="148" y="76"/>
                  </a:cxn>
                  <a:cxn ang="0">
                    <a:pos x="143" y="114"/>
                  </a:cxn>
                  <a:cxn ang="0">
                    <a:pos x="130" y="22"/>
                  </a:cxn>
                  <a:cxn ang="0">
                    <a:pos x="108" y="16"/>
                  </a:cxn>
                  <a:cxn ang="0">
                    <a:pos x="84" y="0"/>
                  </a:cxn>
                  <a:cxn ang="0">
                    <a:pos x="11" y="16"/>
                  </a:cxn>
                  <a:cxn ang="0">
                    <a:pos x="5" y="101"/>
                  </a:cxn>
                  <a:cxn ang="0">
                    <a:pos x="40" y="96"/>
                  </a:cxn>
                  <a:cxn ang="0">
                    <a:pos x="42" y="145"/>
                  </a:cxn>
                  <a:cxn ang="0">
                    <a:pos x="55" y="155"/>
                  </a:cxn>
                  <a:cxn ang="0">
                    <a:pos x="80" y="109"/>
                  </a:cxn>
                  <a:cxn ang="0">
                    <a:pos x="95" y="130"/>
                  </a:cxn>
                  <a:cxn ang="0">
                    <a:pos x="81" y="155"/>
                  </a:cxn>
                  <a:cxn ang="0">
                    <a:pos x="97" y="162"/>
                  </a:cxn>
                  <a:cxn ang="0">
                    <a:pos x="123" y="168"/>
                  </a:cxn>
                  <a:cxn ang="0">
                    <a:pos x="96" y="201"/>
                  </a:cxn>
                  <a:cxn ang="0">
                    <a:pos x="121" y="228"/>
                  </a:cxn>
                  <a:cxn ang="0">
                    <a:pos x="65" y="225"/>
                  </a:cxn>
                  <a:cxn ang="0">
                    <a:pos x="42" y="253"/>
                  </a:cxn>
                  <a:cxn ang="0">
                    <a:pos x="79" y="307"/>
                  </a:cxn>
                  <a:cxn ang="0">
                    <a:pos x="118" y="290"/>
                  </a:cxn>
                  <a:cxn ang="0">
                    <a:pos x="157" y="282"/>
                  </a:cxn>
                  <a:cxn ang="0">
                    <a:pos x="180" y="305"/>
                  </a:cxn>
                  <a:cxn ang="0">
                    <a:pos x="230" y="305"/>
                  </a:cxn>
                  <a:cxn ang="0">
                    <a:pos x="250" y="322"/>
                  </a:cxn>
                  <a:cxn ang="0">
                    <a:pos x="257" y="328"/>
                  </a:cxn>
                  <a:cxn ang="0">
                    <a:pos x="277" y="388"/>
                  </a:cxn>
                  <a:cxn ang="0">
                    <a:pos x="301" y="416"/>
                  </a:cxn>
                  <a:cxn ang="0">
                    <a:pos x="326" y="415"/>
                  </a:cxn>
                  <a:cxn ang="0">
                    <a:pos x="360" y="395"/>
                  </a:cxn>
                  <a:cxn ang="0">
                    <a:pos x="337" y="301"/>
                  </a:cxn>
                </a:cxnLst>
                <a:rect l="0" t="0" r="r" b="b"/>
                <a:pathLst>
                  <a:path w="368" h="430">
                    <a:moveTo>
                      <a:pt x="337" y="301"/>
                    </a:moveTo>
                    <a:lnTo>
                      <a:pt x="333" y="284"/>
                    </a:lnTo>
                    <a:lnTo>
                      <a:pt x="318" y="278"/>
                    </a:lnTo>
                    <a:lnTo>
                      <a:pt x="320" y="260"/>
                    </a:lnTo>
                    <a:lnTo>
                      <a:pt x="316" y="243"/>
                    </a:lnTo>
                    <a:lnTo>
                      <a:pt x="327" y="224"/>
                    </a:lnTo>
                    <a:lnTo>
                      <a:pt x="328" y="211"/>
                    </a:lnTo>
                    <a:lnTo>
                      <a:pt x="332" y="204"/>
                    </a:lnTo>
                    <a:lnTo>
                      <a:pt x="332" y="197"/>
                    </a:lnTo>
                    <a:lnTo>
                      <a:pt x="327" y="190"/>
                    </a:lnTo>
                    <a:lnTo>
                      <a:pt x="323" y="187"/>
                    </a:lnTo>
                    <a:lnTo>
                      <a:pt x="321" y="194"/>
                    </a:lnTo>
                    <a:lnTo>
                      <a:pt x="311" y="177"/>
                    </a:lnTo>
                    <a:lnTo>
                      <a:pt x="312" y="177"/>
                    </a:lnTo>
                    <a:lnTo>
                      <a:pt x="300" y="176"/>
                    </a:lnTo>
                    <a:lnTo>
                      <a:pt x="299" y="171"/>
                    </a:lnTo>
                    <a:lnTo>
                      <a:pt x="304" y="158"/>
                    </a:lnTo>
                    <a:lnTo>
                      <a:pt x="297" y="141"/>
                    </a:lnTo>
                    <a:lnTo>
                      <a:pt x="266" y="118"/>
                    </a:lnTo>
                    <a:lnTo>
                      <a:pt x="261" y="125"/>
                    </a:lnTo>
                    <a:lnTo>
                      <a:pt x="245" y="131"/>
                    </a:lnTo>
                    <a:lnTo>
                      <a:pt x="237" y="141"/>
                    </a:lnTo>
                    <a:lnTo>
                      <a:pt x="235" y="139"/>
                    </a:lnTo>
                    <a:lnTo>
                      <a:pt x="236" y="133"/>
                    </a:lnTo>
                    <a:lnTo>
                      <a:pt x="227" y="128"/>
                    </a:lnTo>
                    <a:lnTo>
                      <a:pt x="227" y="119"/>
                    </a:lnTo>
                    <a:lnTo>
                      <a:pt x="232" y="101"/>
                    </a:lnTo>
                    <a:lnTo>
                      <a:pt x="231" y="85"/>
                    </a:lnTo>
                    <a:lnTo>
                      <a:pt x="223" y="75"/>
                    </a:lnTo>
                    <a:lnTo>
                      <a:pt x="220" y="85"/>
                    </a:lnTo>
                    <a:lnTo>
                      <a:pt x="211" y="90"/>
                    </a:lnTo>
                    <a:lnTo>
                      <a:pt x="211" y="85"/>
                    </a:lnTo>
                    <a:lnTo>
                      <a:pt x="210" y="76"/>
                    </a:lnTo>
                    <a:lnTo>
                      <a:pt x="200" y="69"/>
                    </a:lnTo>
                    <a:lnTo>
                      <a:pt x="193" y="53"/>
                    </a:lnTo>
                    <a:lnTo>
                      <a:pt x="176" y="44"/>
                    </a:lnTo>
                    <a:lnTo>
                      <a:pt x="166" y="44"/>
                    </a:lnTo>
                    <a:lnTo>
                      <a:pt x="151" y="65"/>
                    </a:lnTo>
                    <a:lnTo>
                      <a:pt x="148" y="76"/>
                    </a:lnTo>
                    <a:lnTo>
                      <a:pt x="148" y="93"/>
                    </a:lnTo>
                    <a:lnTo>
                      <a:pt x="146" y="104"/>
                    </a:lnTo>
                    <a:lnTo>
                      <a:pt x="143" y="114"/>
                    </a:lnTo>
                    <a:lnTo>
                      <a:pt x="129" y="96"/>
                    </a:lnTo>
                    <a:lnTo>
                      <a:pt x="134" y="33"/>
                    </a:lnTo>
                    <a:lnTo>
                      <a:pt x="130" y="22"/>
                    </a:lnTo>
                    <a:lnTo>
                      <a:pt x="116" y="21"/>
                    </a:lnTo>
                    <a:lnTo>
                      <a:pt x="103" y="27"/>
                    </a:lnTo>
                    <a:lnTo>
                      <a:pt x="108" y="16"/>
                    </a:lnTo>
                    <a:lnTo>
                      <a:pt x="106" y="11"/>
                    </a:lnTo>
                    <a:lnTo>
                      <a:pt x="95" y="4"/>
                    </a:lnTo>
                    <a:lnTo>
                      <a:pt x="84" y="0"/>
                    </a:lnTo>
                    <a:lnTo>
                      <a:pt x="62" y="13"/>
                    </a:lnTo>
                    <a:lnTo>
                      <a:pt x="22" y="22"/>
                    </a:lnTo>
                    <a:lnTo>
                      <a:pt x="11" y="16"/>
                    </a:lnTo>
                    <a:lnTo>
                      <a:pt x="9" y="21"/>
                    </a:lnTo>
                    <a:lnTo>
                      <a:pt x="0" y="56"/>
                    </a:lnTo>
                    <a:lnTo>
                      <a:pt x="5" y="101"/>
                    </a:lnTo>
                    <a:lnTo>
                      <a:pt x="6" y="104"/>
                    </a:lnTo>
                    <a:lnTo>
                      <a:pt x="17" y="107"/>
                    </a:lnTo>
                    <a:lnTo>
                      <a:pt x="40" y="96"/>
                    </a:lnTo>
                    <a:lnTo>
                      <a:pt x="52" y="98"/>
                    </a:lnTo>
                    <a:lnTo>
                      <a:pt x="52" y="114"/>
                    </a:lnTo>
                    <a:lnTo>
                      <a:pt x="42" y="145"/>
                    </a:lnTo>
                    <a:lnTo>
                      <a:pt x="36" y="150"/>
                    </a:lnTo>
                    <a:lnTo>
                      <a:pt x="41" y="161"/>
                    </a:lnTo>
                    <a:lnTo>
                      <a:pt x="55" y="155"/>
                    </a:lnTo>
                    <a:lnTo>
                      <a:pt x="67" y="120"/>
                    </a:lnTo>
                    <a:lnTo>
                      <a:pt x="75" y="117"/>
                    </a:lnTo>
                    <a:lnTo>
                      <a:pt x="80" y="109"/>
                    </a:lnTo>
                    <a:lnTo>
                      <a:pt x="87" y="111"/>
                    </a:lnTo>
                    <a:lnTo>
                      <a:pt x="92" y="117"/>
                    </a:lnTo>
                    <a:lnTo>
                      <a:pt x="95" y="130"/>
                    </a:lnTo>
                    <a:lnTo>
                      <a:pt x="92" y="139"/>
                    </a:lnTo>
                    <a:lnTo>
                      <a:pt x="89" y="146"/>
                    </a:lnTo>
                    <a:lnTo>
                      <a:pt x="81" y="155"/>
                    </a:lnTo>
                    <a:lnTo>
                      <a:pt x="83" y="171"/>
                    </a:lnTo>
                    <a:lnTo>
                      <a:pt x="92" y="174"/>
                    </a:lnTo>
                    <a:lnTo>
                      <a:pt x="97" y="162"/>
                    </a:lnTo>
                    <a:lnTo>
                      <a:pt x="102" y="165"/>
                    </a:lnTo>
                    <a:lnTo>
                      <a:pt x="103" y="176"/>
                    </a:lnTo>
                    <a:lnTo>
                      <a:pt x="123" y="168"/>
                    </a:lnTo>
                    <a:lnTo>
                      <a:pt x="122" y="181"/>
                    </a:lnTo>
                    <a:lnTo>
                      <a:pt x="117" y="190"/>
                    </a:lnTo>
                    <a:lnTo>
                      <a:pt x="96" y="201"/>
                    </a:lnTo>
                    <a:lnTo>
                      <a:pt x="94" y="210"/>
                    </a:lnTo>
                    <a:lnTo>
                      <a:pt x="127" y="216"/>
                    </a:lnTo>
                    <a:lnTo>
                      <a:pt x="121" y="228"/>
                    </a:lnTo>
                    <a:lnTo>
                      <a:pt x="118" y="242"/>
                    </a:lnTo>
                    <a:lnTo>
                      <a:pt x="92" y="240"/>
                    </a:lnTo>
                    <a:lnTo>
                      <a:pt x="65" y="225"/>
                    </a:lnTo>
                    <a:lnTo>
                      <a:pt x="47" y="228"/>
                    </a:lnTo>
                    <a:lnTo>
                      <a:pt x="41" y="236"/>
                    </a:lnTo>
                    <a:lnTo>
                      <a:pt x="42" y="253"/>
                    </a:lnTo>
                    <a:lnTo>
                      <a:pt x="43" y="268"/>
                    </a:lnTo>
                    <a:lnTo>
                      <a:pt x="57" y="290"/>
                    </a:lnTo>
                    <a:lnTo>
                      <a:pt x="79" y="307"/>
                    </a:lnTo>
                    <a:lnTo>
                      <a:pt x="103" y="310"/>
                    </a:lnTo>
                    <a:lnTo>
                      <a:pt x="111" y="303"/>
                    </a:lnTo>
                    <a:lnTo>
                      <a:pt x="118" y="290"/>
                    </a:lnTo>
                    <a:lnTo>
                      <a:pt x="127" y="290"/>
                    </a:lnTo>
                    <a:lnTo>
                      <a:pt x="159" y="274"/>
                    </a:lnTo>
                    <a:lnTo>
                      <a:pt x="157" y="282"/>
                    </a:lnTo>
                    <a:lnTo>
                      <a:pt x="159" y="295"/>
                    </a:lnTo>
                    <a:lnTo>
                      <a:pt x="170" y="305"/>
                    </a:lnTo>
                    <a:lnTo>
                      <a:pt x="180" y="305"/>
                    </a:lnTo>
                    <a:lnTo>
                      <a:pt x="191" y="297"/>
                    </a:lnTo>
                    <a:lnTo>
                      <a:pt x="203" y="297"/>
                    </a:lnTo>
                    <a:lnTo>
                      <a:pt x="230" y="305"/>
                    </a:lnTo>
                    <a:lnTo>
                      <a:pt x="234" y="312"/>
                    </a:lnTo>
                    <a:lnTo>
                      <a:pt x="234" y="321"/>
                    </a:lnTo>
                    <a:lnTo>
                      <a:pt x="250" y="322"/>
                    </a:lnTo>
                    <a:lnTo>
                      <a:pt x="253" y="316"/>
                    </a:lnTo>
                    <a:lnTo>
                      <a:pt x="256" y="318"/>
                    </a:lnTo>
                    <a:lnTo>
                      <a:pt x="257" y="328"/>
                    </a:lnTo>
                    <a:lnTo>
                      <a:pt x="268" y="343"/>
                    </a:lnTo>
                    <a:lnTo>
                      <a:pt x="268" y="366"/>
                    </a:lnTo>
                    <a:lnTo>
                      <a:pt x="277" y="388"/>
                    </a:lnTo>
                    <a:lnTo>
                      <a:pt x="278" y="399"/>
                    </a:lnTo>
                    <a:lnTo>
                      <a:pt x="294" y="418"/>
                    </a:lnTo>
                    <a:lnTo>
                      <a:pt x="301" y="416"/>
                    </a:lnTo>
                    <a:lnTo>
                      <a:pt x="313" y="430"/>
                    </a:lnTo>
                    <a:lnTo>
                      <a:pt x="318" y="420"/>
                    </a:lnTo>
                    <a:lnTo>
                      <a:pt x="326" y="415"/>
                    </a:lnTo>
                    <a:lnTo>
                      <a:pt x="339" y="416"/>
                    </a:lnTo>
                    <a:lnTo>
                      <a:pt x="355" y="410"/>
                    </a:lnTo>
                    <a:lnTo>
                      <a:pt x="360" y="395"/>
                    </a:lnTo>
                    <a:lnTo>
                      <a:pt x="359" y="382"/>
                    </a:lnTo>
                    <a:lnTo>
                      <a:pt x="368" y="357"/>
                    </a:lnTo>
                    <a:lnTo>
                      <a:pt x="337" y="30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9" name="Freeform 307"/>
              <p:cNvSpPr>
                <a:spLocks noChangeAspect="1"/>
              </p:cNvSpPr>
              <p:nvPr/>
            </p:nvSpPr>
            <p:spPr bwMode="gray">
              <a:xfrm>
                <a:off x="1462" y="960"/>
                <a:ext cx="121" cy="112"/>
              </a:xfrm>
              <a:custGeom>
                <a:avLst/>
                <a:gdLst/>
                <a:ahLst/>
                <a:cxnLst>
                  <a:cxn ang="0">
                    <a:pos x="22" y="39"/>
                  </a:cxn>
                  <a:cxn ang="0">
                    <a:pos x="18" y="69"/>
                  </a:cxn>
                  <a:cxn ang="0">
                    <a:pos x="88" y="118"/>
                  </a:cxn>
                  <a:cxn ang="0">
                    <a:pos x="103" y="142"/>
                  </a:cxn>
                  <a:cxn ang="0">
                    <a:pos x="45" y="146"/>
                  </a:cxn>
                  <a:cxn ang="0">
                    <a:pos x="39" y="178"/>
                  </a:cxn>
                  <a:cxn ang="0">
                    <a:pos x="70" y="189"/>
                  </a:cxn>
                  <a:cxn ang="0">
                    <a:pos x="83" y="233"/>
                  </a:cxn>
                  <a:cxn ang="0">
                    <a:pos x="110" y="200"/>
                  </a:cxn>
                  <a:cxn ang="0">
                    <a:pos x="143" y="192"/>
                  </a:cxn>
                  <a:cxn ang="0">
                    <a:pos x="132" y="225"/>
                  </a:cxn>
                  <a:cxn ang="0">
                    <a:pos x="158" y="204"/>
                  </a:cxn>
                  <a:cxn ang="0">
                    <a:pos x="177" y="181"/>
                  </a:cxn>
                  <a:cxn ang="0">
                    <a:pos x="193" y="192"/>
                  </a:cxn>
                  <a:cxn ang="0">
                    <a:pos x="229" y="209"/>
                  </a:cxn>
                  <a:cxn ang="0">
                    <a:pos x="260" y="216"/>
                  </a:cxn>
                  <a:cxn ang="0">
                    <a:pos x="208" y="232"/>
                  </a:cxn>
                  <a:cxn ang="0">
                    <a:pos x="266" y="236"/>
                  </a:cxn>
                  <a:cxn ang="0">
                    <a:pos x="313" y="243"/>
                  </a:cxn>
                  <a:cxn ang="0">
                    <a:pos x="154" y="292"/>
                  </a:cxn>
                  <a:cxn ang="0">
                    <a:pos x="138" y="340"/>
                  </a:cxn>
                  <a:cxn ang="0">
                    <a:pos x="185" y="382"/>
                  </a:cxn>
                  <a:cxn ang="0">
                    <a:pos x="153" y="392"/>
                  </a:cxn>
                  <a:cxn ang="0">
                    <a:pos x="164" y="416"/>
                  </a:cxn>
                  <a:cxn ang="0">
                    <a:pos x="243" y="442"/>
                  </a:cxn>
                  <a:cxn ang="0">
                    <a:pos x="184" y="486"/>
                  </a:cxn>
                  <a:cxn ang="0">
                    <a:pos x="211" y="506"/>
                  </a:cxn>
                  <a:cxn ang="0">
                    <a:pos x="210" y="513"/>
                  </a:cxn>
                  <a:cxn ang="0">
                    <a:pos x="250" y="547"/>
                  </a:cxn>
                  <a:cxn ang="0">
                    <a:pos x="326" y="549"/>
                  </a:cxn>
                  <a:cxn ang="0">
                    <a:pos x="326" y="511"/>
                  </a:cxn>
                  <a:cxn ang="0">
                    <a:pos x="365" y="552"/>
                  </a:cxn>
                  <a:cxn ang="0">
                    <a:pos x="335" y="475"/>
                  </a:cxn>
                  <a:cxn ang="0">
                    <a:pos x="330" y="430"/>
                  </a:cxn>
                  <a:cxn ang="0">
                    <a:pos x="368" y="497"/>
                  </a:cxn>
                  <a:cxn ang="0">
                    <a:pos x="405" y="533"/>
                  </a:cxn>
                  <a:cxn ang="0">
                    <a:pos x="398" y="415"/>
                  </a:cxn>
                  <a:cxn ang="0">
                    <a:pos x="421" y="461"/>
                  </a:cxn>
                  <a:cxn ang="0">
                    <a:pos x="435" y="416"/>
                  </a:cxn>
                  <a:cxn ang="0">
                    <a:pos x="420" y="360"/>
                  </a:cxn>
                  <a:cxn ang="0">
                    <a:pos x="432" y="284"/>
                  </a:cxn>
                  <a:cxn ang="0">
                    <a:pos x="431" y="321"/>
                  </a:cxn>
                  <a:cxn ang="0">
                    <a:pos x="455" y="407"/>
                  </a:cxn>
                  <a:cxn ang="0">
                    <a:pos x="486" y="303"/>
                  </a:cxn>
                  <a:cxn ang="0">
                    <a:pos x="513" y="310"/>
                  </a:cxn>
                  <a:cxn ang="0">
                    <a:pos x="602" y="231"/>
                  </a:cxn>
                  <a:cxn ang="0">
                    <a:pos x="588" y="170"/>
                  </a:cxn>
                  <a:cxn ang="0">
                    <a:pos x="551" y="135"/>
                  </a:cxn>
                  <a:cxn ang="0">
                    <a:pos x="535" y="176"/>
                  </a:cxn>
                  <a:cxn ang="0">
                    <a:pos x="539" y="141"/>
                  </a:cxn>
                  <a:cxn ang="0">
                    <a:pos x="507" y="93"/>
                  </a:cxn>
                  <a:cxn ang="0">
                    <a:pos x="468" y="127"/>
                  </a:cxn>
                  <a:cxn ang="0">
                    <a:pos x="481" y="96"/>
                  </a:cxn>
                  <a:cxn ang="0">
                    <a:pos x="481" y="33"/>
                  </a:cxn>
                  <a:cxn ang="0">
                    <a:pos x="104" y="0"/>
                  </a:cxn>
                  <a:cxn ang="0">
                    <a:pos x="99" y="0"/>
                  </a:cxn>
                  <a:cxn ang="0">
                    <a:pos x="2" y="0"/>
                  </a:cxn>
                </a:cxnLst>
                <a:rect l="0" t="0" r="r" b="b"/>
                <a:pathLst>
                  <a:path w="603" h="558">
                    <a:moveTo>
                      <a:pt x="3" y="21"/>
                    </a:moveTo>
                    <a:lnTo>
                      <a:pt x="23" y="26"/>
                    </a:lnTo>
                    <a:lnTo>
                      <a:pt x="25" y="32"/>
                    </a:lnTo>
                    <a:lnTo>
                      <a:pt x="22" y="39"/>
                    </a:lnTo>
                    <a:lnTo>
                      <a:pt x="1" y="42"/>
                    </a:lnTo>
                    <a:lnTo>
                      <a:pt x="12" y="52"/>
                    </a:lnTo>
                    <a:lnTo>
                      <a:pt x="9" y="57"/>
                    </a:lnTo>
                    <a:lnTo>
                      <a:pt x="18" y="69"/>
                    </a:lnTo>
                    <a:lnTo>
                      <a:pt x="34" y="103"/>
                    </a:lnTo>
                    <a:lnTo>
                      <a:pt x="55" y="117"/>
                    </a:lnTo>
                    <a:lnTo>
                      <a:pt x="59" y="124"/>
                    </a:lnTo>
                    <a:lnTo>
                      <a:pt x="88" y="118"/>
                    </a:lnTo>
                    <a:lnTo>
                      <a:pt x="105" y="128"/>
                    </a:lnTo>
                    <a:lnTo>
                      <a:pt x="126" y="104"/>
                    </a:lnTo>
                    <a:lnTo>
                      <a:pt x="120" y="129"/>
                    </a:lnTo>
                    <a:lnTo>
                      <a:pt x="103" y="142"/>
                    </a:lnTo>
                    <a:lnTo>
                      <a:pt x="81" y="144"/>
                    </a:lnTo>
                    <a:lnTo>
                      <a:pt x="80" y="149"/>
                    </a:lnTo>
                    <a:lnTo>
                      <a:pt x="64" y="155"/>
                    </a:lnTo>
                    <a:lnTo>
                      <a:pt x="45" y="146"/>
                    </a:lnTo>
                    <a:lnTo>
                      <a:pt x="39" y="152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9" y="178"/>
                    </a:lnTo>
                    <a:lnTo>
                      <a:pt x="48" y="189"/>
                    </a:lnTo>
                    <a:lnTo>
                      <a:pt x="56" y="188"/>
                    </a:lnTo>
                    <a:lnTo>
                      <a:pt x="60" y="195"/>
                    </a:lnTo>
                    <a:lnTo>
                      <a:pt x="70" y="189"/>
                    </a:lnTo>
                    <a:lnTo>
                      <a:pt x="72" y="200"/>
                    </a:lnTo>
                    <a:lnTo>
                      <a:pt x="77" y="209"/>
                    </a:lnTo>
                    <a:lnTo>
                      <a:pt x="76" y="212"/>
                    </a:lnTo>
                    <a:lnTo>
                      <a:pt x="83" y="233"/>
                    </a:lnTo>
                    <a:lnTo>
                      <a:pt x="88" y="224"/>
                    </a:lnTo>
                    <a:lnTo>
                      <a:pt x="98" y="212"/>
                    </a:lnTo>
                    <a:lnTo>
                      <a:pt x="108" y="209"/>
                    </a:lnTo>
                    <a:lnTo>
                      <a:pt x="110" y="200"/>
                    </a:lnTo>
                    <a:lnTo>
                      <a:pt x="109" y="193"/>
                    </a:lnTo>
                    <a:lnTo>
                      <a:pt x="116" y="183"/>
                    </a:lnTo>
                    <a:lnTo>
                      <a:pt x="135" y="193"/>
                    </a:lnTo>
                    <a:lnTo>
                      <a:pt x="143" y="192"/>
                    </a:lnTo>
                    <a:lnTo>
                      <a:pt x="132" y="203"/>
                    </a:lnTo>
                    <a:lnTo>
                      <a:pt x="130" y="209"/>
                    </a:lnTo>
                    <a:lnTo>
                      <a:pt x="129" y="225"/>
                    </a:lnTo>
                    <a:lnTo>
                      <a:pt x="132" y="225"/>
                    </a:lnTo>
                    <a:lnTo>
                      <a:pt x="138" y="236"/>
                    </a:lnTo>
                    <a:lnTo>
                      <a:pt x="146" y="233"/>
                    </a:lnTo>
                    <a:lnTo>
                      <a:pt x="156" y="221"/>
                    </a:lnTo>
                    <a:lnTo>
                      <a:pt x="158" y="204"/>
                    </a:lnTo>
                    <a:lnTo>
                      <a:pt x="168" y="197"/>
                    </a:lnTo>
                    <a:lnTo>
                      <a:pt x="170" y="181"/>
                    </a:lnTo>
                    <a:lnTo>
                      <a:pt x="175" y="172"/>
                    </a:lnTo>
                    <a:lnTo>
                      <a:pt x="177" y="181"/>
                    </a:lnTo>
                    <a:lnTo>
                      <a:pt x="170" y="208"/>
                    </a:lnTo>
                    <a:lnTo>
                      <a:pt x="174" y="211"/>
                    </a:lnTo>
                    <a:lnTo>
                      <a:pt x="191" y="205"/>
                    </a:lnTo>
                    <a:lnTo>
                      <a:pt x="193" y="192"/>
                    </a:lnTo>
                    <a:lnTo>
                      <a:pt x="194" y="189"/>
                    </a:lnTo>
                    <a:lnTo>
                      <a:pt x="218" y="183"/>
                    </a:lnTo>
                    <a:lnTo>
                      <a:pt x="215" y="200"/>
                    </a:lnTo>
                    <a:lnTo>
                      <a:pt x="229" y="209"/>
                    </a:lnTo>
                    <a:lnTo>
                      <a:pt x="276" y="203"/>
                    </a:lnTo>
                    <a:lnTo>
                      <a:pt x="277" y="206"/>
                    </a:lnTo>
                    <a:lnTo>
                      <a:pt x="272" y="211"/>
                    </a:lnTo>
                    <a:lnTo>
                      <a:pt x="260" y="216"/>
                    </a:lnTo>
                    <a:lnTo>
                      <a:pt x="222" y="216"/>
                    </a:lnTo>
                    <a:lnTo>
                      <a:pt x="220" y="224"/>
                    </a:lnTo>
                    <a:lnTo>
                      <a:pt x="208" y="224"/>
                    </a:lnTo>
                    <a:lnTo>
                      <a:pt x="208" y="232"/>
                    </a:lnTo>
                    <a:lnTo>
                      <a:pt x="213" y="237"/>
                    </a:lnTo>
                    <a:lnTo>
                      <a:pt x="227" y="244"/>
                    </a:lnTo>
                    <a:lnTo>
                      <a:pt x="259" y="243"/>
                    </a:lnTo>
                    <a:lnTo>
                      <a:pt x="266" y="236"/>
                    </a:lnTo>
                    <a:lnTo>
                      <a:pt x="312" y="231"/>
                    </a:lnTo>
                    <a:lnTo>
                      <a:pt x="324" y="222"/>
                    </a:lnTo>
                    <a:lnTo>
                      <a:pt x="315" y="241"/>
                    </a:lnTo>
                    <a:lnTo>
                      <a:pt x="313" y="243"/>
                    </a:lnTo>
                    <a:lnTo>
                      <a:pt x="275" y="247"/>
                    </a:lnTo>
                    <a:lnTo>
                      <a:pt x="242" y="258"/>
                    </a:lnTo>
                    <a:lnTo>
                      <a:pt x="173" y="265"/>
                    </a:lnTo>
                    <a:lnTo>
                      <a:pt x="154" y="292"/>
                    </a:lnTo>
                    <a:lnTo>
                      <a:pt x="138" y="298"/>
                    </a:lnTo>
                    <a:lnTo>
                      <a:pt x="127" y="313"/>
                    </a:lnTo>
                    <a:lnTo>
                      <a:pt x="130" y="325"/>
                    </a:lnTo>
                    <a:lnTo>
                      <a:pt x="138" y="340"/>
                    </a:lnTo>
                    <a:lnTo>
                      <a:pt x="145" y="359"/>
                    </a:lnTo>
                    <a:lnTo>
                      <a:pt x="163" y="356"/>
                    </a:lnTo>
                    <a:lnTo>
                      <a:pt x="183" y="371"/>
                    </a:lnTo>
                    <a:lnTo>
                      <a:pt x="185" y="382"/>
                    </a:lnTo>
                    <a:lnTo>
                      <a:pt x="163" y="380"/>
                    </a:lnTo>
                    <a:lnTo>
                      <a:pt x="156" y="373"/>
                    </a:lnTo>
                    <a:lnTo>
                      <a:pt x="151" y="377"/>
                    </a:lnTo>
                    <a:lnTo>
                      <a:pt x="153" y="392"/>
                    </a:lnTo>
                    <a:lnTo>
                      <a:pt x="158" y="404"/>
                    </a:lnTo>
                    <a:lnTo>
                      <a:pt x="165" y="404"/>
                    </a:lnTo>
                    <a:lnTo>
                      <a:pt x="163" y="410"/>
                    </a:lnTo>
                    <a:lnTo>
                      <a:pt x="164" y="416"/>
                    </a:lnTo>
                    <a:lnTo>
                      <a:pt x="170" y="426"/>
                    </a:lnTo>
                    <a:lnTo>
                      <a:pt x="193" y="420"/>
                    </a:lnTo>
                    <a:lnTo>
                      <a:pt x="201" y="427"/>
                    </a:lnTo>
                    <a:lnTo>
                      <a:pt x="243" y="442"/>
                    </a:lnTo>
                    <a:lnTo>
                      <a:pt x="238" y="448"/>
                    </a:lnTo>
                    <a:lnTo>
                      <a:pt x="178" y="457"/>
                    </a:lnTo>
                    <a:lnTo>
                      <a:pt x="178" y="472"/>
                    </a:lnTo>
                    <a:lnTo>
                      <a:pt x="184" y="486"/>
                    </a:lnTo>
                    <a:lnTo>
                      <a:pt x="193" y="491"/>
                    </a:lnTo>
                    <a:lnTo>
                      <a:pt x="199" y="505"/>
                    </a:lnTo>
                    <a:lnTo>
                      <a:pt x="205" y="509"/>
                    </a:lnTo>
                    <a:lnTo>
                      <a:pt x="211" y="506"/>
                    </a:lnTo>
                    <a:lnTo>
                      <a:pt x="212" y="497"/>
                    </a:lnTo>
                    <a:lnTo>
                      <a:pt x="216" y="500"/>
                    </a:lnTo>
                    <a:lnTo>
                      <a:pt x="216" y="506"/>
                    </a:lnTo>
                    <a:lnTo>
                      <a:pt x="210" y="513"/>
                    </a:lnTo>
                    <a:lnTo>
                      <a:pt x="218" y="523"/>
                    </a:lnTo>
                    <a:lnTo>
                      <a:pt x="223" y="537"/>
                    </a:lnTo>
                    <a:lnTo>
                      <a:pt x="242" y="537"/>
                    </a:lnTo>
                    <a:lnTo>
                      <a:pt x="250" y="547"/>
                    </a:lnTo>
                    <a:lnTo>
                      <a:pt x="269" y="549"/>
                    </a:lnTo>
                    <a:lnTo>
                      <a:pt x="290" y="558"/>
                    </a:lnTo>
                    <a:lnTo>
                      <a:pt x="324" y="558"/>
                    </a:lnTo>
                    <a:lnTo>
                      <a:pt x="326" y="549"/>
                    </a:lnTo>
                    <a:lnTo>
                      <a:pt x="323" y="532"/>
                    </a:lnTo>
                    <a:lnTo>
                      <a:pt x="307" y="523"/>
                    </a:lnTo>
                    <a:lnTo>
                      <a:pt x="299" y="511"/>
                    </a:lnTo>
                    <a:lnTo>
                      <a:pt x="326" y="511"/>
                    </a:lnTo>
                    <a:lnTo>
                      <a:pt x="339" y="515"/>
                    </a:lnTo>
                    <a:lnTo>
                      <a:pt x="347" y="532"/>
                    </a:lnTo>
                    <a:lnTo>
                      <a:pt x="360" y="539"/>
                    </a:lnTo>
                    <a:lnTo>
                      <a:pt x="365" y="552"/>
                    </a:lnTo>
                    <a:lnTo>
                      <a:pt x="367" y="545"/>
                    </a:lnTo>
                    <a:lnTo>
                      <a:pt x="350" y="501"/>
                    </a:lnTo>
                    <a:lnTo>
                      <a:pt x="339" y="486"/>
                    </a:lnTo>
                    <a:lnTo>
                      <a:pt x="335" y="475"/>
                    </a:lnTo>
                    <a:lnTo>
                      <a:pt x="322" y="447"/>
                    </a:lnTo>
                    <a:lnTo>
                      <a:pt x="323" y="426"/>
                    </a:lnTo>
                    <a:lnTo>
                      <a:pt x="328" y="424"/>
                    </a:lnTo>
                    <a:lnTo>
                      <a:pt x="330" y="430"/>
                    </a:lnTo>
                    <a:lnTo>
                      <a:pt x="339" y="457"/>
                    </a:lnTo>
                    <a:lnTo>
                      <a:pt x="346" y="469"/>
                    </a:lnTo>
                    <a:lnTo>
                      <a:pt x="367" y="486"/>
                    </a:lnTo>
                    <a:lnTo>
                      <a:pt x="368" y="497"/>
                    </a:lnTo>
                    <a:lnTo>
                      <a:pt x="384" y="532"/>
                    </a:lnTo>
                    <a:lnTo>
                      <a:pt x="394" y="544"/>
                    </a:lnTo>
                    <a:lnTo>
                      <a:pt x="401" y="545"/>
                    </a:lnTo>
                    <a:lnTo>
                      <a:pt x="405" y="533"/>
                    </a:lnTo>
                    <a:lnTo>
                      <a:pt x="412" y="483"/>
                    </a:lnTo>
                    <a:lnTo>
                      <a:pt x="395" y="451"/>
                    </a:lnTo>
                    <a:lnTo>
                      <a:pt x="394" y="436"/>
                    </a:lnTo>
                    <a:lnTo>
                      <a:pt x="398" y="415"/>
                    </a:lnTo>
                    <a:lnTo>
                      <a:pt x="401" y="416"/>
                    </a:lnTo>
                    <a:lnTo>
                      <a:pt x="403" y="426"/>
                    </a:lnTo>
                    <a:lnTo>
                      <a:pt x="417" y="447"/>
                    </a:lnTo>
                    <a:lnTo>
                      <a:pt x="421" y="461"/>
                    </a:lnTo>
                    <a:lnTo>
                      <a:pt x="436" y="461"/>
                    </a:lnTo>
                    <a:lnTo>
                      <a:pt x="436" y="451"/>
                    </a:lnTo>
                    <a:lnTo>
                      <a:pt x="438" y="434"/>
                    </a:lnTo>
                    <a:lnTo>
                      <a:pt x="435" y="416"/>
                    </a:lnTo>
                    <a:lnTo>
                      <a:pt x="423" y="407"/>
                    </a:lnTo>
                    <a:lnTo>
                      <a:pt x="425" y="396"/>
                    </a:lnTo>
                    <a:lnTo>
                      <a:pt x="420" y="376"/>
                    </a:lnTo>
                    <a:lnTo>
                      <a:pt x="420" y="360"/>
                    </a:lnTo>
                    <a:lnTo>
                      <a:pt x="421" y="348"/>
                    </a:lnTo>
                    <a:lnTo>
                      <a:pt x="421" y="329"/>
                    </a:lnTo>
                    <a:lnTo>
                      <a:pt x="427" y="312"/>
                    </a:lnTo>
                    <a:lnTo>
                      <a:pt x="432" y="284"/>
                    </a:lnTo>
                    <a:lnTo>
                      <a:pt x="436" y="280"/>
                    </a:lnTo>
                    <a:lnTo>
                      <a:pt x="436" y="287"/>
                    </a:lnTo>
                    <a:lnTo>
                      <a:pt x="433" y="298"/>
                    </a:lnTo>
                    <a:lnTo>
                      <a:pt x="431" y="321"/>
                    </a:lnTo>
                    <a:lnTo>
                      <a:pt x="436" y="334"/>
                    </a:lnTo>
                    <a:lnTo>
                      <a:pt x="436" y="361"/>
                    </a:lnTo>
                    <a:lnTo>
                      <a:pt x="438" y="380"/>
                    </a:lnTo>
                    <a:lnTo>
                      <a:pt x="455" y="407"/>
                    </a:lnTo>
                    <a:lnTo>
                      <a:pt x="460" y="404"/>
                    </a:lnTo>
                    <a:lnTo>
                      <a:pt x="475" y="367"/>
                    </a:lnTo>
                    <a:lnTo>
                      <a:pt x="489" y="345"/>
                    </a:lnTo>
                    <a:lnTo>
                      <a:pt x="486" y="303"/>
                    </a:lnTo>
                    <a:lnTo>
                      <a:pt x="486" y="291"/>
                    </a:lnTo>
                    <a:lnTo>
                      <a:pt x="496" y="300"/>
                    </a:lnTo>
                    <a:lnTo>
                      <a:pt x="498" y="329"/>
                    </a:lnTo>
                    <a:lnTo>
                      <a:pt x="513" y="310"/>
                    </a:lnTo>
                    <a:lnTo>
                      <a:pt x="511" y="307"/>
                    </a:lnTo>
                    <a:lnTo>
                      <a:pt x="512" y="292"/>
                    </a:lnTo>
                    <a:lnTo>
                      <a:pt x="565" y="267"/>
                    </a:lnTo>
                    <a:lnTo>
                      <a:pt x="602" y="231"/>
                    </a:lnTo>
                    <a:lnTo>
                      <a:pt x="603" y="204"/>
                    </a:lnTo>
                    <a:lnTo>
                      <a:pt x="600" y="195"/>
                    </a:lnTo>
                    <a:lnTo>
                      <a:pt x="592" y="184"/>
                    </a:lnTo>
                    <a:lnTo>
                      <a:pt x="588" y="170"/>
                    </a:lnTo>
                    <a:lnTo>
                      <a:pt x="571" y="146"/>
                    </a:lnTo>
                    <a:lnTo>
                      <a:pt x="560" y="123"/>
                    </a:lnTo>
                    <a:lnTo>
                      <a:pt x="552" y="128"/>
                    </a:lnTo>
                    <a:lnTo>
                      <a:pt x="551" y="135"/>
                    </a:lnTo>
                    <a:lnTo>
                      <a:pt x="549" y="145"/>
                    </a:lnTo>
                    <a:lnTo>
                      <a:pt x="549" y="156"/>
                    </a:lnTo>
                    <a:lnTo>
                      <a:pt x="545" y="165"/>
                    </a:lnTo>
                    <a:lnTo>
                      <a:pt x="535" y="176"/>
                    </a:lnTo>
                    <a:lnTo>
                      <a:pt x="534" y="168"/>
                    </a:lnTo>
                    <a:lnTo>
                      <a:pt x="540" y="162"/>
                    </a:lnTo>
                    <a:lnTo>
                      <a:pt x="538" y="150"/>
                    </a:lnTo>
                    <a:lnTo>
                      <a:pt x="539" y="141"/>
                    </a:lnTo>
                    <a:lnTo>
                      <a:pt x="538" y="130"/>
                    </a:lnTo>
                    <a:lnTo>
                      <a:pt x="529" y="123"/>
                    </a:lnTo>
                    <a:lnTo>
                      <a:pt x="519" y="103"/>
                    </a:lnTo>
                    <a:lnTo>
                      <a:pt x="507" y="93"/>
                    </a:lnTo>
                    <a:lnTo>
                      <a:pt x="502" y="92"/>
                    </a:lnTo>
                    <a:lnTo>
                      <a:pt x="489" y="107"/>
                    </a:lnTo>
                    <a:lnTo>
                      <a:pt x="479" y="107"/>
                    </a:lnTo>
                    <a:lnTo>
                      <a:pt x="468" y="127"/>
                    </a:lnTo>
                    <a:lnTo>
                      <a:pt x="464" y="128"/>
                    </a:lnTo>
                    <a:lnTo>
                      <a:pt x="464" y="115"/>
                    </a:lnTo>
                    <a:lnTo>
                      <a:pt x="470" y="102"/>
                    </a:lnTo>
                    <a:lnTo>
                      <a:pt x="481" y="96"/>
                    </a:lnTo>
                    <a:lnTo>
                      <a:pt x="487" y="60"/>
                    </a:lnTo>
                    <a:lnTo>
                      <a:pt x="496" y="32"/>
                    </a:lnTo>
                    <a:lnTo>
                      <a:pt x="496" y="27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91" y="17"/>
                    </a:lnTo>
                    <a:lnTo>
                      <a:pt x="487" y="0"/>
                    </a:lnTo>
                    <a:lnTo>
                      <a:pt x="104" y="0"/>
                    </a:lnTo>
                    <a:lnTo>
                      <a:pt x="110" y="9"/>
                    </a:lnTo>
                    <a:lnTo>
                      <a:pt x="111" y="15"/>
                    </a:lnTo>
                    <a:lnTo>
                      <a:pt x="102" y="1"/>
                    </a:lnTo>
                    <a:lnTo>
                      <a:pt x="9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0" name="Freeform 308"/>
              <p:cNvSpPr>
                <a:spLocks noChangeAspect="1"/>
              </p:cNvSpPr>
              <p:nvPr/>
            </p:nvSpPr>
            <p:spPr bwMode="gray">
              <a:xfrm>
                <a:off x="1532" y="960"/>
                <a:ext cx="206" cy="207"/>
              </a:xfrm>
              <a:custGeom>
                <a:avLst/>
                <a:gdLst/>
                <a:ahLst/>
                <a:cxnLst>
                  <a:cxn ang="0">
                    <a:pos x="181" y="70"/>
                  </a:cxn>
                  <a:cxn ang="0">
                    <a:pos x="284" y="215"/>
                  </a:cxn>
                  <a:cxn ang="0">
                    <a:pos x="322" y="275"/>
                  </a:cxn>
                  <a:cxn ang="0">
                    <a:pos x="270" y="271"/>
                  </a:cxn>
                  <a:cxn ang="0">
                    <a:pos x="419" y="334"/>
                  </a:cxn>
                  <a:cxn ang="0">
                    <a:pos x="416" y="370"/>
                  </a:cxn>
                  <a:cxn ang="0">
                    <a:pos x="402" y="402"/>
                  </a:cxn>
                  <a:cxn ang="0">
                    <a:pos x="243" y="332"/>
                  </a:cxn>
                  <a:cxn ang="0">
                    <a:pos x="144" y="436"/>
                  </a:cxn>
                  <a:cxn ang="0">
                    <a:pos x="140" y="531"/>
                  </a:cxn>
                  <a:cxn ang="0">
                    <a:pos x="192" y="511"/>
                  </a:cxn>
                  <a:cxn ang="0">
                    <a:pos x="221" y="553"/>
                  </a:cxn>
                  <a:cxn ang="0">
                    <a:pos x="264" y="454"/>
                  </a:cxn>
                  <a:cxn ang="0">
                    <a:pos x="278" y="529"/>
                  </a:cxn>
                  <a:cxn ang="0">
                    <a:pos x="246" y="561"/>
                  </a:cxn>
                  <a:cxn ang="0">
                    <a:pos x="230" y="609"/>
                  </a:cxn>
                  <a:cxn ang="0">
                    <a:pos x="227" y="620"/>
                  </a:cxn>
                  <a:cxn ang="0">
                    <a:pos x="267" y="650"/>
                  </a:cxn>
                  <a:cxn ang="0">
                    <a:pos x="351" y="657"/>
                  </a:cxn>
                  <a:cxn ang="0">
                    <a:pos x="378" y="623"/>
                  </a:cxn>
                  <a:cxn ang="0">
                    <a:pos x="335" y="739"/>
                  </a:cxn>
                  <a:cxn ang="0">
                    <a:pos x="233" y="736"/>
                  </a:cxn>
                  <a:cxn ang="0">
                    <a:pos x="168" y="622"/>
                  </a:cxn>
                  <a:cxn ang="0">
                    <a:pos x="88" y="693"/>
                  </a:cxn>
                  <a:cxn ang="0">
                    <a:pos x="145" y="753"/>
                  </a:cxn>
                  <a:cxn ang="0">
                    <a:pos x="147" y="801"/>
                  </a:cxn>
                  <a:cxn ang="0">
                    <a:pos x="92" y="819"/>
                  </a:cxn>
                  <a:cxn ang="0">
                    <a:pos x="6" y="903"/>
                  </a:cxn>
                  <a:cxn ang="0">
                    <a:pos x="45" y="897"/>
                  </a:cxn>
                  <a:cxn ang="0">
                    <a:pos x="108" y="964"/>
                  </a:cxn>
                  <a:cxn ang="0">
                    <a:pos x="190" y="995"/>
                  </a:cxn>
                  <a:cxn ang="0">
                    <a:pos x="286" y="925"/>
                  </a:cxn>
                  <a:cxn ang="0">
                    <a:pos x="399" y="979"/>
                  </a:cxn>
                  <a:cxn ang="0">
                    <a:pos x="456" y="958"/>
                  </a:cxn>
                  <a:cxn ang="0">
                    <a:pos x="581" y="943"/>
                  </a:cxn>
                  <a:cxn ang="0">
                    <a:pos x="595" y="865"/>
                  </a:cxn>
                  <a:cxn ang="0">
                    <a:pos x="570" y="792"/>
                  </a:cxn>
                  <a:cxn ang="0">
                    <a:pos x="423" y="805"/>
                  </a:cxn>
                  <a:cxn ang="0">
                    <a:pos x="498" y="773"/>
                  </a:cxn>
                  <a:cxn ang="0">
                    <a:pos x="652" y="694"/>
                  </a:cxn>
                  <a:cxn ang="0">
                    <a:pos x="622" y="596"/>
                  </a:cxn>
                  <a:cxn ang="0">
                    <a:pos x="768" y="555"/>
                  </a:cxn>
                  <a:cxn ang="0">
                    <a:pos x="775" y="468"/>
                  </a:cxn>
                  <a:cxn ang="0">
                    <a:pos x="813" y="411"/>
                  </a:cxn>
                  <a:cxn ang="0">
                    <a:pos x="757" y="319"/>
                  </a:cxn>
                  <a:cxn ang="0">
                    <a:pos x="645" y="291"/>
                  </a:cxn>
                  <a:cxn ang="0">
                    <a:pos x="715" y="247"/>
                  </a:cxn>
                  <a:cxn ang="0">
                    <a:pos x="828" y="274"/>
                  </a:cxn>
                  <a:cxn ang="0">
                    <a:pos x="650" y="222"/>
                  </a:cxn>
                  <a:cxn ang="0">
                    <a:pos x="746" y="209"/>
                  </a:cxn>
                  <a:cxn ang="0">
                    <a:pos x="801" y="185"/>
                  </a:cxn>
                  <a:cxn ang="0">
                    <a:pos x="881" y="140"/>
                  </a:cxn>
                  <a:cxn ang="0">
                    <a:pos x="884" y="103"/>
                  </a:cxn>
                  <a:cxn ang="0">
                    <a:pos x="978" y="58"/>
                  </a:cxn>
                  <a:cxn ang="0">
                    <a:pos x="426" y="41"/>
                  </a:cxn>
                  <a:cxn ang="0">
                    <a:pos x="526" y="107"/>
                  </a:cxn>
                  <a:cxn ang="0">
                    <a:pos x="432" y="129"/>
                  </a:cxn>
                  <a:cxn ang="0">
                    <a:pos x="220" y="14"/>
                  </a:cxn>
                </a:cxnLst>
                <a:rect l="0" t="0" r="r" b="b"/>
                <a:pathLst>
                  <a:path w="1028" h="1037">
                    <a:moveTo>
                      <a:pt x="231" y="23"/>
                    </a:moveTo>
                    <a:lnTo>
                      <a:pt x="231" y="28"/>
                    </a:lnTo>
                    <a:lnTo>
                      <a:pt x="228" y="33"/>
                    </a:lnTo>
                    <a:lnTo>
                      <a:pt x="193" y="18"/>
                    </a:lnTo>
                    <a:lnTo>
                      <a:pt x="184" y="9"/>
                    </a:lnTo>
                    <a:lnTo>
                      <a:pt x="174" y="7"/>
                    </a:lnTo>
                    <a:lnTo>
                      <a:pt x="168" y="11"/>
                    </a:lnTo>
                    <a:lnTo>
                      <a:pt x="168" y="49"/>
                    </a:lnTo>
                    <a:lnTo>
                      <a:pt x="170" y="57"/>
                    </a:lnTo>
                    <a:lnTo>
                      <a:pt x="181" y="70"/>
                    </a:lnTo>
                    <a:lnTo>
                      <a:pt x="204" y="86"/>
                    </a:lnTo>
                    <a:lnTo>
                      <a:pt x="217" y="87"/>
                    </a:lnTo>
                    <a:lnTo>
                      <a:pt x="243" y="111"/>
                    </a:lnTo>
                    <a:lnTo>
                      <a:pt x="247" y="120"/>
                    </a:lnTo>
                    <a:lnTo>
                      <a:pt x="251" y="141"/>
                    </a:lnTo>
                    <a:lnTo>
                      <a:pt x="256" y="151"/>
                    </a:lnTo>
                    <a:lnTo>
                      <a:pt x="279" y="182"/>
                    </a:lnTo>
                    <a:lnTo>
                      <a:pt x="281" y="192"/>
                    </a:lnTo>
                    <a:lnTo>
                      <a:pt x="280" y="204"/>
                    </a:lnTo>
                    <a:lnTo>
                      <a:pt x="284" y="215"/>
                    </a:lnTo>
                    <a:lnTo>
                      <a:pt x="284" y="225"/>
                    </a:lnTo>
                    <a:lnTo>
                      <a:pt x="283" y="228"/>
                    </a:lnTo>
                    <a:lnTo>
                      <a:pt x="286" y="237"/>
                    </a:lnTo>
                    <a:lnTo>
                      <a:pt x="289" y="253"/>
                    </a:lnTo>
                    <a:lnTo>
                      <a:pt x="303" y="249"/>
                    </a:lnTo>
                    <a:lnTo>
                      <a:pt x="310" y="240"/>
                    </a:lnTo>
                    <a:lnTo>
                      <a:pt x="308" y="251"/>
                    </a:lnTo>
                    <a:lnTo>
                      <a:pt x="303" y="259"/>
                    </a:lnTo>
                    <a:lnTo>
                      <a:pt x="314" y="278"/>
                    </a:lnTo>
                    <a:lnTo>
                      <a:pt x="322" y="275"/>
                    </a:lnTo>
                    <a:lnTo>
                      <a:pt x="324" y="290"/>
                    </a:lnTo>
                    <a:lnTo>
                      <a:pt x="330" y="298"/>
                    </a:lnTo>
                    <a:lnTo>
                      <a:pt x="344" y="296"/>
                    </a:lnTo>
                    <a:lnTo>
                      <a:pt x="337" y="307"/>
                    </a:lnTo>
                    <a:lnTo>
                      <a:pt x="318" y="306"/>
                    </a:lnTo>
                    <a:lnTo>
                      <a:pt x="307" y="301"/>
                    </a:lnTo>
                    <a:lnTo>
                      <a:pt x="295" y="280"/>
                    </a:lnTo>
                    <a:lnTo>
                      <a:pt x="283" y="279"/>
                    </a:lnTo>
                    <a:lnTo>
                      <a:pt x="276" y="269"/>
                    </a:lnTo>
                    <a:lnTo>
                      <a:pt x="270" y="271"/>
                    </a:lnTo>
                    <a:lnTo>
                      <a:pt x="262" y="286"/>
                    </a:lnTo>
                    <a:lnTo>
                      <a:pt x="265" y="302"/>
                    </a:lnTo>
                    <a:lnTo>
                      <a:pt x="278" y="307"/>
                    </a:lnTo>
                    <a:lnTo>
                      <a:pt x="295" y="327"/>
                    </a:lnTo>
                    <a:lnTo>
                      <a:pt x="354" y="333"/>
                    </a:lnTo>
                    <a:lnTo>
                      <a:pt x="377" y="346"/>
                    </a:lnTo>
                    <a:lnTo>
                      <a:pt x="407" y="345"/>
                    </a:lnTo>
                    <a:lnTo>
                      <a:pt x="410" y="343"/>
                    </a:lnTo>
                    <a:lnTo>
                      <a:pt x="413" y="335"/>
                    </a:lnTo>
                    <a:lnTo>
                      <a:pt x="419" y="334"/>
                    </a:lnTo>
                    <a:lnTo>
                      <a:pt x="434" y="316"/>
                    </a:lnTo>
                    <a:lnTo>
                      <a:pt x="442" y="313"/>
                    </a:lnTo>
                    <a:lnTo>
                      <a:pt x="442" y="316"/>
                    </a:lnTo>
                    <a:lnTo>
                      <a:pt x="434" y="332"/>
                    </a:lnTo>
                    <a:lnTo>
                      <a:pt x="431" y="349"/>
                    </a:lnTo>
                    <a:lnTo>
                      <a:pt x="434" y="353"/>
                    </a:lnTo>
                    <a:lnTo>
                      <a:pt x="427" y="361"/>
                    </a:lnTo>
                    <a:lnTo>
                      <a:pt x="424" y="360"/>
                    </a:lnTo>
                    <a:lnTo>
                      <a:pt x="421" y="367"/>
                    </a:lnTo>
                    <a:lnTo>
                      <a:pt x="416" y="370"/>
                    </a:lnTo>
                    <a:lnTo>
                      <a:pt x="408" y="357"/>
                    </a:lnTo>
                    <a:lnTo>
                      <a:pt x="398" y="364"/>
                    </a:lnTo>
                    <a:lnTo>
                      <a:pt x="355" y="357"/>
                    </a:lnTo>
                    <a:lnTo>
                      <a:pt x="348" y="366"/>
                    </a:lnTo>
                    <a:lnTo>
                      <a:pt x="351" y="375"/>
                    </a:lnTo>
                    <a:lnTo>
                      <a:pt x="364" y="384"/>
                    </a:lnTo>
                    <a:lnTo>
                      <a:pt x="373" y="386"/>
                    </a:lnTo>
                    <a:lnTo>
                      <a:pt x="377" y="393"/>
                    </a:lnTo>
                    <a:lnTo>
                      <a:pt x="405" y="394"/>
                    </a:lnTo>
                    <a:lnTo>
                      <a:pt x="402" y="402"/>
                    </a:lnTo>
                    <a:lnTo>
                      <a:pt x="388" y="402"/>
                    </a:lnTo>
                    <a:lnTo>
                      <a:pt x="402" y="431"/>
                    </a:lnTo>
                    <a:lnTo>
                      <a:pt x="399" y="437"/>
                    </a:lnTo>
                    <a:lnTo>
                      <a:pt x="380" y="426"/>
                    </a:lnTo>
                    <a:lnTo>
                      <a:pt x="377" y="418"/>
                    </a:lnTo>
                    <a:lnTo>
                      <a:pt x="367" y="400"/>
                    </a:lnTo>
                    <a:lnTo>
                      <a:pt x="356" y="399"/>
                    </a:lnTo>
                    <a:lnTo>
                      <a:pt x="313" y="353"/>
                    </a:lnTo>
                    <a:lnTo>
                      <a:pt x="270" y="345"/>
                    </a:lnTo>
                    <a:lnTo>
                      <a:pt x="243" y="332"/>
                    </a:lnTo>
                    <a:lnTo>
                      <a:pt x="233" y="333"/>
                    </a:lnTo>
                    <a:lnTo>
                      <a:pt x="232" y="341"/>
                    </a:lnTo>
                    <a:lnTo>
                      <a:pt x="225" y="354"/>
                    </a:lnTo>
                    <a:lnTo>
                      <a:pt x="157" y="367"/>
                    </a:lnTo>
                    <a:lnTo>
                      <a:pt x="152" y="371"/>
                    </a:lnTo>
                    <a:lnTo>
                      <a:pt x="146" y="382"/>
                    </a:lnTo>
                    <a:lnTo>
                      <a:pt x="140" y="404"/>
                    </a:lnTo>
                    <a:lnTo>
                      <a:pt x="136" y="426"/>
                    </a:lnTo>
                    <a:lnTo>
                      <a:pt x="147" y="430"/>
                    </a:lnTo>
                    <a:lnTo>
                      <a:pt x="144" y="436"/>
                    </a:lnTo>
                    <a:lnTo>
                      <a:pt x="125" y="442"/>
                    </a:lnTo>
                    <a:lnTo>
                      <a:pt x="118" y="452"/>
                    </a:lnTo>
                    <a:lnTo>
                      <a:pt x="108" y="474"/>
                    </a:lnTo>
                    <a:lnTo>
                      <a:pt x="114" y="488"/>
                    </a:lnTo>
                    <a:lnTo>
                      <a:pt x="115" y="502"/>
                    </a:lnTo>
                    <a:lnTo>
                      <a:pt x="117" y="507"/>
                    </a:lnTo>
                    <a:lnTo>
                      <a:pt x="115" y="523"/>
                    </a:lnTo>
                    <a:lnTo>
                      <a:pt x="117" y="529"/>
                    </a:lnTo>
                    <a:lnTo>
                      <a:pt x="125" y="524"/>
                    </a:lnTo>
                    <a:lnTo>
                      <a:pt x="140" y="531"/>
                    </a:lnTo>
                    <a:lnTo>
                      <a:pt x="127" y="534"/>
                    </a:lnTo>
                    <a:lnTo>
                      <a:pt x="119" y="542"/>
                    </a:lnTo>
                    <a:lnTo>
                      <a:pt x="117" y="549"/>
                    </a:lnTo>
                    <a:lnTo>
                      <a:pt x="118" y="552"/>
                    </a:lnTo>
                    <a:lnTo>
                      <a:pt x="144" y="558"/>
                    </a:lnTo>
                    <a:lnTo>
                      <a:pt x="170" y="545"/>
                    </a:lnTo>
                    <a:lnTo>
                      <a:pt x="176" y="526"/>
                    </a:lnTo>
                    <a:lnTo>
                      <a:pt x="184" y="528"/>
                    </a:lnTo>
                    <a:lnTo>
                      <a:pt x="188" y="523"/>
                    </a:lnTo>
                    <a:lnTo>
                      <a:pt x="192" y="511"/>
                    </a:lnTo>
                    <a:lnTo>
                      <a:pt x="193" y="500"/>
                    </a:lnTo>
                    <a:lnTo>
                      <a:pt x="205" y="486"/>
                    </a:lnTo>
                    <a:lnTo>
                      <a:pt x="205" y="493"/>
                    </a:lnTo>
                    <a:lnTo>
                      <a:pt x="199" y="515"/>
                    </a:lnTo>
                    <a:lnTo>
                      <a:pt x="185" y="542"/>
                    </a:lnTo>
                    <a:lnTo>
                      <a:pt x="187" y="547"/>
                    </a:lnTo>
                    <a:lnTo>
                      <a:pt x="187" y="554"/>
                    </a:lnTo>
                    <a:lnTo>
                      <a:pt x="188" y="561"/>
                    </a:lnTo>
                    <a:lnTo>
                      <a:pt x="194" y="566"/>
                    </a:lnTo>
                    <a:lnTo>
                      <a:pt x="221" y="553"/>
                    </a:lnTo>
                    <a:lnTo>
                      <a:pt x="226" y="558"/>
                    </a:lnTo>
                    <a:lnTo>
                      <a:pt x="233" y="550"/>
                    </a:lnTo>
                    <a:lnTo>
                      <a:pt x="247" y="523"/>
                    </a:lnTo>
                    <a:lnTo>
                      <a:pt x="249" y="510"/>
                    </a:lnTo>
                    <a:lnTo>
                      <a:pt x="254" y="499"/>
                    </a:lnTo>
                    <a:lnTo>
                      <a:pt x="258" y="472"/>
                    </a:lnTo>
                    <a:lnTo>
                      <a:pt x="263" y="458"/>
                    </a:lnTo>
                    <a:lnTo>
                      <a:pt x="263" y="447"/>
                    </a:lnTo>
                    <a:lnTo>
                      <a:pt x="273" y="425"/>
                    </a:lnTo>
                    <a:lnTo>
                      <a:pt x="264" y="454"/>
                    </a:lnTo>
                    <a:lnTo>
                      <a:pt x="263" y="483"/>
                    </a:lnTo>
                    <a:lnTo>
                      <a:pt x="265" y="490"/>
                    </a:lnTo>
                    <a:lnTo>
                      <a:pt x="270" y="491"/>
                    </a:lnTo>
                    <a:lnTo>
                      <a:pt x="276" y="486"/>
                    </a:lnTo>
                    <a:lnTo>
                      <a:pt x="274" y="494"/>
                    </a:lnTo>
                    <a:lnTo>
                      <a:pt x="263" y="505"/>
                    </a:lnTo>
                    <a:lnTo>
                      <a:pt x="259" y="513"/>
                    </a:lnTo>
                    <a:lnTo>
                      <a:pt x="259" y="531"/>
                    </a:lnTo>
                    <a:lnTo>
                      <a:pt x="260" y="536"/>
                    </a:lnTo>
                    <a:lnTo>
                      <a:pt x="278" y="529"/>
                    </a:lnTo>
                    <a:lnTo>
                      <a:pt x="286" y="532"/>
                    </a:lnTo>
                    <a:lnTo>
                      <a:pt x="294" y="536"/>
                    </a:lnTo>
                    <a:lnTo>
                      <a:pt x="296" y="542"/>
                    </a:lnTo>
                    <a:lnTo>
                      <a:pt x="303" y="538"/>
                    </a:lnTo>
                    <a:lnTo>
                      <a:pt x="303" y="545"/>
                    </a:lnTo>
                    <a:lnTo>
                      <a:pt x="298" y="552"/>
                    </a:lnTo>
                    <a:lnTo>
                      <a:pt x="275" y="542"/>
                    </a:lnTo>
                    <a:lnTo>
                      <a:pt x="252" y="547"/>
                    </a:lnTo>
                    <a:lnTo>
                      <a:pt x="246" y="555"/>
                    </a:lnTo>
                    <a:lnTo>
                      <a:pt x="246" y="561"/>
                    </a:lnTo>
                    <a:lnTo>
                      <a:pt x="243" y="570"/>
                    </a:lnTo>
                    <a:lnTo>
                      <a:pt x="257" y="576"/>
                    </a:lnTo>
                    <a:lnTo>
                      <a:pt x="247" y="581"/>
                    </a:lnTo>
                    <a:lnTo>
                      <a:pt x="232" y="576"/>
                    </a:lnTo>
                    <a:lnTo>
                      <a:pt x="226" y="580"/>
                    </a:lnTo>
                    <a:lnTo>
                      <a:pt x="208" y="602"/>
                    </a:lnTo>
                    <a:lnTo>
                      <a:pt x="209" y="607"/>
                    </a:lnTo>
                    <a:lnTo>
                      <a:pt x="214" y="608"/>
                    </a:lnTo>
                    <a:lnTo>
                      <a:pt x="219" y="618"/>
                    </a:lnTo>
                    <a:lnTo>
                      <a:pt x="230" y="609"/>
                    </a:lnTo>
                    <a:lnTo>
                      <a:pt x="253" y="608"/>
                    </a:lnTo>
                    <a:lnTo>
                      <a:pt x="259" y="602"/>
                    </a:lnTo>
                    <a:lnTo>
                      <a:pt x="264" y="604"/>
                    </a:lnTo>
                    <a:lnTo>
                      <a:pt x="265" y="609"/>
                    </a:lnTo>
                    <a:lnTo>
                      <a:pt x="259" y="610"/>
                    </a:lnTo>
                    <a:lnTo>
                      <a:pt x="249" y="620"/>
                    </a:lnTo>
                    <a:lnTo>
                      <a:pt x="251" y="617"/>
                    </a:lnTo>
                    <a:lnTo>
                      <a:pt x="247" y="615"/>
                    </a:lnTo>
                    <a:lnTo>
                      <a:pt x="230" y="618"/>
                    </a:lnTo>
                    <a:lnTo>
                      <a:pt x="227" y="620"/>
                    </a:lnTo>
                    <a:lnTo>
                      <a:pt x="226" y="626"/>
                    </a:lnTo>
                    <a:lnTo>
                      <a:pt x="227" y="631"/>
                    </a:lnTo>
                    <a:lnTo>
                      <a:pt x="247" y="626"/>
                    </a:lnTo>
                    <a:lnTo>
                      <a:pt x="238" y="637"/>
                    </a:lnTo>
                    <a:lnTo>
                      <a:pt x="235" y="651"/>
                    </a:lnTo>
                    <a:lnTo>
                      <a:pt x="235" y="655"/>
                    </a:lnTo>
                    <a:lnTo>
                      <a:pt x="238" y="669"/>
                    </a:lnTo>
                    <a:lnTo>
                      <a:pt x="254" y="682"/>
                    </a:lnTo>
                    <a:lnTo>
                      <a:pt x="265" y="663"/>
                    </a:lnTo>
                    <a:lnTo>
                      <a:pt x="267" y="650"/>
                    </a:lnTo>
                    <a:lnTo>
                      <a:pt x="269" y="645"/>
                    </a:lnTo>
                    <a:lnTo>
                      <a:pt x="271" y="660"/>
                    </a:lnTo>
                    <a:lnTo>
                      <a:pt x="260" y="687"/>
                    </a:lnTo>
                    <a:lnTo>
                      <a:pt x="263" y="701"/>
                    </a:lnTo>
                    <a:lnTo>
                      <a:pt x="278" y="704"/>
                    </a:lnTo>
                    <a:lnTo>
                      <a:pt x="292" y="700"/>
                    </a:lnTo>
                    <a:lnTo>
                      <a:pt x="314" y="708"/>
                    </a:lnTo>
                    <a:lnTo>
                      <a:pt x="333" y="698"/>
                    </a:lnTo>
                    <a:lnTo>
                      <a:pt x="343" y="684"/>
                    </a:lnTo>
                    <a:lnTo>
                      <a:pt x="351" y="657"/>
                    </a:lnTo>
                    <a:lnTo>
                      <a:pt x="359" y="639"/>
                    </a:lnTo>
                    <a:lnTo>
                      <a:pt x="366" y="628"/>
                    </a:lnTo>
                    <a:lnTo>
                      <a:pt x="373" y="599"/>
                    </a:lnTo>
                    <a:lnTo>
                      <a:pt x="373" y="587"/>
                    </a:lnTo>
                    <a:lnTo>
                      <a:pt x="377" y="579"/>
                    </a:lnTo>
                    <a:lnTo>
                      <a:pt x="383" y="571"/>
                    </a:lnTo>
                    <a:lnTo>
                      <a:pt x="396" y="572"/>
                    </a:lnTo>
                    <a:lnTo>
                      <a:pt x="383" y="587"/>
                    </a:lnTo>
                    <a:lnTo>
                      <a:pt x="383" y="602"/>
                    </a:lnTo>
                    <a:lnTo>
                      <a:pt x="378" y="623"/>
                    </a:lnTo>
                    <a:lnTo>
                      <a:pt x="366" y="649"/>
                    </a:lnTo>
                    <a:lnTo>
                      <a:pt x="365" y="657"/>
                    </a:lnTo>
                    <a:lnTo>
                      <a:pt x="360" y="668"/>
                    </a:lnTo>
                    <a:lnTo>
                      <a:pt x="341" y="696"/>
                    </a:lnTo>
                    <a:lnTo>
                      <a:pt x="340" y="701"/>
                    </a:lnTo>
                    <a:lnTo>
                      <a:pt x="323" y="719"/>
                    </a:lnTo>
                    <a:lnTo>
                      <a:pt x="323" y="726"/>
                    </a:lnTo>
                    <a:lnTo>
                      <a:pt x="326" y="730"/>
                    </a:lnTo>
                    <a:lnTo>
                      <a:pt x="335" y="732"/>
                    </a:lnTo>
                    <a:lnTo>
                      <a:pt x="335" y="739"/>
                    </a:lnTo>
                    <a:lnTo>
                      <a:pt x="329" y="742"/>
                    </a:lnTo>
                    <a:lnTo>
                      <a:pt x="313" y="736"/>
                    </a:lnTo>
                    <a:lnTo>
                      <a:pt x="306" y="728"/>
                    </a:lnTo>
                    <a:lnTo>
                      <a:pt x="278" y="733"/>
                    </a:lnTo>
                    <a:lnTo>
                      <a:pt x="284" y="746"/>
                    </a:lnTo>
                    <a:lnTo>
                      <a:pt x="285" y="750"/>
                    </a:lnTo>
                    <a:lnTo>
                      <a:pt x="284" y="757"/>
                    </a:lnTo>
                    <a:lnTo>
                      <a:pt x="276" y="758"/>
                    </a:lnTo>
                    <a:lnTo>
                      <a:pt x="256" y="738"/>
                    </a:lnTo>
                    <a:lnTo>
                      <a:pt x="233" y="736"/>
                    </a:lnTo>
                    <a:lnTo>
                      <a:pt x="215" y="723"/>
                    </a:lnTo>
                    <a:lnTo>
                      <a:pt x="211" y="726"/>
                    </a:lnTo>
                    <a:lnTo>
                      <a:pt x="213" y="716"/>
                    </a:lnTo>
                    <a:lnTo>
                      <a:pt x="209" y="711"/>
                    </a:lnTo>
                    <a:lnTo>
                      <a:pt x="205" y="689"/>
                    </a:lnTo>
                    <a:lnTo>
                      <a:pt x="199" y="678"/>
                    </a:lnTo>
                    <a:lnTo>
                      <a:pt x="194" y="665"/>
                    </a:lnTo>
                    <a:lnTo>
                      <a:pt x="188" y="656"/>
                    </a:lnTo>
                    <a:lnTo>
                      <a:pt x="187" y="646"/>
                    </a:lnTo>
                    <a:lnTo>
                      <a:pt x="168" y="622"/>
                    </a:lnTo>
                    <a:lnTo>
                      <a:pt x="119" y="612"/>
                    </a:lnTo>
                    <a:lnTo>
                      <a:pt x="88" y="628"/>
                    </a:lnTo>
                    <a:lnTo>
                      <a:pt x="82" y="626"/>
                    </a:lnTo>
                    <a:lnTo>
                      <a:pt x="75" y="636"/>
                    </a:lnTo>
                    <a:lnTo>
                      <a:pt x="69" y="636"/>
                    </a:lnTo>
                    <a:lnTo>
                      <a:pt x="70" y="647"/>
                    </a:lnTo>
                    <a:lnTo>
                      <a:pt x="69" y="650"/>
                    </a:lnTo>
                    <a:lnTo>
                      <a:pt x="72" y="655"/>
                    </a:lnTo>
                    <a:lnTo>
                      <a:pt x="70" y="679"/>
                    </a:lnTo>
                    <a:lnTo>
                      <a:pt x="88" y="693"/>
                    </a:lnTo>
                    <a:lnTo>
                      <a:pt x="88" y="699"/>
                    </a:lnTo>
                    <a:lnTo>
                      <a:pt x="99" y="714"/>
                    </a:lnTo>
                    <a:lnTo>
                      <a:pt x="101" y="716"/>
                    </a:lnTo>
                    <a:lnTo>
                      <a:pt x="98" y="735"/>
                    </a:lnTo>
                    <a:lnTo>
                      <a:pt x="102" y="743"/>
                    </a:lnTo>
                    <a:lnTo>
                      <a:pt x="103" y="750"/>
                    </a:lnTo>
                    <a:lnTo>
                      <a:pt x="120" y="757"/>
                    </a:lnTo>
                    <a:lnTo>
                      <a:pt x="131" y="748"/>
                    </a:lnTo>
                    <a:lnTo>
                      <a:pt x="144" y="748"/>
                    </a:lnTo>
                    <a:lnTo>
                      <a:pt x="145" y="753"/>
                    </a:lnTo>
                    <a:lnTo>
                      <a:pt x="127" y="768"/>
                    </a:lnTo>
                    <a:lnTo>
                      <a:pt x="128" y="770"/>
                    </a:lnTo>
                    <a:lnTo>
                      <a:pt x="139" y="773"/>
                    </a:lnTo>
                    <a:lnTo>
                      <a:pt x="139" y="776"/>
                    </a:lnTo>
                    <a:lnTo>
                      <a:pt x="129" y="781"/>
                    </a:lnTo>
                    <a:lnTo>
                      <a:pt x="129" y="790"/>
                    </a:lnTo>
                    <a:lnTo>
                      <a:pt x="130" y="793"/>
                    </a:lnTo>
                    <a:lnTo>
                      <a:pt x="134" y="790"/>
                    </a:lnTo>
                    <a:lnTo>
                      <a:pt x="152" y="796"/>
                    </a:lnTo>
                    <a:lnTo>
                      <a:pt x="147" y="801"/>
                    </a:lnTo>
                    <a:lnTo>
                      <a:pt x="146" y="807"/>
                    </a:lnTo>
                    <a:lnTo>
                      <a:pt x="135" y="801"/>
                    </a:lnTo>
                    <a:lnTo>
                      <a:pt x="134" y="795"/>
                    </a:lnTo>
                    <a:lnTo>
                      <a:pt x="118" y="800"/>
                    </a:lnTo>
                    <a:lnTo>
                      <a:pt x="113" y="807"/>
                    </a:lnTo>
                    <a:lnTo>
                      <a:pt x="118" y="814"/>
                    </a:lnTo>
                    <a:lnTo>
                      <a:pt x="104" y="817"/>
                    </a:lnTo>
                    <a:lnTo>
                      <a:pt x="103" y="811"/>
                    </a:lnTo>
                    <a:lnTo>
                      <a:pt x="101" y="811"/>
                    </a:lnTo>
                    <a:lnTo>
                      <a:pt x="92" y="819"/>
                    </a:lnTo>
                    <a:lnTo>
                      <a:pt x="85" y="813"/>
                    </a:lnTo>
                    <a:lnTo>
                      <a:pt x="72" y="811"/>
                    </a:lnTo>
                    <a:lnTo>
                      <a:pt x="69" y="813"/>
                    </a:lnTo>
                    <a:lnTo>
                      <a:pt x="68" y="824"/>
                    </a:lnTo>
                    <a:lnTo>
                      <a:pt x="56" y="829"/>
                    </a:lnTo>
                    <a:lnTo>
                      <a:pt x="49" y="835"/>
                    </a:lnTo>
                    <a:lnTo>
                      <a:pt x="45" y="845"/>
                    </a:lnTo>
                    <a:lnTo>
                      <a:pt x="10" y="871"/>
                    </a:lnTo>
                    <a:lnTo>
                      <a:pt x="4" y="892"/>
                    </a:lnTo>
                    <a:lnTo>
                      <a:pt x="6" y="903"/>
                    </a:lnTo>
                    <a:lnTo>
                      <a:pt x="5" y="919"/>
                    </a:lnTo>
                    <a:lnTo>
                      <a:pt x="2" y="932"/>
                    </a:lnTo>
                    <a:lnTo>
                      <a:pt x="0" y="941"/>
                    </a:lnTo>
                    <a:lnTo>
                      <a:pt x="18" y="974"/>
                    </a:lnTo>
                    <a:lnTo>
                      <a:pt x="26" y="975"/>
                    </a:lnTo>
                    <a:lnTo>
                      <a:pt x="39" y="958"/>
                    </a:lnTo>
                    <a:lnTo>
                      <a:pt x="42" y="941"/>
                    </a:lnTo>
                    <a:lnTo>
                      <a:pt x="47" y="970"/>
                    </a:lnTo>
                    <a:lnTo>
                      <a:pt x="53" y="946"/>
                    </a:lnTo>
                    <a:lnTo>
                      <a:pt x="45" y="897"/>
                    </a:lnTo>
                    <a:lnTo>
                      <a:pt x="53" y="886"/>
                    </a:lnTo>
                    <a:lnTo>
                      <a:pt x="55" y="904"/>
                    </a:lnTo>
                    <a:lnTo>
                      <a:pt x="55" y="937"/>
                    </a:lnTo>
                    <a:lnTo>
                      <a:pt x="59" y="976"/>
                    </a:lnTo>
                    <a:lnTo>
                      <a:pt x="79" y="979"/>
                    </a:lnTo>
                    <a:lnTo>
                      <a:pt x="84" y="990"/>
                    </a:lnTo>
                    <a:lnTo>
                      <a:pt x="99" y="985"/>
                    </a:lnTo>
                    <a:lnTo>
                      <a:pt x="104" y="967"/>
                    </a:lnTo>
                    <a:lnTo>
                      <a:pt x="102" y="945"/>
                    </a:lnTo>
                    <a:lnTo>
                      <a:pt x="108" y="964"/>
                    </a:lnTo>
                    <a:lnTo>
                      <a:pt x="124" y="975"/>
                    </a:lnTo>
                    <a:lnTo>
                      <a:pt x="129" y="985"/>
                    </a:lnTo>
                    <a:lnTo>
                      <a:pt x="142" y="989"/>
                    </a:lnTo>
                    <a:lnTo>
                      <a:pt x="146" y="970"/>
                    </a:lnTo>
                    <a:lnTo>
                      <a:pt x="158" y="958"/>
                    </a:lnTo>
                    <a:lnTo>
                      <a:pt x="158" y="934"/>
                    </a:lnTo>
                    <a:lnTo>
                      <a:pt x="163" y="945"/>
                    </a:lnTo>
                    <a:lnTo>
                      <a:pt x="165" y="961"/>
                    </a:lnTo>
                    <a:lnTo>
                      <a:pt x="163" y="965"/>
                    </a:lnTo>
                    <a:lnTo>
                      <a:pt x="190" y="995"/>
                    </a:lnTo>
                    <a:lnTo>
                      <a:pt x="200" y="1004"/>
                    </a:lnTo>
                    <a:lnTo>
                      <a:pt x="225" y="1006"/>
                    </a:lnTo>
                    <a:lnTo>
                      <a:pt x="227" y="1016"/>
                    </a:lnTo>
                    <a:lnTo>
                      <a:pt x="274" y="1008"/>
                    </a:lnTo>
                    <a:lnTo>
                      <a:pt x="243" y="964"/>
                    </a:lnTo>
                    <a:lnTo>
                      <a:pt x="242" y="943"/>
                    </a:lnTo>
                    <a:lnTo>
                      <a:pt x="256" y="973"/>
                    </a:lnTo>
                    <a:lnTo>
                      <a:pt x="269" y="974"/>
                    </a:lnTo>
                    <a:lnTo>
                      <a:pt x="286" y="957"/>
                    </a:lnTo>
                    <a:lnTo>
                      <a:pt x="286" y="925"/>
                    </a:lnTo>
                    <a:lnTo>
                      <a:pt x="310" y="964"/>
                    </a:lnTo>
                    <a:lnTo>
                      <a:pt x="330" y="976"/>
                    </a:lnTo>
                    <a:lnTo>
                      <a:pt x="344" y="968"/>
                    </a:lnTo>
                    <a:lnTo>
                      <a:pt x="345" y="942"/>
                    </a:lnTo>
                    <a:lnTo>
                      <a:pt x="333" y="906"/>
                    </a:lnTo>
                    <a:lnTo>
                      <a:pt x="332" y="897"/>
                    </a:lnTo>
                    <a:lnTo>
                      <a:pt x="339" y="909"/>
                    </a:lnTo>
                    <a:lnTo>
                      <a:pt x="357" y="974"/>
                    </a:lnTo>
                    <a:lnTo>
                      <a:pt x="372" y="985"/>
                    </a:lnTo>
                    <a:lnTo>
                      <a:pt x="399" y="979"/>
                    </a:lnTo>
                    <a:lnTo>
                      <a:pt x="407" y="953"/>
                    </a:lnTo>
                    <a:lnTo>
                      <a:pt x="398" y="935"/>
                    </a:lnTo>
                    <a:lnTo>
                      <a:pt x="384" y="913"/>
                    </a:lnTo>
                    <a:lnTo>
                      <a:pt x="394" y="922"/>
                    </a:lnTo>
                    <a:lnTo>
                      <a:pt x="412" y="925"/>
                    </a:lnTo>
                    <a:lnTo>
                      <a:pt x="413" y="932"/>
                    </a:lnTo>
                    <a:lnTo>
                      <a:pt x="413" y="949"/>
                    </a:lnTo>
                    <a:lnTo>
                      <a:pt x="419" y="961"/>
                    </a:lnTo>
                    <a:lnTo>
                      <a:pt x="440" y="965"/>
                    </a:lnTo>
                    <a:lnTo>
                      <a:pt x="456" y="958"/>
                    </a:lnTo>
                    <a:lnTo>
                      <a:pt x="466" y="961"/>
                    </a:lnTo>
                    <a:lnTo>
                      <a:pt x="474" y="974"/>
                    </a:lnTo>
                    <a:lnTo>
                      <a:pt x="475" y="989"/>
                    </a:lnTo>
                    <a:lnTo>
                      <a:pt x="469" y="1012"/>
                    </a:lnTo>
                    <a:lnTo>
                      <a:pt x="463" y="1023"/>
                    </a:lnTo>
                    <a:lnTo>
                      <a:pt x="469" y="1037"/>
                    </a:lnTo>
                    <a:lnTo>
                      <a:pt x="513" y="1013"/>
                    </a:lnTo>
                    <a:lnTo>
                      <a:pt x="541" y="1005"/>
                    </a:lnTo>
                    <a:lnTo>
                      <a:pt x="559" y="985"/>
                    </a:lnTo>
                    <a:lnTo>
                      <a:pt x="581" y="943"/>
                    </a:lnTo>
                    <a:lnTo>
                      <a:pt x="586" y="973"/>
                    </a:lnTo>
                    <a:lnTo>
                      <a:pt x="608" y="957"/>
                    </a:lnTo>
                    <a:lnTo>
                      <a:pt x="612" y="941"/>
                    </a:lnTo>
                    <a:lnTo>
                      <a:pt x="633" y="934"/>
                    </a:lnTo>
                    <a:lnTo>
                      <a:pt x="635" y="919"/>
                    </a:lnTo>
                    <a:lnTo>
                      <a:pt x="638" y="892"/>
                    </a:lnTo>
                    <a:lnTo>
                      <a:pt x="634" y="863"/>
                    </a:lnTo>
                    <a:lnTo>
                      <a:pt x="625" y="844"/>
                    </a:lnTo>
                    <a:lnTo>
                      <a:pt x="606" y="850"/>
                    </a:lnTo>
                    <a:lnTo>
                      <a:pt x="595" y="865"/>
                    </a:lnTo>
                    <a:lnTo>
                      <a:pt x="586" y="879"/>
                    </a:lnTo>
                    <a:lnTo>
                      <a:pt x="575" y="877"/>
                    </a:lnTo>
                    <a:lnTo>
                      <a:pt x="576" y="861"/>
                    </a:lnTo>
                    <a:lnTo>
                      <a:pt x="555" y="849"/>
                    </a:lnTo>
                    <a:lnTo>
                      <a:pt x="558" y="843"/>
                    </a:lnTo>
                    <a:lnTo>
                      <a:pt x="565" y="836"/>
                    </a:lnTo>
                    <a:lnTo>
                      <a:pt x="576" y="829"/>
                    </a:lnTo>
                    <a:lnTo>
                      <a:pt x="581" y="816"/>
                    </a:lnTo>
                    <a:lnTo>
                      <a:pt x="579" y="807"/>
                    </a:lnTo>
                    <a:lnTo>
                      <a:pt x="570" y="792"/>
                    </a:lnTo>
                    <a:lnTo>
                      <a:pt x="556" y="789"/>
                    </a:lnTo>
                    <a:lnTo>
                      <a:pt x="539" y="790"/>
                    </a:lnTo>
                    <a:lnTo>
                      <a:pt x="512" y="821"/>
                    </a:lnTo>
                    <a:lnTo>
                      <a:pt x="506" y="819"/>
                    </a:lnTo>
                    <a:lnTo>
                      <a:pt x="518" y="801"/>
                    </a:lnTo>
                    <a:lnTo>
                      <a:pt x="517" y="789"/>
                    </a:lnTo>
                    <a:lnTo>
                      <a:pt x="473" y="781"/>
                    </a:lnTo>
                    <a:lnTo>
                      <a:pt x="452" y="785"/>
                    </a:lnTo>
                    <a:lnTo>
                      <a:pt x="426" y="818"/>
                    </a:lnTo>
                    <a:lnTo>
                      <a:pt x="423" y="805"/>
                    </a:lnTo>
                    <a:lnTo>
                      <a:pt x="420" y="786"/>
                    </a:lnTo>
                    <a:lnTo>
                      <a:pt x="414" y="776"/>
                    </a:lnTo>
                    <a:lnTo>
                      <a:pt x="429" y="779"/>
                    </a:lnTo>
                    <a:lnTo>
                      <a:pt x="458" y="766"/>
                    </a:lnTo>
                    <a:lnTo>
                      <a:pt x="458" y="760"/>
                    </a:lnTo>
                    <a:lnTo>
                      <a:pt x="441" y="748"/>
                    </a:lnTo>
                    <a:lnTo>
                      <a:pt x="437" y="732"/>
                    </a:lnTo>
                    <a:lnTo>
                      <a:pt x="439" y="722"/>
                    </a:lnTo>
                    <a:lnTo>
                      <a:pt x="467" y="754"/>
                    </a:lnTo>
                    <a:lnTo>
                      <a:pt x="498" y="773"/>
                    </a:lnTo>
                    <a:lnTo>
                      <a:pt x="577" y="770"/>
                    </a:lnTo>
                    <a:lnTo>
                      <a:pt x="585" y="758"/>
                    </a:lnTo>
                    <a:lnTo>
                      <a:pt x="593" y="762"/>
                    </a:lnTo>
                    <a:lnTo>
                      <a:pt x="592" y="768"/>
                    </a:lnTo>
                    <a:lnTo>
                      <a:pt x="592" y="770"/>
                    </a:lnTo>
                    <a:lnTo>
                      <a:pt x="622" y="753"/>
                    </a:lnTo>
                    <a:lnTo>
                      <a:pt x="635" y="725"/>
                    </a:lnTo>
                    <a:lnTo>
                      <a:pt x="638" y="709"/>
                    </a:lnTo>
                    <a:lnTo>
                      <a:pt x="636" y="701"/>
                    </a:lnTo>
                    <a:lnTo>
                      <a:pt x="652" y="694"/>
                    </a:lnTo>
                    <a:lnTo>
                      <a:pt x="654" y="687"/>
                    </a:lnTo>
                    <a:lnTo>
                      <a:pt x="634" y="668"/>
                    </a:lnTo>
                    <a:lnTo>
                      <a:pt x="634" y="658"/>
                    </a:lnTo>
                    <a:lnTo>
                      <a:pt x="636" y="650"/>
                    </a:lnTo>
                    <a:lnTo>
                      <a:pt x="630" y="633"/>
                    </a:lnTo>
                    <a:lnTo>
                      <a:pt x="623" y="628"/>
                    </a:lnTo>
                    <a:lnTo>
                      <a:pt x="624" y="625"/>
                    </a:lnTo>
                    <a:lnTo>
                      <a:pt x="624" y="614"/>
                    </a:lnTo>
                    <a:lnTo>
                      <a:pt x="622" y="603"/>
                    </a:lnTo>
                    <a:lnTo>
                      <a:pt x="622" y="596"/>
                    </a:lnTo>
                    <a:lnTo>
                      <a:pt x="634" y="603"/>
                    </a:lnTo>
                    <a:lnTo>
                      <a:pt x="679" y="604"/>
                    </a:lnTo>
                    <a:lnTo>
                      <a:pt x="687" y="613"/>
                    </a:lnTo>
                    <a:lnTo>
                      <a:pt x="706" y="607"/>
                    </a:lnTo>
                    <a:lnTo>
                      <a:pt x="727" y="583"/>
                    </a:lnTo>
                    <a:lnTo>
                      <a:pt x="743" y="591"/>
                    </a:lnTo>
                    <a:lnTo>
                      <a:pt x="746" y="599"/>
                    </a:lnTo>
                    <a:lnTo>
                      <a:pt x="760" y="574"/>
                    </a:lnTo>
                    <a:lnTo>
                      <a:pt x="760" y="570"/>
                    </a:lnTo>
                    <a:lnTo>
                      <a:pt x="768" y="555"/>
                    </a:lnTo>
                    <a:lnTo>
                      <a:pt x="714" y="545"/>
                    </a:lnTo>
                    <a:lnTo>
                      <a:pt x="690" y="537"/>
                    </a:lnTo>
                    <a:lnTo>
                      <a:pt x="709" y="522"/>
                    </a:lnTo>
                    <a:lnTo>
                      <a:pt x="728" y="523"/>
                    </a:lnTo>
                    <a:lnTo>
                      <a:pt x="764" y="539"/>
                    </a:lnTo>
                    <a:lnTo>
                      <a:pt x="776" y="511"/>
                    </a:lnTo>
                    <a:lnTo>
                      <a:pt x="795" y="501"/>
                    </a:lnTo>
                    <a:lnTo>
                      <a:pt x="797" y="493"/>
                    </a:lnTo>
                    <a:lnTo>
                      <a:pt x="787" y="477"/>
                    </a:lnTo>
                    <a:lnTo>
                      <a:pt x="775" y="468"/>
                    </a:lnTo>
                    <a:lnTo>
                      <a:pt x="751" y="463"/>
                    </a:lnTo>
                    <a:lnTo>
                      <a:pt x="738" y="453"/>
                    </a:lnTo>
                    <a:lnTo>
                      <a:pt x="725" y="450"/>
                    </a:lnTo>
                    <a:lnTo>
                      <a:pt x="733" y="445"/>
                    </a:lnTo>
                    <a:lnTo>
                      <a:pt x="749" y="447"/>
                    </a:lnTo>
                    <a:lnTo>
                      <a:pt x="786" y="443"/>
                    </a:lnTo>
                    <a:lnTo>
                      <a:pt x="798" y="439"/>
                    </a:lnTo>
                    <a:lnTo>
                      <a:pt x="805" y="430"/>
                    </a:lnTo>
                    <a:lnTo>
                      <a:pt x="819" y="420"/>
                    </a:lnTo>
                    <a:lnTo>
                      <a:pt x="813" y="411"/>
                    </a:lnTo>
                    <a:lnTo>
                      <a:pt x="813" y="402"/>
                    </a:lnTo>
                    <a:lnTo>
                      <a:pt x="817" y="392"/>
                    </a:lnTo>
                    <a:lnTo>
                      <a:pt x="816" y="375"/>
                    </a:lnTo>
                    <a:lnTo>
                      <a:pt x="813" y="354"/>
                    </a:lnTo>
                    <a:lnTo>
                      <a:pt x="802" y="344"/>
                    </a:lnTo>
                    <a:lnTo>
                      <a:pt x="774" y="334"/>
                    </a:lnTo>
                    <a:lnTo>
                      <a:pt x="733" y="340"/>
                    </a:lnTo>
                    <a:lnTo>
                      <a:pt x="733" y="332"/>
                    </a:lnTo>
                    <a:lnTo>
                      <a:pt x="748" y="327"/>
                    </a:lnTo>
                    <a:lnTo>
                      <a:pt x="757" y="319"/>
                    </a:lnTo>
                    <a:lnTo>
                      <a:pt x="757" y="313"/>
                    </a:lnTo>
                    <a:lnTo>
                      <a:pt x="749" y="303"/>
                    </a:lnTo>
                    <a:lnTo>
                      <a:pt x="678" y="310"/>
                    </a:lnTo>
                    <a:lnTo>
                      <a:pt x="665" y="316"/>
                    </a:lnTo>
                    <a:lnTo>
                      <a:pt x="655" y="329"/>
                    </a:lnTo>
                    <a:lnTo>
                      <a:pt x="647" y="330"/>
                    </a:lnTo>
                    <a:lnTo>
                      <a:pt x="656" y="314"/>
                    </a:lnTo>
                    <a:lnTo>
                      <a:pt x="658" y="302"/>
                    </a:lnTo>
                    <a:lnTo>
                      <a:pt x="647" y="300"/>
                    </a:lnTo>
                    <a:lnTo>
                      <a:pt x="645" y="291"/>
                    </a:lnTo>
                    <a:lnTo>
                      <a:pt x="669" y="298"/>
                    </a:lnTo>
                    <a:lnTo>
                      <a:pt x="712" y="284"/>
                    </a:lnTo>
                    <a:lnTo>
                      <a:pt x="740" y="287"/>
                    </a:lnTo>
                    <a:lnTo>
                      <a:pt x="740" y="279"/>
                    </a:lnTo>
                    <a:lnTo>
                      <a:pt x="716" y="269"/>
                    </a:lnTo>
                    <a:lnTo>
                      <a:pt x="652" y="267"/>
                    </a:lnTo>
                    <a:lnTo>
                      <a:pt x="644" y="260"/>
                    </a:lnTo>
                    <a:lnTo>
                      <a:pt x="658" y="255"/>
                    </a:lnTo>
                    <a:lnTo>
                      <a:pt x="704" y="255"/>
                    </a:lnTo>
                    <a:lnTo>
                      <a:pt x="715" y="247"/>
                    </a:lnTo>
                    <a:lnTo>
                      <a:pt x="732" y="249"/>
                    </a:lnTo>
                    <a:lnTo>
                      <a:pt x="748" y="255"/>
                    </a:lnTo>
                    <a:lnTo>
                      <a:pt x="754" y="263"/>
                    </a:lnTo>
                    <a:lnTo>
                      <a:pt x="753" y="276"/>
                    </a:lnTo>
                    <a:lnTo>
                      <a:pt x="758" y="289"/>
                    </a:lnTo>
                    <a:lnTo>
                      <a:pt x="769" y="295"/>
                    </a:lnTo>
                    <a:lnTo>
                      <a:pt x="819" y="302"/>
                    </a:lnTo>
                    <a:lnTo>
                      <a:pt x="827" y="298"/>
                    </a:lnTo>
                    <a:lnTo>
                      <a:pt x="829" y="287"/>
                    </a:lnTo>
                    <a:lnTo>
                      <a:pt x="828" y="274"/>
                    </a:lnTo>
                    <a:lnTo>
                      <a:pt x="814" y="257"/>
                    </a:lnTo>
                    <a:lnTo>
                      <a:pt x="825" y="240"/>
                    </a:lnTo>
                    <a:lnTo>
                      <a:pt x="818" y="232"/>
                    </a:lnTo>
                    <a:lnTo>
                      <a:pt x="752" y="236"/>
                    </a:lnTo>
                    <a:lnTo>
                      <a:pt x="746" y="228"/>
                    </a:lnTo>
                    <a:lnTo>
                      <a:pt x="687" y="236"/>
                    </a:lnTo>
                    <a:lnTo>
                      <a:pt x="661" y="243"/>
                    </a:lnTo>
                    <a:lnTo>
                      <a:pt x="671" y="236"/>
                    </a:lnTo>
                    <a:lnTo>
                      <a:pt x="672" y="228"/>
                    </a:lnTo>
                    <a:lnTo>
                      <a:pt x="650" y="222"/>
                    </a:lnTo>
                    <a:lnTo>
                      <a:pt x="641" y="214"/>
                    </a:lnTo>
                    <a:lnTo>
                      <a:pt x="657" y="209"/>
                    </a:lnTo>
                    <a:lnTo>
                      <a:pt x="683" y="212"/>
                    </a:lnTo>
                    <a:lnTo>
                      <a:pt x="677" y="187"/>
                    </a:lnTo>
                    <a:lnTo>
                      <a:pt x="672" y="181"/>
                    </a:lnTo>
                    <a:lnTo>
                      <a:pt x="679" y="178"/>
                    </a:lnTo>
                    <a:lnTo>
                      <a:pt x="684" y="184"/>
                    </a:lnTo>
                    <a:lnTo>
                      <a:pt x="689" y="198"/>
                    </a:lnTo>
                    <a:lnTo>
                      <a:pt x="698" y="204"/>
                    </a:lnTo>
                    <a:lnTo>
                      <a:pt x="746" y="209"/>
                    </a:lnTo>
                    <a:lnTo>
                      <a:pt x="749" y="200"/>
                    </a:lnTo>
                    <a:lnTo>
                      <a:pt x="740" y="188"/>
                    </a:lnTo>
                    <a:lnTo>
                      <a:pt x="737" y="181"/>
                    </a:lnTo>
                    <a:lnTo>
                      <a:pt x="687" y="171"/>
                    </a:lnTo>
                    <a:lnTo>
                      <a:pt x="679" y="158"/>
                    </a:lnTo>
                    <a:lnTo>
                      <a:pt x="687" y="156"/>
                    </a:lnTo>
                    <a:lnTo>
                      <a:pt x="722" y="162"/>
                    </a:lnTo>
                    <a:lnTo>
                      <a:pt x="764" y="189"/>
                    </a:lnTo>
                    <a:lnTo>
                      <a:pt x="794" y="194"/>
                    </a:lnTo>
                    <a:lnTo>
                      <a:pt x="801" y="185"/>
                    </a:lnTo>
                    <a:lnTo>
                      <a:pt x="797" y="170"/>
                    </a:lnTo>
                    <a:lnTo>
                      <a:pt x="810" y="176"/>
                    </a:lnTo>
                    <a:lnTo>
                      <a:pt x="838" y="178"/>
                    </a:lnTo>
                    <a:lnTo>
                      <a:pt x="846" y="165"/>
                    </a:lnTo>
                    <a:lnTo>
                      <a:pt x="845" y="155"/>
                    </a:lnTo>
                    <a:lnTo>
                      <a:pt x="850" y="157"/>
                    </a:lnTo>
                    <a:lnTo>
                      <a:pt x="855" y="146"/>
                    </a:lnTo>
                    <a:lnTo>
                      <a:pt x="861" y="160"/>
                    </a:lnTo>
                    <a:lnTo>
                      <a:pt x="876" y="156"/>
                    </a:lnTo>
                    <a:lnTo>
                      <a:pt x="881" y="140"/>
                    </a:lnTo>
                    <a:lnTo>
                      <a:pt x="880" y="125"/>
                    </a:lnTo>
                    <a:lnTo>
                      <a:pt x="873" y="106"/>
                    </a:lnTo>
                    <a:lnTo>
                      <a:pt x="871" y="91"/>
                    </a:lnTo>
                    <a:lnTo>
                      <a:pt x="813" y="80"/>
                    </a:lnTo>
                    <a:lnTo>
                      <a:pt x="817" y="66"/>
                    </a:lnTo>
                    <a:lnTo>
                      <a:pt x="834" y="61"/>
                    </a:lnTo>
                    <a:lnTo>
                      <a:pt x="856" y="74"/>
                    </a:lnTo>
                    <a:lnTo>
                      <a:pt x="884" y="79"/>
                    </a:lnTo>
                    <a:lnTo>
                      <a:pt x="882" y="91"/>
                    </a:lnTo>
                    <a:lnTo>
                      <a:pt x="884" y="103"/>
                    </a:lnTo>
                    <a:lnTo>
                      <a:pt x="899" y="112"/>
                    </a:lnTo>
                    <a:lnTo>
                      <a:pt x="914" y="111"/>
                    </a:lnTo>
                    <a:lnTo>
                      <a:pt x="914" y="115"/>
                    </a:lnTo>
                    <a:lnTo>
                      <a:pt x="937" y="108"/>
                    </a:lnTo>
                    <a:lnTo>
                      <a:pt x="961" y="109"/>
                    </a:lnTo>
                    <a:lnTo>
                      <a:pt x="969" y="101"/>
                    </a:lnTo>
                    <a:lnTo>
                      <a:pt x="982" y="98"/>
                    </a:lnTo>
                    <a:lnTo>
                      <a:pt x="1004" y="59"/>
                    </a:lnTo>
                    <a:lnTo>
                      <a:pt x="995" y="54"/>
                    </a:lnTo>
                    <a:lnTo>
                      <a:pt x="978" y="58"/>
                    </a:lnTo>
                    <a:lnTo>
                      <a:pt x="980" y="44"/>
                    </a:lnTo>
                    <a:lnTo>
                      <a:pt x="990" y="29"/>
                    </a:lnTo>
                    <a:lnTo>
                      <a:pt x="1011" y="21"/>
                    </a:lnTo>
                    <a:lnTo>
                      <a:pt x="1015" y="12"/>
                    </a:lnTo>
                    <a:lnTo>
                      <a:pt x="1028" y="0"/>
                    </a:lnTo>
                    <a:lnTo>
                      <a:pt x="393" y="0"/>
                    </a:lnTo>
                    <a:lnTo>
                      <a:pt x="394" y="1"/>
                    </a:lnTo>
                    <a:lnTo>
                      <a:pt x="440" y="28"/>
                    </a:lnTo>
                    <a:lnTo>
                      <a:pt x="439" y="33"/>
                    </a:lnTo>
                    <a:lnTo>
                      <a:pt x="426" y="41"/>
                    </a:lnTo>
                    <a:lnTo>
                      <a:pt x="430" y="48"/>
                    </a:lnTo>
                    <a:lnTo>
                      <a:pt x="432" y="72"/>
                    </a:lnTo>
                    <a:lnTo>
                      <a:pt x="432" y="87"/>
                    </a:lnTo>
                    <a:lnTo>
                      <a:pt x="437" y="87"/>
                    </a:lnTo>
                    <a:lnTo>
                      <a:pt x="437" y="92"/>
                    </a:lnTo>
                    <a:lnTo>
                      <a:pt x="441" y="102"/>
                    </a:lnTo>
                    <a:lnTo>
                      <a:pt x="462" y="108"/>
                    </a:lnTo>
                    <a:lnTo>
                      <a:pt x="479" y="123"/>
                    </a:lnTo>
                    <a:lnTo>
                      <a:pt x="515" y="107"/>
                    </a:lnTo>
                    <a:lnTo>
                      <a:pt x="526" y="107"/>
                    </a:lnTo>
                    <a:lnTo>
                      <a:pt x="527" y="113"/>
                    </a:lnTo>
                    <a:lnTo>
                      <a:pt x="525" y="120"/>
                    </a:lnTo>
                    <a:lnTo>
                      <a:pt x="513" y="120"/>
                    </a:lnTo>
                    <a:lnTo>
                      <a:pt x="482" y="136"/>
                    </a:lnTo>
                    <a:lnTo>
                      <a:pt x="478" y="142"/>
                    </a:lnTo>
                    <a:lnTo>
                      <a:pt x="478" y="149"/>
                    </a:lnTo>
                    <a:lnTo>
                      <a:pt x="480" y="154"/>
                    </a:lnTo>
                    <a:lnTo>
                      <a:pt x="479" y="155"/>
                    </a:lnTo>
                    <a:lnTo>
                      <a:pt x="445" y="130"/>
                    </a:lnTo>
                    <a:lnTo>
                      <a:pt x="432" y="129"/>
                    </a:lnTo>
                    <a:lnTo>
                      <a:pt x="423" y="139"/>
                    </a:lnTo>
                    <a:lnTo>
                      <a:pt x="421" y="111"/>
                    </a:lnTo>
                    <a:lnTo>
                      <a:pt x="415" y="111"/>
                    </a:lnTo>
                    <a:lnTo>
                      <a:pt x="412" y="102"/>
                    </a:lnTo>
                    <a:lnTo>
                      <a:pt x="410" y="87"/>
                    </a:lnTo>
                    <a:lnTo>
                      <a:pt x="405" y="82"/>
                    </a:lnTo>
                    <a:lnTo>
                      <a:pt x="405" y="68"/>
                    </a:lnTo>
                    <a:lnTo>
                      <a:pt x="357" y="0"/>
                    </a:lnTo>
                    <a:lnTo>
                      <a:pt x="183" y="0"/>
                    </a:lnTo>
                    <a:lnTo>
                      <a:pt x="220" y="14"/>
                    </a:lnTo>
                    <a:lnTo>
                      <a:pt x="231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1" name="Freeform 309"/>
              <p:cNvSpPr>
                <a:spLocks noChangeAspect="1"/>
              </p:cNvSpPr>
              <p:nvPr/>
            </p:nvSpPr>
            <p:spPr bwMode="gray">
              <a:xfrm>
                <a:off x="1564" y="1153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21"/>
                  </a:cxn>
                  <a:cxn ang="0">
                    <a:pos x="30" y="30"/>
                  </a:cxn>
                  <a:cxn ang="0">
                    <a:pos x="3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30">
                    <a:moveTo>
                      <a:pt x="0" y="16"/>
                    </a:moveTo>
                    <a:lnTo>
                      <a:pt x="0" y="21"/>
                    </a:lnTo>
                    <a:lnTo>
                      <a:pt x="30" y="30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2" name="Freeform 310"/>
              <p:cNvSpPr>
                <a:spLocks noChangeAspect="1"/>
              </p:cNvSpPr>
              <p:nvPr/>
            </p:nvSpPr>
            <p:spPr bwMode="gray">
              <a:xfrm>
                <a:off x="1564" y="1147"/>
                <a:ext cx="1" cy="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31"/>
                  </a:cxn>
                  <a:cxn ang="0">
                    <a:pos x="7" y="27"/>
                  </a:cxn>
                  <a:cxn ang="0">
                    <a:pos x="5" y="11"/>
                  </a:cxn>
                </a:cxnLst>
                <a:rect l="0" t="0" r="r" b="b"/>
                <a:pathLst>
                  <a:path w="7" h="31">
                    <a:moveTo>
                      <a:pt x="5" y="11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3" name="Freeform 311"/>
              <p:cNvSpPr>
                <a:spLocks noChangeAspect="1"/>
              </p:cNvSpPr>
              <p:nvPr/>
            </p:nvSpPr>
            <p:spPr bwMode="gray">
              <a:xfrm>
                <a:off x="1031" y="1408"/>
                <a:ext cx="17" cy="23"/>
              </a:xfrm>
              <a:custGeom>
                <a:avLst/>
                <a:gdLst/>
                <a:ahLst/>
                <a:cxnLst>
                  <a:cxn ang="0">
                    <a:pos x="16" y="58"/>
                  </a:cxn>
                  <a:cxn ang="0">
                    <a:pos x="22" y="61"/>
                  </a:cxn>
                  <a:cxn ang="0">
                    <a:pos x="25" y="56"/>
                  </a:cxn>
                  <a:cxn ang="0">
                    <a:pos x="19" y="46"/>
                  </a:cxn>
                  <a:cxn ang="0">
                    <a:pos x="24" y="46"/>
                  </a:cxn>
                  <a:cxn ang="0">
                    <a:pos x="30" y="52"/>
                  </a:cxn>
                  <a:cxn ang="0">
                    <a:pos x="35" y="47"/>
                  </a:cxn>
                  <a:cxn ang="0">
                    <a:pos x="38" y="52"/>
                  </a:cxn>
                  <a:cxn ang="0">
                    <a:pos x="46" y="46"/>
                  </a:cxn>
                  <a:cxn ang="0">
                    <a:pos x="47" y="37"/>
                  </a:cxn>
                  <a:cxn ang="0">
                    <a:pos x="43" y="41"/>
                  </a:cxn>
                  <a:cxn ang="0">
                    <a:pos x="38" y="37"/>
                  </a:cxn>
                  <a:cxn ang="0">
                    <a:pos x="43" y="32"/>
                  </a:cxn>
                  <a:cxn ang="0">
                    <a:pos x="48" y="19"/>
                  </a:cxn>
                  <a:cxn ang="0">
                    <a:pos x="44" y="11"/>
                  </a:cxn>
                  <a:cxn ang="0">
                    <a:pos x="43" y="3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58" y="18"/>
                  </a:cxn>
                  <a:cxn ang="0">
                    <a:pos x="57" y="26"/>
                  </a:cxn>
                  <a:cxn ang="0">
                    <a:pos x="60" y="32"/>
                  </a:cxn>
                  <a:cxn ang="0">
                    <a:pos x="67" y="35"/>
                  </a:cxn>
                  <a:cxn ang="0">
                    <a:pos x="76" y="24"/>
                  </a:cxn>
                  <a:cxn ang="0">
                    <a:pos x="81" y="30"/>
                  </a:cxn>
                  <a:cxn ang="0">
                    <a:pos x="81" y="41"/>
                  </a:cxn>
                  <a:cxn ang="0">
                    <a:pos x="79" y="50"/>
                  </a:cxn>
                  <a:cxn ang="0">
                    <a:pos x="70" y="58"/>
                  </a:cxn>
                  <a:cxn ang="0">
                    <a:pos x="49" y="94"/>
                  </a:cxn>
                  <a:cxn ang="0">
                    <a:pos x="35" y="110"/>
                  </a:cxn>
                  <a:cxn ang="0">
                    <a:pos x="24" y="106"/>
                  </a:cxn>
                  <a:cxn ang="0">
                    <a:pos x="22" y="110"/>
                  </a:cxn>
                  <a:cxn ang="0">
                    <a:pos x="22" y="113"/>
                  </a:cxn>
                  <a:cxn ang="0">
                    <a:pos x="16" y="106"/>
                  </a:cxn>
                  <a:cxn ang="0">
                    <a:pos x="17" y="101"/>
                  </a:cxn>
                  <a:cxn ang="0">
                    <a:pos x="27" y="104"/>
                  </a:cxn>
                  <a:cxn ang="0">
                    <a:pos x="33" y="96"/>
                  </a:cxn>
                  <a:cxn ang="0">
                    <a:pos x="38" y="85"/>
                  </a:cxn>
                  <a:cxn ang="0">
                    <a:pos x="26" y="96"/>
                  </a:cxn>
                  <a:cxn ang="0">
                    <a:pos x="12" y="86"/>
                  </a:cxn>
                  <a:cxn ang="0">
                    <a:pos x="8" y="73"/>
                  </a:cxn>
                  <a:cxn ang="0">
                    <a:pos x="6" y="61"/>
                  </a:cxn>
                  <a:cxn ang="0">
                    <a:pos x="1" y="57"/>
                  </a:cxn>
                  <a:cxn ang="0">
                    <a:pos x="0" y="52"/>
                  </a:cxn>
                  <a:cxn ang="0">
                    <a:pos x="3" y="46"/>
                  </a:cxn>
                  <a:cxn ang="0">
                    <a:pos x="6" y="46"/>
                  </a:cxn>
                  <a:cxn ang="0">
                    <a:pos x="16" y="58"/>
                  </a:cxn>
                </a:cxnLst>
                <a:rect l="0" t="0" r="r" b="b"/>
                <a:pathLst>
                  <a:path w="81" h="113">
                    <a:moveTo>
                      <a:pt x="16" y="58"/>
                    </a:moveTo>
                    <a:lnTo>
                      <a:pt x="22" y="61"/>
                    </a:lnTo>
                    <a:lnTo>
                      <a:pt x="25" y="56"/>
                    </a:lnTo>
                    <a:lnTo>
                      <a:pt x="19" y="46"/>
                    </a:lnTo>
                    <a:lnTo>
                      <a:pt x="24" y="46"/>
                    </a:lnTo>
                    <a:lnTo>
                      <a:pt x="30" y="52"/>
                    </a:lnTo>
                    <a:lnTo>
                      <a:pt x="35" y="47"/>
                    </a:lnTo>
                    <a:lnTo>
                      <a:pt x="38" y="52"/>
                    </a:lnTo>
                    <a:lnTo>
                      <a:pt x="46" y="46"/>
                    </a:lnTo>
                    <a:lnTo>
                      <a:pt x="47" y="37"/>
                    </a:lnTo>
                    <a:lnTo>
                      <a:pt x="43" y="41"/>
                    </a:lnTo>
                    <a:lnTo>
                      <a:pt x="38" y="37"/>
                    </a:lnTo>
                    <a:lnTo>
                      <a:pt x="43" y="32"/>
                    </a:lnTo>
                    <a:lnTo>
                      <a:pt x="48" y="19"/>
                    </a:lnTo>
                    <a:lnTo>
                      <a:pt x="44" y="1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60" y="32"/>
                    </a:lnTo>
                    <a:lnTo>
                      <a:pt x="67" y="35"/>
                    </a:lnTo>
                    <a:lnTo>
                      <a:pt x="76" y="24"/>
                    </a:lnTo>
                    <a:lnTo>
                      <a:pt x="81" y="30"/>
                    </a:lnTo>
                    <a:lnTo>
                      <a:pt x="81" y="41"/>
                    </a:lnTo>
                    <a:lnTo>
                      <a:pt x="79" y="50"/>
                    </a:lnTo>
                    <a:lnTo>
                      <a:pt x="70" y="58"/>
                    </a:lnTo>
                    <a:lnTo>
                      <a:pt x="49" y="94"/>
                    </a:lnTo>
                    <a:lnTo>
                      <a:pt x="35" y="110"/>
                    </a:lnTo>
                    <a:lnTo>
                      <a:pt x="24" y="106"/>
                    </a:lnTo>
                    <a:lnTo>
                      <a:pt x="22" y="110"/>
                    </a:lnTo>
                    <a:lnTo>
                      <a:pt x="22" y="113"/>
                    </a:lnTo>
                    <a:lnTo>
                      <a:pt x="16" y="106"/>
                    </a:lnTo>
                    <a:lnTo>
                      <a:pt x="17" y="101"/>
                    </a:lnTo>
                    <a:lnTo>
                      <a:pt x="27" y="104"/>
                    </a:lnTo>
                    <a:lnTo>
                      <a:pt x="33" y="96"/>
                    </a:lnTo>
                    <a:lnTo>
                      <a:pt x="38" y="85"/>
                    </a:lnTo>
                    <a:lnTo>
                      <a:pt x="26" y="96"/>
                    </a:lnTo>
                    <a:lnTo>
                      <a:pt x="12" y="86"/>
                    </a:lnTo>
                    <a:lnTo>
                      <a:pt x="8" y="73"/>
                    </a:lnTo>
                    <a:lnTo>
                      <a:pt x="6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6"/>
                    </a:lnTo>
                    <a:lnTo>
                      <a:pt x="16" y="5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4" name="Freeform 312"/>
              <p:cNvSpPr>
                <a:spLocks noChangeAspect="1"/>
              </p:cNvSpPr>
              <p:nvPr/>
            </p:nvSpPr>
            <p:spPr bwMode="gray">
              <a:xfrm>
                <a:off x="1024" y="1423"/>
                <a:ext cx="11" cy="1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22"/>
                  </a:cxn>
                  <a:cxn ang="0">
                    <a:pos x="9" y="28"/>
                  </a:cxn>
                  <a:cxn ang="0">
                    <a:pos x="12" y="38"/>
                  </a:cxn>
                  <a:cxn ang="0">
                    <a:pos x="23" y="39"/>
                  </a:cxn>
                  <a:cxn ang="0">
                    <a:pos x="32" y="49"/>
                  </a:cxn>
                  <a:cxn ang="0">
                    <a:pos x="41" y="50"/>
                  </a:cxn>
                  <a:cxn ang="0">
                    <a:pos x="44" y="55"/>
                  </a:cxn>
                  <a:cxn ang="0">
                    <a:pos x="47" y="58"/>
                  </a:cxn>
                  <a:cxn ang="0">
                    <a:pos x="52" y="56"/>
                  </a:cxn>
                  <a:cxn ang="0">
                    <a:pos x="54" y="50"/>
                  </a:cxn>
                  <a:cxn ang="0">
                    <a:pos x="45" y="39"/>
                  </a:cxn>
                  <a:cxn ang="0">
                    <a:pos x="30" y="28"/>
                  </a:cxn>
                  <a:cxn ang="0">
                    <a:pos x="33" y="22"/>
                  </a:cxn>
                  <a:cxn ang="0">
                    <a:pos x="19" y="15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4"/>
                  </a:cxn>
                </a:cxnLst>
                <a:rect l="0" t="0" r="r" b="b"/>
                <a:pathLst>
                  <a:path w="54" h="58">
                    <a:moveTo>
                      <a:pt x="2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22"/>
                    </a:lnTo>
                    <a:lnTo>
                      <a:pt x="9" y="28"/>
                    </a:lnTo>
                    <a:lnTo>
                      <a:pt x="12" y="38"/>
                    </a:lnTo>
                    <a:lnTo>
                      <a:pt x="23" y="39"/>
                    </a:lnTo>
                    <a:lnTo>
                      <a:pt x="32" y="49"/>
                    </a:lnTo>
                    <a:lnTo>
                      <a:pt x="41" y="50"/>
                    </a:lnTo>
                    <a:lnTo>
                      <a:pt x="44" y="55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4" y="50"/>
                    </a:lnTo>
                    <a:lnTo>
                      <a:pt x="45" y="39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19" y="15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2" name="Freeform 313"/>
            <p:cNvSpPr>
              <a:spLocks noChangeAspect="1"/>
            </p:cNvSpPr>
            <p:nvPr/>
          </p:nvSpPr>
          <p:spPr bwMode="gray">
            <a:xfrm rot="21085610">
              <a:off x="3399631" y="3186459"/>
              <a:ext cx="12700" cy="6350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3" name="Freeform 314"/>
            <p:cNvSpPr>
              <a:spLocks noChangeAspect="1"/>
            </p:cNvSpPr>
            <p:nvPr/>
          </p:nvSpPr>
          <p:spPr bwMode="gray">
            <a:xfrm rot="21085610">
              <a:off x="3420268" y="3188047"/>
              <a:ext cx="1588" cy="15875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4" name="Freeform 315"/>
            <p:cNvSpPr>
              <a:spLocks noChangeAspect="1"/>
            </p:cNvSpPr>
            <p:nvPr/>
          </p:nvSpPr>
          <p:spPr bwMode="gray">
            <a:xfrm rot="21085610">
              <a:off x="3420268" y="3224559"/>
              <a:ext cx="3175" cy="1588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5" name="Freeform 316"/>
            <p:cNvSpPr>
              <a:spLocks noChangeAspect="1"/>
            </p:cNvSpPr>
            <p:nvPr/>
          </p:nvSpPr>
          <p:spPr bwMode="gray">
            <a:xfrm rot="21085610">
              <a:off x="3412331" y="3222972"/>
              <a:ext cx="6350" cy="19050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6" name="Freeform 317"/>
            <p:cNvSpPr>
              <a:spLocks noChangeAspect="1"/>
            </p:cNvSpPr>
            <p:nvPr/>
          </p:nvSpPr>
          <p:spPr bwMode="gray">
            <a:xfrm rot="21085610">
              <a:off x="3420268" y="3245197"/>
              <a:ext cx="1588" cy="95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7" name="Freeform 318"/>
            <p:cNvSpPr>
              <a:spLocks noChangeAspect="1"/>
            </p:cNvSpPr>
            <p:nvPr/>
          </p:nvSpPr>
          <p:spPr bwMode="gray">
            <a:xfrm rot="21085610">
              <a:off x="3434556" y="3218209"/>
              <a:ext cx="1588" cy="12700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8" name="Freeform 319"/>
            <p:cNvSpPr>
              <a:spLocks noChangeAspect="1"/>
            </p:cNvSpPr>
            <p:nvPr/>
          </p:nvSpPr>
          <p:spPr bwMode="gray">
            <a:xfrm rot="21085610">
              <a:off x="3442493" y="3229322"/>
              <a:ext cx="4763" cy="14288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9" name="Freeform 320"/>
            <p:cNvSpPr>
              <a:spLocks noChangeAspect="1"/>
            </p:cNvSpPr>
            <p:nvPr/>
          </p:nvSpPr>
          <p:spPr bwMode="gray">
            <a:xfrm rot="21085610">
              <a:off x="3456781" y="3240434"/>
              <a:ext cx="3175" cy="31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" name="Freeform 321"/>
            <p:cNvSpPr>
              <a:spLocks noChangeAspect="1"/>
            </p:cNvSpPr>
            <p:nvPr/>
          </p:nvSpPr>
          <p:spPr bwMode="gray">
            <a:xfrm rot="21085610">
              <a:off x="3450431" y="3254722"/>
              <a:ext cx="476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Freeform 322"/>
            <p:cNvSpPr>
              <a:spLocks noChangeAspect="1"/>
            </p:cNvSpPr>
            <p:nvPr/>
          </p:nvSpPr>
          <p:spPr bwMode="gray">
            <a:xfrm rot="21085610">
              <a:off x="3464718" y="3269009"/>
              <a:ext cx="4763" cy="14288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2" name="Freeform 323"/>
            <p:cNvSpPr>
              <a:spLocks noChangeAspect="1"/>
            </p:cNvSpPr>
            <p:nvPr/>
          </p:nvSpPr>
          <p:spPr bwMode="gray">
            <a:xfrm rot="21085610">
              <a:off x="3477418" y="3278534"/>
              <a:ext cx="4763" cy="1588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3" name="Freeform 324"/>
            <p:cNvSpPr>
              <a:spLocks noChangeAspect="1"/>
            </p:cNvSpPr>
            <p:nvPr/>
          </p:nvSpPr>
          <p:spPr bwMode="gray">
            <a:xfrm rot="21085610">
              <a:off x="3488531" y="3284884"/>
              <a:ext cx="9525" cy="6350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4" name="Freeform 325"/>
            <p:cNvSpPr>
              <a:spLocks noChangeAspect="1"/>
            </p:cNvSpPr>
            <p:nvPr/>
          </p:nvSpPr>
          <p:spPr bwMode="gray">
            <a:xfrm rot="21085610">
              <a:off x="3475831" y="3302347"/>
              <a:ext cx="6350" cy="952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" name="Freeform 326"/>
            <p:cNvSpPr>
              <a:spLocks noChangeAspect="1"/>
            </p:cNvSpPr>
            <p:nvPr/>
          </p:nvSpPr>
          <p:spPr bwMode="gray">
            <a:xfrm rot="21085610">
              <a:off x="3418681" y="3243609"/>
              <a:ext cx="3175" cy="47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" name="Freeform 327"/>
            <p:cNvSpPr>
              <a:spLocks noChangeAspect="1"/>
            </p:cNvSpPr>
            <p:nvPr/>
          </p:nvSpPr>
          <p:spPr bwMode="gray">
            <a:xfrm rot="21085610">
              <a:off x="3386931" y="3227734"/>
              <a:ext cx="1588" cy="6350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" name="Freeform 328"/>
            <p:cNvSpPr>
              <a:spLocks noChangeAspect="1"/>
            </p:cNvSpPr>
            <p:nvPr/>
          </p:nvSpPr>
          <p:spPr bwMode="gray">
            <a:xfrm rot="21085610">
              <a:off x="3383756" y="3235672"/>
              <a:ext cx="3175" cy="317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8" name="Freeform 329"/>
            <p:cNvSpPr>
              <a:spLocks noChangeAspect="1"/>
            </p:cNvSpPr>
            <p:nvPr/>
          </p:nvSpPr>
          <p:spPr bwMode="gray">
            <a:xfrm rot="21085610">
              <a:off x="3374231" y="3238847"/>
              <a:ext cx="6350" cy="6350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9" name="Freeform 330"/>
            <p:cNvSpPr>
              <a:spLocks noChangeAspect="1"/>
            </p:cNvSpPr>
            <p:nvPr/>
          </p:nvSpPr>
          <p:spPr bwMode="gray">
            <a:xfrm rot="20552049">
              <a:off x="3417093" y="3375372"/>
              <a:ext cx="23813" cy="17463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0" name="Freeform 331"/>
            <p:cNvSpPr>
              <a:spLocks noChangeAspect="1"/>
            </p:cNvSpPr>
            <p:nvPr/>
          </p:nvSpPr>
          <p:spPr bwMode="gray">
            <a:xfrm rot="20552049">
              <a:off x="3482181" y="3318222"/>
              <a:ext cx="38100" cy="52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" name="Freeform 332"/>
            <p:cNvSpPr>
              <a:spLocks noChangeAspect="1"/>
            </p:cNvSpPr>
            <p:nvPr/>
          </p:nvSpPr>
          <p:spPr bwMode="gray">
            <a:xfrm rot="20552049">
              <a:off x="3596481" y="3349972"/>
              <a:ext cx="1588" cy="15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2" name="Freeform 333"/>
            <p:cNvSpPr>
              <a:spLocks noChangeAspect="1"/>
            </p:cNvSpPr>
            <p:nvPr/>
          </p:nvSpPr>
          <p:spPr bwMode="gray">
            <a:xfrm rot="20552049">
              <a:off x="3618706" y="3392834"/>
              <a:ext cx="3175" cy="111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3" name="Freeform 334"/>
            <p:cNvSpPr>
              <a:spLocks noChangeAspect="1"/>
            </p:cNvSpPr>
            <p:nvPr/>
          </p:nvSpPr>
          <p:spPr bwMode="gray">
            <a:xfrm rot="20552049">
              <a:off x="3642518" y="3470622"/>
              <a:ext cx="3175" cy="4763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4" name="Freeform 335"/>
            <p:cNvSpPr>
              <a:spLocks noChangeAspect="1"/>
            </p:cNvSpPr>
            <p:nvPr/>
          </p:nvSpPr>
          <p:spPr bwMode="gray">
            <a:xfrm rot="20552049">
              <a:off x="3636168" y="3484909"/>
              <a:ext cx="9525" cy="15875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5" name="Freeform 336"/>
            <p:cNvSpPr>
              <a:spLocks noChangeAspect="1"/>
            </p:cNvSpPr>
            <p:nvPr/>
          </p:nvSpPr>
          <p:spPr bwMode="gray">
            <a:xfrm rot="20552049">
              <a:off x="3463131" y="3324572"/>
              <a:ext cx="1588" cy="31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6" name="Group 337"/>
            <p:cNvGrpSpPr>
              <a:grpSpLocks noChangeAspect="1"/>
            </p:cNvGrpSpPr>
            <p:nvPr/>
          </p:nvGrpSpPr>
          <p:grpSpPr bwMode="gray">
            <a:xfrm>
              <a:off x="3455193" y="3327747"/>
              <a:ext cx="28575" cy="44450"/>
              <a:chOff x="1694" y="2257"/>
              <a:chExt cx="18" cy="28"/>
            </a:xfrm>
            <a:grpFill/>
          </p:grpSpPr>
          <p:sp>
            <p:nvSpPr>
              <p:cNvPr id="574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5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57" name="Freeform 340"/>
            <p:cNvSpPr>
              <a:spLocks noChangeAspect="1"/>
            </p:cNvSpPr>
            <p:nvPr/>
          </p:nvSpPr>
          <p:spPr bwMode="gray">
            <a:xfrm rot="20552049">
              <a:off x="3532981" y="3337272"/>
              <a:ext cx="15875" cy="12700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8" name="Freeform 341"/>
            <p:cNvSpPr>
              <a:spLocks noChangeAspect="1"/>
            </p:cNvSpPr>
            <p:nvPr/>
          </p:nvSpPr>
          <p:spPr bwMode="gray">
            <a:xfrm rot="20552049">
              <a:off x="3629818" y="3429347"/>
              <a:ext cx="0" cy="476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9" name="Freeform 342"/>
            <p:cNvSpPr>
              <a:spLocks noChangeAspect="1"/>
            </p:cNvSpPr>
            <p:nvPr/>
          </p:nvSpPr>
          <p:spPr bwMode="gray">
            <a:xfrm rot="20552049">
              <a:off x="3602831" y="3362672"/>
              <a:ext cx="4763" cy="11113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0" name="Freeform 343"/>
            <p:cNvSpPr>
              <a:spLocks noChangeAspect="1"/>
            </p:cNvSpPr>
            <p:nvPr/>
          </p:nvSpPr>
          <p:spPr bwMode="gray">
            <a:xfrm rot="20552049">
              <a:off x="3556793" y="3334097"/>
              <a:ext cx="0" cy="158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1" name="Freeform 344"/>
            <p:cNvSpPr>
              <a:spLocks noChangeAspect="1"/>
            </p:cNvSpPr>
            <p:nvPr/>
          </p:nvSpPr>
          <p:spPr bwMode="gray">
            <a:xfrm rot="20552049">
              <a:off x="3559968" y="3346797"/>
              <a:ext cx="1588" cy="31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2" name="Freeform 345"/>
            <p:cNvSpPr>
              <a:spLocks noChangeAspect="1"/>
            </p:cNvSpPr>
            <p:nvPr/>
          </p:nvSpPr>
          <p:spPr bwMode="gray">
            <a:xfrm rot="20552049">
              <a:off x="3610768" y="3380134"/>
              <a:ext cx="3175" cy="793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3" name="Freeform 346"/>
            <p:cNvSpPr>
              <a:spLocks noChangeAspect="1"/>
            </p:cNvSpPr>
            <p:nvPr/>
          </p:nvSpPr>
          <p:spPr bwMode="gray">
            <a:xfrm rot="20552049">
              <a:off x="3629818" y="3454747"/>
              <a:ext cx="1588" cy="476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4" name="Freeform 347"/>
            <p:cNvSpPr>
              <a:spLocks noChangeAspect="1"/>
            </p:cNvSpPr>
            <p:nvPr/>
          </p:nvSpPr>
          <p:spPr bwMode="gray">
            <a:xfrm rot="20552049">
              <a:off x="3325018" y="3280122"/>
              <a:ext cx="117475" cy="77788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5" name="Freeform 348"/>
            <p:cNvSpPr>
              <a:spLocks noChangeAspect="1"/>
            </p:cNvSpPr>
            <p:nvPr/>
          </p:nvSpPr>
          <p:spPr bwMode="gray">
            <a:xfrm rot="20552049">
              <a:off x="3344068" y="3321397"/>
              <a:ext cx="4763" cy="9525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6" name="Freeform 349"/>
            <p:cNvSpPr>
              <a:spLocks noChangeAspect="1"/>
            </p:cNvSpPr>
            <p:nvPr/>
          </p:nvSpPr>
          <p:spPr bwMode="gray">
            <a:xfrm rot="20552049">
              <a:off x="3386931" y="3289647"/>
              <a:ext cx="11113" cy="14288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7" name="Freeform 350"/>
            <p:cNvSpPr>
              <a:spLocks noChangeAspect="1"/>
            </p:cNvSpPr>
            <p:nvPr/>
          </p:nvSpPr>
          <p:spPr bwMode="gray">
            <a:xfrm rot="20552049">
              <a:off x="3585368" y="3346797"/>
              <a:ext cx="0" cy="47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8" name="Freeform 351"/>
            <p:cNvSpPr>
              <a:spLocks noChangeAspect="1"/>
            </p:cNvSpPr>
            <p:nvPr/>
          </p:nvSpPr>
          <p:spPr bwMode="gray">
            <a:xfrm rot="20552049">
              <a:off x="3626643" y="3413472"/>
              <a:ext cx="1588" cy="635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69" name="Group 362"/>
            <p:cNvGrpSpPr/>
            <p:nvPr/>
          </p:nvGrpSpPr>
          <p:grpSpPr bwMode="gray">
            <a:xfrm>
              <a:off x="4580731" y="1911697"/>
              <a:ext cx="879476" cy="1109663"/>
              <a:chOff x="4580731" y="1911697"/>
              <a:chExt cx="879476" cy="1109663"/>
            </a:xfrm>
            <a:grpFill/>
          </p:grpSpPr>
          <p:sp>
            <p:nvSpPr>
              <p:cNvPr id="525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6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7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28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571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2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3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29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0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1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2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3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4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5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36" name="Group 189"/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569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0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37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567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8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38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9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0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1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42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565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6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43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4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5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6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7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8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9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0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1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2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3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4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5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6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7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8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9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0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1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62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563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4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70" name="Group 368"/>
            <p:cNvGrpSpPr/>
            <p:nvPr/>
          </p:nvGrpSpPr>
          <p:grpSpPr bwMode="gray">
            <a:xfrm>
              <a:off x="4455318" y="2994372"/>
              <a:ext cx="1196974" cy="1339850"/>
              <a:chOff x="4455318" y="2994372"/>
              <a:chExt cx="1196974" cy="1339850"/>
            </a:xfrm>
            <a:grpFill/>
          </p:grpSpPr>
          <p:sp>
            <p:nvSpPr>
              <p:cNvPr id="471" name="Freeform 153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2" name="Freeform 154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73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474" name="Freeform 156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5" name="Freeform 157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6" name="Freeform 158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7" name="Freeform 159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8" name="Freeform 160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9" name="Freeform 161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0" name="Freeform 162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1" name="Freeform 163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2" name="Freeform 164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3" name="Freeform 165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4" name="Freeform 166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5" name="Freeform 167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6" name="Freeform 168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7" name="Freeform 169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8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9" name="Freeform 171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0" name="Freeform 172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1" name="Freeform 173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2" name="Freeform 174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493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523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24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494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5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6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7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8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9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0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1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2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3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4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5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6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7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8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9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0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1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2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3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4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5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6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7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8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9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520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521" name="Freeform 6"/>
                  <p:cNvSpPr>
                    <a:spLocks/>
                  </p:cNvSpPr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522" name="Freeform 9"/>
                  <p:cNvSpPr>
                    <a:spLocks/>
                  </p:cNvSpPr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</p:grpSp>
          </p:grpSp>
        </p:grpSp>
      </p:grpSp>
      <p:grpSp>
        <p:nvGrpSpPr>
          <p:cNvPr id="777" name="组合 776"/>
          <p:cNvGrpSpPr/>
          <p:nvPr/>
        </p:nvGrpSpPr>
        <p:grpSpPr>
          <a:xfrm>
            <a:off x="3115108" y="2921469"/>
            <a:ext cx="272155" cy="464074"/>
            <a:chOff x="3175490" y="3283761"/>
            <a:chExt cx="272155" cy="464074"/>
          </a:xfrm>
        </p:grpSpPr>
        <p:sp>
          <p:nvSpPr>
            <p:cNvPr id="741" name="椭圆 740"/>
            <p:cNvSpPr/>
            <p:nvPr/>
          </p:nvSpPr>
          <p:spPr>
            <a:xfrm>
              <a:off x="3180472" y="3288857"/>
              <a:ext cx="262835" cy="260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19" name="Freeform 7"/>
            <p:cNvSpPr>
              <a:spLocks noEditPoints="1"/>
            </p:cNvSpPr>
            <p:nvPr/>
          </p:nvSpPr>
          <p:spPr bwMode="auto">
            <a:xfrm>
              <a:off x="3175490" y="3283761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776" name="组合 775"/>
          <p:cNvGrpSpPr/>
          <p:nvPr/>
        </p:nvGrpSpPr>
        <p:grpSpPr>
          <a:xfrm>
            <a:off x="5057764" y="2492111"/>
            <a:ext cx="272155" cy="464074"/>
            <a:chOff x="4911122" y="2940663"/>
            <a:chExt cx="272155" cy="464074"/>
          </a:xfrm>
        </p:grpSpPr>
        <p:sp>
          <p:nvSpPr>
            <p:cNvPr id="743" name="椭圆 742"/>
            <p:cNvSpPr/>
            <p:nvPr/>
          </p:nvSpPr>
          <p:spPr>
            <a:xfrm>
              <a:off x="4916698" y="2946105"/>
              <a:ext cx="262835" cy="260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2" name="Freeform 7"/>
            <p:cNvSpPr>
              <a:spLocks noEditPoints="1"/>
            </p:cNvSpPr>
            <p:nvPr/>
          </p:nvSpPr>
          <p:spPr bwMode="auto">
            <a:xfrm>
              <a:off x="4911122" y="2940663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775" name="组合 774"/>
          <p:cNvGrpSpPr/>
          <p:nvPr/>
        </p:nvGrpSpPr>
        <p:grpSpPr>
          <a:xfrm>
            <a:off x="7184190" y="3049094"/>
            <a:ext cx="272155" cy="464074"/>
            <a:chOff x="6778768" y="3394134"/>
            <a:chExt cx="272155" cy="464074"/>
          </a:xfrm>
        </p:grpSpPr>
        <p:sp>
          <p:nvSpPr>
            <p:cNvPr id="742" name="椭圆 741"/>
            <p:cNvSpPr/>
            <p:nvPr/>
          </p:nvSpPr>
          <p:spPr>
            <a:xfrm>
              <a:off x="6783429" y="3407639"/>
              <a:ext cx="262835" cy="260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5" name="Freeform 7"/>
            <p:cNvSpPr>
              <a:spLocks noEditPoints="1"/>
            </p:cNvSpPr>
            <p:nvPr/>
          </p:nvSpPr>
          <p:spPr bwMode="auto">
            <a:xfrm>
              <a:off x="6778768" y="3394134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774" name="组合 773"/>
          <p:cNvGrpSpPr/>
          <p:nvPr/>
        </p:nvGrpSpPr>
        <p:grpSpPr>
          <a:xfrm>
            <a:off x="7705926" y="4176580"/>
            <a:ext cx="272155" cy="464074"/>
            <a:chOff x="7243786" y="4478810"/>
            <a:chExt cx="272155" cy="464074"/>
          </a:xfrm>
        </p:grpSpPr>
        <p:sp>
          <p:nvSpPr>
            <p:cNvPr id="745" name="椭圆 744"/>
            <p:cNvSpPr/>
            <p:nvPr/>
          </p:nvSpPr>
          <p:spPr>
            <a:xfrm>
              <a:off x="7248343" y="4486001"/>
              <a:ext cx="262835" cy="260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8" name="Freeform 7"/>
            <p:cNvSpPr>
              <a:spLocks noEditPoints="1"/>
            </p:cNvSpPr>
            <p:nvPr/>
          </p:nvSpPr>
          <p:spPr bwMode="auto">
            <a:xfrm>
              <a:off x="7243786" y="4478810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778" name="组合 777"/>
          <p:cNvGrpSpPr/>
          <p:nvPr/>
        </p:nvGrpSpPr>
        <p:grpSpPr>
          <a:xfrm>
            <a:off x="4113546" y="3972308"/>
            <a:ext cx="272155" cy="464074"/>
            <a:chOff x="4108156" y="4240514"/>
            <a:chExt cx="272155" cy="464074"/>
          </a:xfrm>
        </p:grpSpPr>
        <p:sp>
          <p:nvSpPr>
            <p:cNvPr id="744" name="椭圆 743"/>
            <p:cNvSpPr/>
            <p:nvPr/>
          </p:nvSpPr>
          <p:spPr>
            <a:xfrm>
              <a:off x="4112815" y="4248661"/>
              <a:ext cx="262835" cy="260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31" name="Freeform 7"/>
            <p:cNvSpPr>
              <a:spLocks noEditPoints="1"/>
            </p:cNvSpPr>
            <p:nvPr/>
          </p:nvSpPr>
          <p:spPr bwMode="auto">
            <a:xfrm>
              <a:off x="4108156" y="4240514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733" name="Group 2"/>
          <p:cNvGrpSpPr/>
          <p:nvPr/>
        </p:nvGrpSpPr>
        <p:grpSpPr>
          <a:xfrm>
            <a:off x="3242560" y="2956185"/>
            <a:ext cx="4590818" cy="1684469"/>
            <a:chOff x="620899" y="1023021"/>
            <a:chExt cx="4590818" cy="1684469"/>
          </a:xfrm>
        </p:grpSpPr>
        <p:cxnSp>
          <p:nvCxnSpPr>
            <p:cNvPr id="734" name="Straight Connector 5"/>
            <p:cNvCxnSpPr>
              <a:stCxn id="719" idx="2"/>
              <a:endCxn id="731" idx="2"/>
            </p:cNvCxnSpPr>
            <p:nvPr/>
          </p:nvCxnSpPr>
          <p:spPr>
            <a:xfrm>
              <a:off x="620899" y="1452379"/>
              <a:ext cx="998438" cy="105083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Connector 7"/>
            <p:cNvCxnSpPr>
              <a:stCxn id="731" idx="2"/>
              <a:endCxn id="725" idx="2"/>
            </p:cNvCxnSpPr>
            <p:nvPr/>
          </p:nvCxnSpPr>
          <p:spPr>
            <a:xfrm flipV="1">
              <a:off x="1619337" y="1580004"/>
              <a:ext cx="3070644" cy="92321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22"/>
            <p:cNvCxnSpPr>
              <a:stCxn id="719" idx="2"/>
              <a:endCxn id="728" idx="2"/>
            </p:cNvCxnSpPr>
            <p:nvPr/>
          </p:nvCxnSpPr>
          <p:spPr>
            <a:xfrm>
              <a:off x="620899" y="1452379"/>
              <a:ext cx="4590818" cy="125511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24"/>
            <p:cNvCxnSpPr>
              <a:stCxn id="719" idx="2"/>
              <a:endCxn id="725" idx="2"/>
            </p:cNvCxnSpPr>
            <p:nvPr/>
          </p:nvCxnSpPr>
          <p:spPr>
            <a:xfrm>
              <a:off x="620899" y="1452379"/>
              <a:ext cx="4069082" cy="12762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29"/>
            <p:cNvCxnSpPr>
              <a:stCxn id="728" idx="2"/>
              <a:endCxn id="731" idx="2"/>
            </p:cNvCxnSpPr>
            <p:nvPr/>
          </p:nvCxnSpPr>
          <p:spPr>
            <a:xfrm flipH="1" flipV="1">
              <a:off x="1619337" y="2503218"/>
              <a:ext cx="3592380" cy="204272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31"/>
            <p:cNvCxnSpPr>
              <a:stCxn id="722" idx="2"/>
              <a:endCxn id="725" idx="2"/>
            </p:cNvCxnSpPr>
            <p:nvPr/>
          </p:nvCxnSpPr>
          <p:spPr>
            <a:xfrm>
              <a:off x="2563555" y="1023021"/>
              <a:ext cx="2126426" cy="55698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33"/>
            <p:cNvCxnSpPr>
              <a:stCxn id="719" idx="2"/>
              <a:endCxn id="722" idx="2"/>
            </p:cNvCxnSpPr>
            <p:nvPr/>
          </p:nvCxnSpPr>
          <p:spPr>
            <a:xfrm flipV="1">
              <a:off x="620899" y="1023021"/>
              <a:ext cx="1942656" cy="42935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9" name="Straight Connector 29"/>
          <p:cNvCxnSpPr>
            <a:stCxn id="728" idx="2"/>
            <a:endCxn id="725" idx="2"/>
          </p:cNvCxnSpPr>
          <p:nvPr/>
        </p:nvCxnSpPr>
        <p:spPr>
          <a:xfrm flipH="1" flipV="1">
            <a:off x="7320268" y="3513168"/>
            <a:ext cx="521736" cy="112748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2" name="Straight Connector 29"/>
          <p:cNvCxnSpPr>
            <a:endCxn id="728" idx="2"/>
          </p:cNvCxnSpPr>
          <p:nvPr/>
        </p:nvCxnSpPr>
        <p:spPr>
          <a:xfrm>
            <a:off x="5410407" y="3117110"/>
            <a:ext cx="2431597" cy="152354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5" name="Straight Connector 29"/>
          <p:cNvCxnSpPr>
            <a:stCxn id="731" idx="2"/>
            <a:endCxn id="722" idx="2"/>
          </p:cNvCxnSpPr>
          <p:nvPr/>
        </p:nvCxnSpPr>
        <p:spPr>
          <a:xfrm flipV="1">
            <a:off x="4249624" y="2956185"/>
            <a:ext cx="944218" cy="148019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8" name="Group 2"/>
          <p:cNvGrpSpPr/>
          <p:nvPr/>
        </p:nvGrpSpPr>
        <p:grpSpPr>
          <a:xfrm>
            <a:off x="2071463" y="5670359"/>
            <a:ext cx="1540936" cy="773573"/>
            <a:chOff x="5107314" y="1418093"/>
            <a:chExt cx="1540936" cy="773573"/>
          </a:xfrm>
        </p:grpSpPr>
        <p:sp>
          <p:nvSpPr>
            <p:cNvPr id="789" name="Oval 1"/>
            <p:cNvSpPr>
              <a:spLocks noChangeAspect="1"/>
            </p:cNvSpPr>
            <p:nvPr/>
          </p:nvSpPr>
          <p:spPr>
            <a:xfrm>
              <a:off x="5107314" y="1457704"/>
              <a:ext cx="205458" cy="20545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0" name="Content Placeholder 2"/>
            <p:cNvSpPr txBox="1">
              <a:spLocks/>
            </p:cNvSpPr>
            <p:nvPr/>
          </p:nvSpPr>
          <p:spPr>
            <a:xfrm>
              <a:off x="5276350" y="1418093"/>
              <a:ext cx="1371900" cy="7735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中国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0" indent="0">
                <a:buNone/>
              </a:pP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您的内容打在这里，或者通过复制您的</a:t>
              </a:r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文本，</a:t>
              </a: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在此框</a:t>
              </a:r>
              <a:r>
                <a:rPr lang="zh-CN" altLang="en-US" sz="1000" dirty="0" smtClean="0">
                  <a:latin typeface="微软雅黑" pitchFamily="34" charset="-122"/>
                  <a:ea typeface="微软雅黑" pitchFamily="34" charset="-122"/>
                </a:rPr>
                <a:t>中粘贴。</a:t>
              </a:r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1" name="Group 404"/>
          <p:cNvGrpSpPr/>
          <p:nvPr/>
        </p:nvGrpSpPr>
        <p:grpSpPr>
          <a:xfrm>
            <a:off x="3665984" y="5670359"/>
            <a:ext cx="1570418" cy="756321"/>
            <a:chOff x="5107314" y="1445720"/>
            <a:chExt cx="1570418" cy="756321"/>
          </a:xfrm>
        </p:grpSpPr>
        <p:sp>
          <p:nvSpPr>
            <p:cNvPr id="792" name="Oval 405"/>
            <p:cNvSpPr>
              <a:spLocks noChangeAspect="1"/>
            </p:cNvSpPr>
            <p:nvPr/>
          </p:nvSpPr>
          <p:spPr>
            <a:xfrm>
              <a:off x="5107314" y="1457704"/>
              <a:ext cx="205458" cy="2054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3" name="Content Placeholder 2"/>
            <p:cNvSpPr txBox="1">
              <a:spLocks/>
            </p:cNvSpPr>
            <p:nvPr/>
          </p:nvSpPr>
          <p:spPr>
            <a:xfrm>
              <a:off x="5314958" y="1445720"/>
              <a:ext cx="1362774" cy="7563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美国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0" indent="0">
                <a:buNone/>
              </a:pP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您的内容打在这里，或者通过复制您的文本，在此框中粘贴。</a:t>
              </a:r>
              <a:endParaRPr lang="en-US" altLang="zh-CN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4" name="Group 407"/>
          <p:cNvGrpSpPr/>
          <p:nvPr/>
        </p:nvGrpSpPr>
        <p:grpSpPr>
          <a:xfrm>
            <a:off x="5242030" y="5670359"/>
            <a:ext cx="1581099" cy="764947"/>
            <a:chOff x="5107314" y="1437094"/>
            <a:chExt cx="1581099" cy="764947"/>
          </a:xfrm>
        </p:grpSpPr>
        <p:sp>
          <p:nvSpPr>
            <p:cNvPr id="795" name="Oval 408"/>
            <p:cNvSpPr>
              <a:spLocks noChangeAspect="1"/>
            </p:cNvSpPr>
            <p:nvPr/>
          </p:nvSpPr>
          <p:spPr>
            <a:xfrm>
              <a:off x="5107314" y="1457704"/>
              <a:ext cx="205458" cy="20545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6" name="Content Placeholder 2"/>
            <p:cNvSpPr txBox="1">
              <a:spLocks/>
            </p:cNvSpPr>
            <p:nvPr/>
          </p:nvSpPr>
          <p:spPr>
            <a:xfrm>
              <a:off x="5306332" y="1437094"/>
              <a:ext cx="1382081" cy="7649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英国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0" indent="0">
                <a:buNone/>
              </a:pP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您的内容打在这里，或者通过复制您的文本，在此框中粘贴。</a:t>
              </a:r>
              <a:endParaRPr lang="en-US" altLang="zh-CN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7" name="Group 410"/>
          <p:cNvGrpSpPr/>
          <p:nvPr/>
        </p:nvGrpSpPr>
        <p:grpSpPr>
          <a:xfrm>
            <a:off x="6815754" y="5670359"/>
            <a:ext cx="1598389" cy="747695"/>
            <a:chOff x="5107314" y="1454346"/>
            <a:chExt cx="1598389" cy="747695"/>
          </a:xfrm>
        </p:grpSpPr>
        <p:sp>
          <p:nvSpPr>
            <p:cNvPr id="798" name="Oval 411"/>
            <p:cNvSpPr>
              <a:spLocks noChangeAspect="1"/>
            </p:cNvSpPr>
            <p:nvPr/>
          </p:nvSpPr>
          <p:spPr>
            <a:xfrm>
              <a:off x="5107314" y="1457704"/>
              <a:ext cx="205458" cy="20545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9" name="Content Placeholder 2"/>
            <p:cNvSpPr txBox="1">
              <a:spLocks/>
            </p:cNvSpPr>
            <p:nvPr/>
          </p:nvSpPr>
          <p:spPr>
            <a:xfrm>
              <a:off x="5314958" y="1454346"/>
              <a:ext cx="1390745" cy="7476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巴西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0" indent="0">
                <a:buNone/>
              </a:pP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您的内容打在这里，或者通过复制您的文本，在此框中粘贴。</a:t>
              </a:r>
              <a:endParaRPr lang="en-US" altLang="zh-CN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00" name="Group 413"/>
          <p:cNvGrpSpPr/>
          <p:nvPr/>
        </p:nvGrpSpPr>
        <p:grpSpPr>
          <a:xfrm>
            <a:off x="8410967" y="5670359"/>
            <a:ext cx="1607055" cy="756321"/>
            <a:chOff x="5107314" y="1445720"/>
            <a:chExt cx="1607055" cy="756321"/>
          </a:xfrm>
        </p:grpSpPr>
        <p:sp>
          <p:nvSpPr>
            <p:cNvPr id="801" name="Oval 414"/>
            <p:cNvSpPr/>
            <p:nvPr/>
          </p:nvSpPr>
          <p:spPr>
            <a:xfrm>
              <a:off x="5107314" y="1457704"/>
              <a:ext cx="205458" cy="20545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2" name="Content Placeholder 2"/>
            <p:cNvSpPr txBox="1">
              <a:spLocks/>
            </p:cNvSpPr>
            <p:nvPr/>
          </p:nvSpPr>
          <p:spPr>
            <a:xfrm>
              <a:off x="5314958" y="1445720"/>
              <a:ext cx="1399411" cy="7563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澳大利亚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0" indent="0">
                <a:buNone/>
              </a:pP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您的内容打在这里，或者通过复制您的文本，在此框中粘贴。</a:t>
              </a:r>
              <a:endParaRPr lang="en-US" altLang="zh-CN" sz="1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04" name="Content Placeholder 2"/>
          <p:cNvSpPr txBox="1">
            <a:spLocks/>
          </p:cNvSpPr>
          <p:nvPr/>
        </p:nvSpPr>
        <p:spPr>
          <a:xfrm>
            <a:off x="8761104" y="3700658"/>
            <a:ext cx="2866288" cy="11848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说明。</a:t>
            </a:r>
            <a:endParaRPr 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5" name="Title 13"/>
          <p:cNvSpPr txBox="1">
            <a:spLocks/>
          </p:cNvSpPr>
          <p:nvPr/>
        </p:nvSpPr>
        <p:spPr>
          <a:xfrm>
            <a:off x="8742967" y="3194841"/>
            <a:ext cx="2884425" cy="58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国内外行业现状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73568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1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6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/>
      <p:bldP spid="804" grpId="0"/>
      <p:bldP spid="80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Chart 3"/>
          <p:cNvGraphicFramePr/>
          <p:nvPr>
            <p:extLst>
              <p:ext uri="{D42A27DB-BD31-4B8C-83A1-F6EECF244321}">
                <p14:modId xmlns:p14="http://schemas.microsoft.com/office/powerpoint/2010/main" val="2335777388"/>
              </p:ext>
            </p:extLst>
          </p:nvPr>
        </p:nvGraphicFramePr>
        <p:xfrm>
          <a:off x="5334375" y="1886113"/>
          <a:ext cx="1372785" cy="148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Chart 5"/>
          <p:cNvGraphicFramePr/>
          <p:nvPr>
            <p:extLst>
              <p:ext uri="{D42A27DB-BD31-4B8C-83A1-F6EECF244321}">
                <p14:modId xmlns:p14="http://schemas.microsoft.com/office/powerpoint/2010/main" val="3200979527"/>
              </p:ext>
            </p:extLst>
          </p:nvPr>
        </p:nvGraphicFramePr>
        <p:xfrm>
          <a:off x="6225745" y="2655652"/>
          <a:ext cx="1752600" cy="189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7"/>
          <p:cNvGraphicFramePr/>
          <p:nvPr>
            <p:extLst>
              <p:ext uri="{D42A27DB-BD31-4B8C-83A1-F6EECF244321}">
                <p14:modId xmlns:p14="http://schemas.microsoft.com/office/powerpoint/2010/main" val="5131218"/>
              </p:ext>
            </p:extLst>
          </p:nvPr>
        </p:nvGraphicFramePr>
        <p:xfrm>
          <a:off x="6149545" y="4229183"/>
          <a:ext cx="154895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8"/>
          <p:cNvGraphicFramePr/>
          <p:nvPr>
            <p:extLst>
              <p:ext uri="{D42A27DB-BD31-4B8C-83A1-F6EECF244321}">
                <p14:modId xmlns:p14="http://schemas.microsoft.com/office/powerpoint/2010/main" val="3279369391"/>
              </p:ext>
            </p:extLst>
          </p:nvPr>
        </p:nvGraphicFramePr>
        <p:xfrm>
          <a:off x="4655760" y="2697928"/>
          <a:ext cx="1067689" cy="133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2" name="Straight Arrow Connector 9"/>
          <p:cNvCxnSpPr>
            <a:endCxn id="44" idx="2"/>
          </p:cNvCxnSpPr>
          <p:nvPr/>
        </p:nvCxnSpPr>
        <p:spPr>
          <a:xfrm>
            <a:off x="6530545" y="2552783"/>
            <a:ext cx="20574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9121345" y="2171783"/>
            <a:ext cx="2187885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正面影响因素一</a:t>
            </a:r>
            <a:endParaRPr lang="zh-CN" altLang="en-US" sz="140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</a:t>
            </a:r>
            <a:endParaRPr lang="en-US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44" name="Oval 12"/>
          <p:cNvSpPr/>
          <p:nvPr/>
        </p:nvSpPr>
        <p:spPr>
          <a:xfrm>
            <a:off x="8587945" y="2307677"/>
            <a:ext cx="487415" cy="4902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en-US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9121345" y="3405137"/>
            <a:ext cx="2187885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正面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影响因素二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</a:t>
            </a:r>
            <a:r>
              <a:rPr 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. </a:t>
            </a:r>
            <a:endParaRPr lang="en-US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46" name="Oval 15"/>
          <p:cNvSpPr/>
          <p:nvPr/>
        </p:nvSpPr>
        <p:spPr>
          <a:xfrm>
            <a:off x="8587945" y="3541031"/>
            <a:ext cx="487415" cy="4902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en-US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9121345" y="4702889"/>
            <a:ext cx="2187885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正面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影响因素三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</a:t>
            </a:r>
            <a:r>
              <a:rPr 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. </a:t>
            </a:r>
            <a:endParaRPr lang="en-US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48" name="Oval 17"/>
          <p:cNvSpPr/>
          <p:nvPr/>
        </p:nvSpPr>
        <p:spPr>
          <a:xfrm>
            <a:off x="8587945" y="4838783"/>
            <a:ext cx="487415" cy="4902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en-US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9" name="Straight Arrow Connector 19"/>
          <p:cNvCxnSpPr/>
          <p:nvPr/>
        </p:nvCxnSpPr>
        <p:spPr>
          <a:xfrm>
            <a:off x="7825945" y="3786137"/>
            <a:ext cx="7620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21"/>
          <p:cNvCxnSpPr/>
          <p:nvPr/>
        </p:nvCxnSpPr>
        <p:spPr>
          <a:xfrm>
            <a:off x="7559245" y="5083889"/>
            <a:ext cx="10287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1949571" y="2338341"/>
            <a:ext cx="2122274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负面影响因素一</a:t>
            </a:r>
            <a:endParaRPr lang="zh-CN" altLang="en-US" sz="1400" dirty="0" smtClean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1088232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</a:t>
            </a:r>
            <a:endParaRPr lang="en-US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52" name="Oval 24"/>
          <p:cNvSpPr/>
          <p:nvPr/>
        </p:nvSpPr>
        <p:spPr>
          <a:xfrm>
            <a:off x="4168345" y="2474235"/>
            <a:ext cx="487415" cy="4902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en-US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1949571" y="4105450"/>
            <a:ext cx="2122274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负面影响因素二</a:t>
            </a:r>
            <a:endParaRPr lang="zh-CN" altLang="en-US" sz="1400" dirty="0" smtClean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1088232">
              <a:lnSpc>
                <a:spcPct val="13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</a:t>
            </a:r>
            <a:endParaRPr lang="en-US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54" name="Oval 26"/>
          <p:cNvSpPr/>
          <p:nvPr/>
        </p:nvSpPr>
        <p:spPr>
          <a:xfrm>
            <a:off x="4168345" y="4241344"/>
            <a:ext cx="487415" cy="4902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en-US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5702891" y="2421234"/>
            <a:ext cx="63575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32"/>
            <a:r>
              <a:rPr lang="en-CA" sz="2400" spc="-150" dirty="0" smtClean="0">
                <a:solidFill>
                  <a:srgbClr val="4BACC6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70%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6734476" y="3365528"/>
            <a:ext cx="73513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32"/>
            <a:r>
              <a:rPr lang="en-CA" sz="2800" spc="-150" smtClean="0">
                <a:solidFill>
                  <a:srgbClr val="4BACC6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80%</a:t>
            </a: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6606144" y="4859634"/>
            <a:ext cx="63575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32"/>
            <a:r>
              <a:rPr lang="en-CA" sz="2400" spc="-150" smtClean="0">
                <a:solidFill>
                  <a:srgbClr val="4BACC6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42%</a:t>
            </a: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4923024" y="3187614"/>
            <a:ext cx="53315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32"/>
            <a:r>
              <a:rPr lang="en-CA" sz="2000" spc="-150" dirty="0" smtClean="0">
                <a:solidFill>
                  <a:srgbClr val="45C1A4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90%</a:t>
            </a:r>
          </a:p>
        </p:txBody>
      </p:sp>
      <p:cxnSp>
        <p:nvCxnSpPr>
          <p:cNvPr id="59" name="Straight Arrow Connector 32"/>
          <p:cNvCxnSpPr/>
          <p:nvPr/>
        </p:nvCxnSpPr>
        <p:spPr>
          <a:xfrm flipH="1">
            <a:off x="4636332" y="2719341"/>
            <a:ext cx="37021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35"/>
          <p:cNvCxnSpPr/>
          <p:nvPr/>
        </p:nvCxnSpPr>
        <p:spPr>
          <a:xfrm flipH="1">
            <a:off x="4636332" y="4462520"/>
            <a:ext cx="67501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6"/>
          <p:cNvGraphicFramePr/>
          <p:nvPr>
            <p:extLst>
              <p:ext uri="{D42A27DB-BD31-4B8C-83A1-F6EECF244321}">
                <p14:modId xmlns:p14="http://schemas.microsoft.com/office/powerpoint/2010/main" val="2016465199"/>
              </p:ext>
            </p:extLst>
          </p:nvPr>
        </p:nvGraphicFramePr>
        <p:xfrm>
          <a:off x="5106806" y="3559620"/>
          <a:ext cx="1423739" cy="154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5463745" y="4097634"/>
            <a:ext cx="63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32"/>
            <a:r>
              <a:rPr lang="en-CA" sz="2400" spc="-150" smtClean="0">
                <a:solidFill>
                  <a:srgbClr val="45C1A4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25%</a:t>
            </a:r>
          </a:p>
        </p:txBody>
      </p:sp>
      <p:cxnSp>
        <p:nvCxnSpPr>
          <p:cNvPr id="63" name="Straight Connector 37"/>
          <p:cNvCxnSpPr/>
          <p:nvPr/>
        </p:nvCxnSpPr>
        <p:spPr>
          <a:xfrm>
            <a:off x="5006545" y="2719341"/>
            <a:ext cx="183058" cy="2451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31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38" grpId="0">
        <p:bldAsOne/>
      </p:bldGraphic>
      <p:bldGraphic spid="39" grpId="0">
        <p:bldAsOne/>
      </p:bldGraphic>
      <p:bldGraphic spid="40" grpId="0">
        <p:bldAsOne/>
      </p:bldGraphic>
      <p:bldGraphic spid="41" grpId="0">
        <p:bldAsOne/>
      </p:bldGraphic>
      <p:bldP spid="43" grpId="0"/>
      <p:bldP spid="44" grpId="0" animBg="1"/>
      <p:bldP spid="45" grpId="0"/>
      <p:bldP spid="46" grpId="0" animBg="1"/>
      <p:bldP spid="47" grpId="0"/>
      <p:bldP spid="48" grpId="0" animBg="1"/>
      <p:bldP spid="51" grpId="0"/>
      <p:bldP spid="52" grpId="0" animBg="1"/>
      <p:bldP spid="53" grpId="0"/>
      <p:bldP spid="54" grpId="0" animBg="1"/>
      <p:bldP spid="55" grpId="0"/>
      <p:bldP spid="56" grpId="0"/>
      <p:bldP spid="57" grpId="0"/>
      <p:bldP spid="58" grpId="0"/>
      <p:bldGraphic spid="61" grpId="0">
        <p:bldAsOne/>
      </p:bldGraphic>
      <p:bldP spid="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2"/>
          <p:cNvSpPr>
            <a:spLocks/>
          </p:cNvSpPr>
          <p:nvPr/>
        </p:nvSpPr>
        <p:spPr bwMode="auto">
          <a:xfrm>
            <a:off x="3264973" y="1780735"/>
            <a:ext cx="5440772" cy="4658135"/>
          </a:xfrm>
          <a:custGeom>
            <a:avLst/>
            <a:gdLst>
              <a:gd name="T0" fmla="*/ 0 w 3668"/>
              <a:gd name="T1" fmla="*/ 2147483647 h 3785"/>
              <a:gd name="T2" fmla="*/ 2147483647 w 3668"/>
              <a:gd name="T3" fmla="*/ 2147483647 h 3785"/>
              <a:gd name="T4" fmla="*/ 2147483647 w 3668"/>
              <a:gd name="T5" fmla="*/ 2147483647 h 3785"/>
              <a:gd name="T6" fmla="*/ 2147483647 w 3668"/>
              <a:gd name="T7" fmla="*/ 2147483647 h 3785"/>
              <a:gd name="T8" fmla="*/ 2147483647 w 3668"/>
              <a:gd name="T9" fmla="*/ 2147483647 h 3785"/>
              <a:gd name="T10" fmla="*/ 2147483647 w 3668"/>
              <a:gd name="T11" fmla="*/ 2147483647 h 3785"/>
              <a:gd name="T12" fmla="*/ 2147483647 w 3668"/>
              <a:gd name="T13" fmla="*/ 2147483647 h 3785"/>
              <a:gd name="T14" fmla="*/ 2147483647 w 3668"/>
              <a:gd name="T15" fmla="*/ 2147483647 h 3785"/>
              <a:gd name="T16" fmla="*/ 2147483647 w 3668"/>
              <a:gd name="T17" fmla="*/ 2147483647 h 3785"/>
              <a:gd name="T18" fmla="*/ 2147483647 w 3668"/>
              <a:gd name="T19" fmla="*/ 2147483647 h 3785"/>
              <a:gd name="T20" fmla="*/ 2147483647 w 3668"/>
              <a:gd name="T21" fmla="*/ 2147483647 h 3785"/>
              <a:gd name="T22" fmla="*/ 2147483647 w 3668"/>
              <a:gd name="T23" fmla="*/ 2147483647 h 3785"/>
              <a:gd name="T24" fmla="*/ 2147483647 w 3668"/>
              <a:gd name="T25" fmla="*/ 2147483647 h 3785"/>
              <a:gd name="T26" fmla="*/ 2147483647 w 3668"/>
              <a:gd name="T27" fmla="*/ 2147483647 h 3785"/>
              <a:gd name="T28" fmla="*/ 2147483647 w 3668"/>
              <a:gd name="T29" fmla="*/ 0 h 3785"/>
              <a:gd name="T30" fmla="*/ 2147483647 w 3668"/>
              <a:gd name="T31" fmla="*/ 2147483647 h 3785"/>
              <a:gd name="T32" fmla="*/ 2147483647 w 3668"/>
              <a:gd name="T33" fmla="*/ 2147483647 h 3785"/>
              <a:gd name="T34" fmla="*/ 2147483647 w 3668"/>
              <a:gd name="T35" fmla="*/ 2147483647 h 3785"/>
              <a:gd name="T36" fmla="*/ 2147483647 w 3668"/>
              <a:gd name="T37" fmla="*/ 2147483647 h 3785"/>
              <a:gd name="T38" fmla="*/ 2147483647 w 3668"/>
              <a:gd name="T39" fmla="*/ 2147483647 h 3785"/>
              <a:gd name="T40" fmla="*/ 2147483647 w 3668"/>
              <a:gd name="T41" fmla="*/ 2147483647 h 3785"/>
              <a:gd name="T42" fmla="*/ 2147483647 w 3668"/>
              <a:gd name="T43" fmla="*/ 2147483647 h 3785"/>
              <a:gd name="T44" fmla="*/ 2147483647 w 3668"/>
              <a:gd name="T45" fmla="*/ 2147483647 h 3785"/>
              <a:gd name="T46" fmla="*/ 2147483647 w 3668"/>
              <a:gd name="T47" fmla="*/ 2147483647 h 3785"/>
              <a:gd name="T48" fmla="*/ 2147483647 w 3668"/>
              <a:gd name="T49" fmla="*/ 2147483647 h 3785"/>
              <a:gd name="T50" fmla="*/ 2147483647 w 3668"/>
              <a:gd name="T51" fmla="*/ 2147483647 h 3785"/>
              <a:gd name="T52" fmla="*/ 2147483647 w 3668"/>
              <a:gd name="T53" fmla="*/ 2147483647 h 3785"/>
              <a:gd name="T54" fmla="*/ 2147483647 w 3668"/>
              <a:gd name="T55" fmla="*/ 2147483647 h 3785"/>
              <a:gd name="T56" fmla="*/ 0 w 3668"/>
              <a:gd name="T57" fmla="*/ 2147483647 h 3785"/>
              <a:gd name="T58" fmla="*/ 0 w 3668"/>
              <a:gd name="T59" fmla="*/ 2147483647 h 37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668"/>
              <a:gd name="T91" fmla="*/ 0 h 3785"/>
              <a:gd name="T92" fmla="*/ 3668 w 3668"/>
              <a:gd name="T93" fmla="*/ 3785 h 37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668" h="3785">
                <a:moveTo>
                  <a:pt x="0" y="2742"/>
                </a:moveTo>
                <a:lnTo>
                  <a:pt x="253" y="2556"/>
                </a:lnTo>
                <a:lnTo>
                  <a:pt x="515" y="2395"/>
                </a:lnTo>
                <a:lnTo>
                  <a:pt x="798" y="2223"/>
                </a:lnTo>
                <a:lnTo>
                  <a:pt x="1152" y="2000"/>
                </a:lnTo>
                <a:lnTo>
                  <a:pt x="1587" y="1728"/>
                </a:lnTo>
                <a:lnTo>
                  <a:pt x="1869" y="1525"/>
                </a:lnTo>
                <a:lnTo>
                  <a:pt x="2061" y="1394"/>
                </a:lnTo>
                <a:lnTo>
                  <a:pt x="2324" y="1182"/>
                </a:lnTo>
                <a:lnTo>
                  <a:pt x="2557" y="980"/>
                </a:lnTo>
                <a:lnTo>
                  <a:pt x="2769" y="768"/>
                </a:lnTo>
                <a:lnTo>
                  <a:pt x="2941" y="606"/>
                </a:lnTo>
                <a:lnTo>
                  <a:pt x="3193" y="353"/>
                </a:lnTo>
                <a:lnTo>
                  <a:pt x="3011" y="252"/>
                </a:lnTo>
                <a:lnTo>
                  <a:pt x="3648" y="0"/>
                </a:lnTo>
                <a:lnTo>
                  <a:pt x="3668" y="687"/>
                </a:lnTo>
                <a:lnTo>
                  <a:pt x="3466" y="525"/>
                </a:lnTo>
                <a:lnTo>
                  <a:pt x="3213" y="828"/>
                </a:lnTo>
                <a:lnTo>
                  <a:pt x="2910" y="1202"/>
                </a:lnTo>
                <a:lnTo>
                  <a:pt x="2698" y="1515"/>
                </a:lnTo>
                <a:lnTo>
                  <a:pt x="2597" y="1738"/>
                </a:lnTo>
                <a:lnTo>
                  <a:pt x="2496" y="1970"/>
                </a:lnTo>
                <a:lnTo>
                  <a:pt x="2435" y="2182"/>
                </a:lnTo>
                <a:lnTo>
                  <a:pt x="2375" y="2384"/>
                </a:lnTo>
                <a:lnTo>
                  <a:pt x="2264" y="2779"/>
                </a:lnTo>
                <a:lnTo>
                  <a:pt x="2183" y="3152"/>
                </a:lnTo>
                <a:lnTo>
                  <a:pt x="2122" y="3445"/>
                </a:lnTo>
                <a:lnTo>
                  <a:pt x="2042" y="3785"/>
                </a:lnTo>
                <a:lnTo>
                  <a:pt x="0" y="3785"/>
                </a:lnTo>
                <a:lnTo>
                  <a:pt x="0" y="274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3831" tIns="41916" rIns="83831" bIns="419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795311" y="4637180"/>
            <a:ext cx="2122372" cy="3929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31" tIns="41916" rIns="83831" bIns="41916" rtlCol="0" anchor="ctr"/>
          <a:lstStyle/>
          <a:p>
            <a:pPr algn="ctr"/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5685335" y="3790576"/>
            <a:ext cx="2122372" cy="3929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31" tIns="41916" rIns="83831" bIns="41916" rtlCol="0" anchor="ctr"/>
          <a:lstStyle/>
          <a:p>
            <a:pPr algn="ctr"/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6348576" y="2973795"/>
            <a:ext cx="2122372" cy="3929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31" tIns="41916" rIns="83831" bIns="41916" rtlCol="0" anchor="ctr"/>
          <a:lstStyle/>
          <a:p>
            <a:pPr algn="ctr"/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7092066" y="2202799"/>
            <a:ext cx="2122372" cy="3929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31" tIns="41916" rIns="83831" bIns="41916" rtlCol="0" anchor="ctr"/>
          <a:lstStyle/>
          <a:p>
            <a:pPr algn="ctr"/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3953167" y="5412289"/>
            <a:ext cx="2122372" cy="3929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31" tIns="41916" rIns="83831" bIns="41916" rtlCol="0" anchor="ctr"/>
          <a:lstStyle/>
          <a:p>
            <a:pPr algn="ctr"/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23" name="矩形 22"/>
          <p:cNvSpPr/>
          <p:nvPr/>
        </p:nvSpPr>
        <p:spPr>
          <a:xfrm>
            <a:off x="7092066" y="5386113"/>
            <a:ext cx="2105557" cy="5463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83831" tIns="41916" rIns="83831" bIns="41916">
            <a:spAutoFit/>
          </a:bodyPr>
          <a:lstStyle/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4" name="矩形 23"/>
          <p:cNvSpPr/>
          <p:nvPr/>
        </p:nvSpPr>
        <p:spPr>
          <a:xfrm>
            <a:off x="7652966" y="4554421"/>
            <a:ext cx="2105557" cy="5463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83831" tIns="41916" rIns="83831" bIns="41916">
            <a:spAutoFit/>
          </a:bodyPr>
          <a:lstStyle/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5" name="矩形 24"/>
          <p:cNvSpPr/>
          <p:nvPr/>
        </p:nvSpPr>
        <p:spPr>
          <a:xfrm>
            <a:off x="8197245" y="3722728"/>
            <a:ext cx="2105557" cy="5463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83831" tIns="41916" rIns="83831" bIns="41916">
            <a:spAutoFit/>
          </a:bodyPr>
          <a:lstStyle/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6" name="矩形 25"/>
          <p:cNvSpPr/>
          <p:nvPr/>
        </p:nvSpPr>
        <p:spPr>
          <a:xfrm>
            <a:off x="8705745" y="2891036"/>
            <a:ext cx="2105557" cy="5463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83831" tIns="41916" rIns="83831" bIns="41916">
            <a:spAutoFit/>
          </a:bodyPr>
          <a:lstStyle/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7" name="矩形 26"/>
          <p:cNvSpPr/>
          <p:nvPr/>
        </p:nvSpPr>
        <p:spPr>
          <a:xfrm>
            <a:off x="9503461" y="2134952"/>
            <a:ext cx="2105557" cy="5463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83831" tIns="41916" rIns="83831" bIns="41916">
            <a:spAutoFit/>
          </a:bodyPr>
          <a:lstStyle/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166202" y="2348012"/>
            <a:ext cx="3024336" cy="12066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说明。</a:t>
            </a:r>
            <a:endParaRPr 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itle 13"/>
          <p:cNvSpPr txBox="1">
            <a:spLocks/>
          </p:cNvSpPr>
          <p:nvPr/>
        </p:nvSpPr>
        <p:spPr>
          <a:xfrm>
            <a:off x="2148065" y="1842195"/>
            <a:ext cx="2884425" cy="58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行业发展新趋势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27250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Freeform 6"/>
          <p:cNvSpPr>
            <a:spLocks/>
          </p:cNvSpPr>
          <p:nvPr/>
        </p:nvSpPr>
        <p:spPr bwMode="auto">
          <a:xfrm>
            <a:off x="2044090" y="2150128"/>
            <a:ext cx="3005390" cy="1344447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Text Box 10"/>
          <p:cNvSpPr txBox="1">
            <a:spLocks noChangeArrowheads="1"/>
          </p:cNvSpPr>
          <p:nvPr/>
        </p:nvSpPr>
        <p:spPr bwMode="auto">
          <a:xfrm>
            <a:off x="1992335" y="2241842"/>
            <a:ext cx="2748902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</a:t>
            </a:r>
            <a:r>
              <a:rPr lang="zh-CN" altLang="en-US" sz="1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标题</a:t>
            </a:r>
            <a:endParaRPr lang="en-US" altLang="zh-CN" sz="1400" b="1" dirty="0" smtClean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1088232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。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>
            <a:off x="2044091" y="4520589"/>
            <a:ext cx="3005390" cy="127636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1992335" y="4586054"/>
            <a:ext cx="2748902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1088232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82" name="Freeform 6"/>
          <p:cNvSpPr>
            <a:spLocks/>
          </p:cNvSpPr>
          <p:nvPr/>
        </p:nvSpPr>
        <p:spPr bwMode="auto">
          <a:xfrm flipH="1">
            <a:off x="8248783" y="2150128"/>
            <a:ext cx="3165896" cy="1344447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 Box 10"/>
          <p:cNvSpPr txBox="1">
            <a:spLocks noChangeArrowheads="1"/>
          </p:cNvSpPr>
          <p:nvPr/>
        </p:nvSpPr>
        <p:spPr bwMode="auto">
          <a:xfrm>
            <a:off x="8584342" y="2250016"/>
            <a:ext cx="2707636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84" name="Freeform 6"/>
          <p:cNvSpPr>
            <a:spLocks/>
          </p:cNvSpPr>
          <p:nvPr/>
        </p:nvSpPr>
        <p:spPr bwMode="auto">
          <a:xfrm flipH="1">
            <a:off x="8248783" y="4520589"/>
            <a:ext cx="3165896" cy="127636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 Box 10"/>
          <p:cNvSpPr txBox="1">
            <a:spLocks noChangeArrowheads="1"/>
          </p:cNvSpPr>
          <p:nvPr/>
        </p:nvSpPr>
        <p:spPr bwMode="auto">
          <a:xfrm>
            <a:off x="8575716" y="4576736"/>
            <a:ext cx="2707636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125678" y="2347916"/>
            <a:ext cx="3054350" cy="3035301"/>
            <a:chOff x="5125678" y="2347916"/>
            <a:chExt cx="3054350" cy="3035301"/>
          </a:xfrm>
        </p:grpSpPr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5125678" y="2347916"/>
              <a:ext cx="1528763" cy="1520825"/>
            </a:xfrm>
            <a:custGeom>
              <a:avLst/>
              <a:gdLst>
                <a:gd name="T0" fmla="*/ 648 w 650"/>
                <a:gd name="T1" fmla="*/ 0 h 647"/>
                <a:gd name="T2" fmla="*/ 625 w 650"/>
                <a:gd name="T3" fmla="*/ 20 h 647"/>
                <a:gd name="T4" fmla="*/ 578 w 650"/>
                <a:gd name="T5" fmla="*/ 89 h 647"/>
                <a:gd name="T6" fmla="*/ 551 w 650"/>
                <a:gd name="T7" fmla="*/ 13 h 647"/>
                <a:gd name="T8" fmla="*/ 521 w 650"/>
                <a:gd name="T9" fmla="*/ 18 h 647"/>
                <a:gd name="T10" fmla="*/ 522 w 650"/>
                <a:gd name="T11" fmla="*/ 99 h 647"/>
                <a:gd name="T12" fmla="*/ 454 w 650"/>
                <a:gd name="T13" fmla="*/ 50 h 647"/>
                <a:gd name="T14" fmla="*/ 426 w 650"/>
                <a:gd name="T15" fmla="*/ 40 h 647"/>
                <a:gd name="T16" fmla="*/ 411 w 650"/>
                <a:gd name="T17" fmla="*/ 66 h 647"/>
                <a:gd name="T18" fmla="*/ 391 w 650"/>
                <a:gd name="T19" fmla="*/ 147 h 647"/>
                <a:gd name="T20" fmla="*/ 339 w 650"/>
                <a:gd name="T21" fmla="*/ 85 h 647"/>
                <a:gd name="T22" fmla="*/ 313 w 650"/>
                <a:gd name="T23" fmla="*/ 100 h 647"/>
                <a:gd name="T24" fmla="*/ 341 w 650"/>
                <a:gd name="T25" fmla="*/ 176 h 647"/>
                <a:gd name="T26" fmla="*/ 261 w 650"/>
                <a:gd name="T27" fmla="*/ 153 h 647"/>
                <a:gd name="T28" fmla="*/ 231 w 650"/>
                <a:gd name="T29" fmla="*/ 153 h 647"/>
                <a:gd name="T30" fmla="*/ 226 w 650"/>
                <a:gd name="T31" fmla="*/ 182 h 647"/>
                <a:gd name="T32" fmla="*/ 235 w 650"/>
                <a:gd name="T33" fmla="*/ 266 h 647"/>
                <a:gd name="T34" fmla="*/ 165 w 650"/>
                <a:gd name="T35" fmla="*/ 225 h 647"/>
                <a:gd name="T36" fmla="*/ 146 w 650"/>
                <a:gd name="T37" fmla="*/ 248 h 647"/>
                <a:gd name="T38" fmla="*/ 198 w 650"/>
                <a:gd name="T39" fmla="*/ 309 h 647"/>
                <a:gd name="T40" fmla="*/ 114 w 650"/>
                <a:gd name="T41" fmla="*/ 316 h 647"/>
                <a:gd name="T42" fmla="*/ 86 w 650"/>
                <a:gd name="T43" fmla="*/ 325 h 647"/>
                <a:gd name="T44" fmla="*/ 92 w 650"/>
                <a:gd name="T45" fmla="*/ 355 h 647"/>
                <a:gd name="T46" fmla="*/ 128 w 650"/>
                <a:gd name="T47" fmla="*/ 430 h 647"/>
                <a:gd name="T48" fmla="*/ 49 w 650"/>
                <a:gd name="T49" fmla="*/ 416 h 647"/>
                <a:gd name="T50" fmla="*/ 38 w 650"/>
                <a:gd name="T51" fmla="*/ 444 h 647"/>
                <a:gd name="T52" fmla="*/ 109 w 650"/>
                <a:gd name="T53" fmla="*/ 484 h 647"/>
                <a:gd name="T54" fmla="*/ 32 w 650"/>
                <a:gd name="T55" fmla="*/ 519 h 647"/>
                <a:gd name="T56" fmla="*/ 9 w 650"/>
                <a:gd name="T57" fmla="*/ 537 h 647"/>
                <a:gd name="T58" fmla="*/ 24 w 650"/>
                <a:gd name="T59" fmla="*/ 563 h 647"/>
                <a:gd name="T60" fmla="*/ 85 w 650"/>
                <a:gd name="T61" fmla="*/ 621 h 647"/>
                <a:gd name="T62" fmla="*/ 5 w 650"/>
                <a:gd name="T63" fmla="*/ 635 h 647"/>
                <a:gd name="T64" fmla="*/ 650 w 650"/>
                <a:gd name="T65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0" h="647">
                  <a:moveTo>
                    <a:pt x="650" y="1"/>
                  </a:moveTo>
                  <a:cubicBezTo>
                    <a:pt x="649" y="0"/>
                    <a:pt x="649" y="0"/>
                    <a:pt x="648" y="0"/>
                  </a:cubicBezTo>
                  <a:cubicBezTo>
                    <a:pt x="642" y="0"/>
                    <a:pt x="637" y="3"/>
                    <a:pt x="633" y="6"/>
                  </a:cubicBezTo>
                  <a:cubicBezTo>
                    <a:pt x="629" y="9"/>
                    <a:pt x="626" y="14"/>
                    <a:pt x="625" y="20"/>
                  </a:cubicBezTo>
                  <a:cubicBezTo>
                    <a:pt x="625" y="26"/>
                    <a:pt x="622" y="58"/>
                    <a:pt x="619" y="86"/>
                  </a:cubicBezTo>
                  <a:cubicBezTo>
                    <a:pt x="605" y="87"/>
                    <a:pt x="592" y="88"/>
                    <a:pt x="578" y="89"/>
                  </a:cubicBezTo>
                  <a:cubicBezTo>
                    <a:pt x="571" y="62"/>
                    <a:pt x="562" y="32"/>
                    <a:pt x="561" y="26"/>
                  </a:cubicBezTo>
                  <a:cubicBezTo>
                    <a:pt x="559" y="20"/>
                    <a:pt x="555" y="16"/>
                    <a:pt x="551" y="13"/>
                  </a:cubicBezTo>
                  <a:cubicBezTo>
                    <a:pt x="546" y="11"/>
                    <a:pt x="541" y="9"/>
                    <a:pt x="535" y="10"/>
                  </a:cubicBezTo>
                  <a:cubicBezTo>
                    <a:pt x="530" y="11"/>
                    <a:pt x="525" y="14"/>
                    <a:pt x="521" y="18"/>
                  </a:cubicBezTo>
                  <a:cubicBezTo>
                    <a:pt x="518" y="23"/>
                    <a:pt x="516" y="28"/>
                    <a:pt x="517" y="33"/>
                  </a:cubicBezTo>
                  <a:cubicBezTo>
                    <a:pt x="517" y="40"/>
                    <a:pt x="519" y="71"/>
                    <a:pt x="522" y="99"/>
                  </a:cubicBezTo>
                  <a:cubicBezTo>
                    <a:pt x="508" y="102"/>
                    <a:pt x="495" y="106"/>
                    <a:pt x="482" y="110"/>
                  </a:cubicBezTo>
                  <a:cubicBezTo>
                    <a:pt x="470" y="84"/>
                    <a:pt x="456" y="56"/>
                    <a:pt x="454" y="50"/>
                  </a:cubicBezTo>
                  <a:cubicBezTo>
                    <a:pt x="451" y="45"/>
                    <a:pt x="447" y="42"/>
                    <a:pt x="442" y="40"/>
                  </a:cubicBezTo>
                  <a:cubicBezTo>
                    <a:pt x="437" y="38"/>
                    <a:pt x="431" y="38"/>
                    <a:pt x="426" y="40"/>
                  </a:cubicBezTo>
                  <a:cubicBezTo>
                    <a:pt x="421" y="42"/>
                    <a:pt x="417" y="45"/>
                    <a:pt x="414" y="50"/>
                  </a:cubicBezTo>
                  <a:cubicBezTo>
                    <a:pt x="411" y="55"/>
                    <a:pt x="410" y="60"/>
                    <a:pt x="411" y="66"/>
                  </a:cubicBezTo>
                  <a:cubicBezTo>
                    <a:pt x="413" y="72"/>
                    <a:pt x="421" y="102"/>
                    <a:pt x="428" y="130"/>
                  </a:cubicBezTo>
                  <a:cubicBezTo>
                    <a:pt x="416" y="135"/>
                    <a:pt x="403" y="141"/>
                    <a:pt x="391" y="147"/>
                  </a:cubicBezTo>
                  <a:cubicBezTo>
                    <a:pt x="375" y="124"/>
                    <a:pt x="356" y="98"/>
                    <a:pt x="353" y="93"/>
                  </a:cubicBezTo>
                  <a:cubicBezTo>
                    <a:pt x="349" y="89"/>
                    <a:pt x="344" y="86"/>
                    <a:pt x="339" y="85"/>
                  </a:cubicBezTo>
                  <a:cubicBezTo>
                    <a:pt x="334" y="84"/>
                    <a:pt x="328" y="85"/>
                    <a:pt x="323" y="88"/>
                  </a:cubicBezTo>
                  <a:cubicBezTo>
                    <a:pt x="319" y="90"/>
                    <a:pt x="315" y="95"/>
                    <a:pt x="313" y="100"/>
                  </a:cubicBezTo>
                  <a:cubicBezTo>
                    <a:pt x="312" y="105"/>
                    <a:pt x="311" y="110"/>
                    <a:pt x="314" y="116"/>
                  </a:cubicBezTo>
                  <a:cubicBezTo>
                    <a:pt x="317" y="121"/>
                    <a:pt x="330" y="150"/>
                    <a:pt x="341" y="176"/>
                  </a:cubicBezTo>
                  <a:cubicBezTo>
                    <a:pt x="330" y="183"/>
                    <a:pt x="319" y="191"/>
                    <a:pt x="308" y="200"/>
                  </a:cubicBezTo>
                  <a:cubicBezTo>
                    <a:pt x="287" y="180"/>
                    <a:pt x="265" y="157"/>
                    <a:pt x="261" y="153"/>
                  </a:cubicBezTo>
                  <a:cubicBezTo>
                    <a:pt x="257" y="149"/>
                    <a:pt x="251" y="147"/>
                    <a:pt x="246" y="147"/>
                  </a:cubicBezTo>
                  <a:cubicBezTo>
                    <a:pt x="241" y="147"/>
                    <a:pt x="235" y="149"/>
                    <a:pt x="231" y="153"/>
                  </a:cubicBezTo>
                  <a:cubicBezTo>
                    <a:pt x="227" y="156"/>
                    <a:pt x="224" y="161"/>
                    <a:pt x="223" y="166"/>
                  </a:cubicBezTo>
                  <a:cubicBezTo>
                    <a:pt x="222" y="172"/>
                    <a:pt x="223" y="177"/>
                    <a:pt x="226" y="182"/>
                  </a:cubicBezTo>
                  <a:cubicBezTo>
                    <a:pt x="230" y="187"/>
                    <a:pt x="248" y="213"/>
                    <a:pt x="264" y="237"/>
                  </a:cubicBezTo>
                  <a:cubicBezTo>
                    <a:pt x="254" y="246"/>
                    <a:pt x="244" y="255"/>
                    <a:pt x="235" y="266"/>
                  </a:cubicBezTo>
                  <a:cubicBezTo>
                    <a:pt x="211" y="249"/>
                    <a:pt x="186" y="231"/>
                    <a:pt x="180" y="228"/>
                  </a:cubicBezTo>
                  <a:cubicBezTo>
                    <a:pt x="176" y="225"/>
                    <a:pt x="170" y="224"/>
                    <a:pt x="165" y="225"/>
                  </a:cubicBezTo>
                  <a:cubicBezTo>
                    <a:pt x="160" y="225"/>
                    <a:pt x="155" y="228"/>
                    <a:pt x="151" y="232"/>
                  </a:cubicBezTo>
                  <a:cubicBezTo>
                    <a:pt x="147" y="237"/>
                    <a:pt x="146" y="242"/>
                    <a:pt x="146" y="248"/>
                  </a:cubicBezTo>
                  <a:cubicBezTo>
                    <a:pt x="146" y="253"/>
                    <a:pt x="148" y="258"/>
                    <a:pt x="151" y="262"/>
                  </a:cubicBezTo>
                  <a:cubicBezTo>
                    <a:pt x="156" y="267"/>
                    <a:pt x="178" y="289"/>
                    <a:pt x="198" y="309"/>
                  </a:cubicBezTo>
                  <a:cubicBezTo>
                    <a:pt x="190" y="320"/>
                    <a:pt x="182" y="332"/>
                    <a:pt x="174" y="343"/>
                  </a:cubicBezTo>
                  <a:cubicBezTo>
                    <a:pt x="149" y="331"/>
                    <a:pt x="120" y="318"/>
                    <a:pt x="114" y="316"/>
                  </a:cubicBezTo>
                  <a:cubicBezTo>
                    <a:pt x="109" y="313"/>
                    <a:pt x="103" y="313"/>
                    <a:pt x="98" y="315"/>
                  </a:cubicBezTo>
                  <a:cubicBezTo>
                    <a:pt x="93" y="317"/>
                    <a:pt x="89" y="320"/>
                    <a:pt x="86" y="325"/>
                  </a:cubicBezTo>
                  <a:cubicBezTo>
                    <a:pt x="83" y="330"/>
                    <a:pt x="83" y="336"/>
                    <a:pt x="84" y="341"/>
                  </a:cubicBezTo>
                  <a:cubicBezTo>
                    <a:pt x="85" y="346"/>
                    <a:pt x="87" y="351"/>
                    <a:pt x="92" y="355"/>
                  </a:cubicBezTo>
                  <a:cubicBezTo>
                    <a:pt x="97" y="358"/>
                    <a:pt x="123" y="376"/>
                    <a:pt x="146" y="393"/>
                  </a:cubicBezTo>
                  <a:cubicBezTo>
                    <a:pt x="139" y="405"/>
                    <a:pt x="134" y="417"/>
                    <a:pt x="128" y="430"/>
                  </a:cubicBezTo>
                  <a:cubicBezTo>
                    <a:pt x="101" y="423"/>
                    <a:pt x="71" y="415"/>
                    <a:pt x="64" y="414"/>
                  </a:cubicBezTo>
                  <a:cubicBezTo>
                    <a:pt x="59" y="412"/>
                    <a:pt x="53" y="413"/>
                    <a:pt x="49" y="416"/>
                  </a:cubicBezTo>
                  <a:cubicBezTo>
                    <a:pt x="44" y="418"/>
                    <a:pt x="40" y="423"/>
                    <a:pt x="38" y="428"/>
                  </a:cubicBezTo>
                  <a:cubicBezTo>
                    <a:pt x="37" y="433"/>
                    <a:pt x="37" y="439"/>
                    <a:pt x="38" y="444"/>
                  </a:cubicBezTo>
                  <a:cubicBezTo>
                    <a:pt x="40" y="449"/>
                    <a:pt x="44" y="453"/>
                    <a:pt x="49" y="456"/>
                  </a:cubicBezTo>
                  <a:cubicBezTo>
                    <a:pt x="55" y="458"/>
                    <a:pt x="83" y="472"/>
                    <a:pt x="109" y="484"/>
                  </a:cubicBezTo>
                  <a:cubicBezTo>
                    <a:pt x="105" y="497"/>
                    <a:pt x="101" y="510"/>
                    <a:pt x="98" y="524"/>
                  </a:cubicBezTo>
                  <a:cubicBezTo>
                    <a:pt x="70" y="522"/>
                    <a:pt x="38" y="519"/>
                    <a:pt x="32" y="519"/>
                  </a:cubicBezTo>
                  <a:cubicBezTo>
                    <a:pt x="27" y="518"/>
                    <a:pt x="21" y="520"/>
                    <a:pt x="17" y="523"/>
                  </a:cubicBezTo>
                  <a:cubicBezTo>
                    <a:pt x="13" y="527"/>
                    <a:pt x="10" y="532"/>
                    <a:pt x="9" y="537"/>
                  </a:cubicBezTo>
                  <a:cubicBezTo>
                    <a:pt x="8" y="543"/>
                    <a:pt x="9" y="548"/>
                    <a:pt x="12" y="553"/>
                  </a:cubicBezTo>
                  <a:cubicBezTo>
                    <a:pt x="15" y="558"/>
                    <a:pt x="19" y="561"/>
                    <a:pt x="24" y="563"/>
                  </a:cubicBezTo>
                  <a:cubicBezTo>
                    <a:pt x="31" y="564"/>
                    <a:pt x="61" y="573"/>
                    <a:pt x="88" y="580"/>
                  </a:cubicBezTo>
                  <a:cubicBezTo>
                    <a:pt x="86" y="594"/>
                    <a:pt x="85" y="608"/>
                    <a:pt x="85" y="621"/>
                  </a:cubicBezTo>
                  <a:cubicBezTo>
                    <a:pt x="56" y="624"/>
                    <a:pt x="25" y="627"/>
                    <a:pt x="19" y="628"/>
                  </a:cubicBezTo>
                  <a:cubicBezTo>
                    <a:pt x="13" y="628"/>
                    <a:pt x="8" y="631"/>
                    <a:pt x="5" y="635"/>
                  </a:cubicBezTo>
                  <a:cubicBezTo>
                    <a:pt x="2" y="638"/>
                    <a:pt x="0" y="642"/>
                    <a:pt x="0" y="647"/>
                  </a:cubicBezTo>
                  <a:cubicBezTo>
                    <a:pt x="650" y="647"/>
                    <a:pt x="650" y="647"/>
                    <a:pt x="650" y="647"/>
                  </a:cubicBezTo>
                  <a:lnTo>
                    <a:pt x="65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5125678" y="3863979"/>
              <a:ext cx="1528763" cy="1519238"/>
            </a:xfrm>
            <a:custGeom>
              <a:avLst/>
              <a:gdLst>
                <a:gd name="T0" fmla="*/ 648 w 650"/>
                <a:gd name="T1" fmla="*/ 646 h 646"/>
                <a:gd name="T2" fmla="*/ 625 w 650"/>
                <a:gd name="T3" fmla="*/ 626 h 646"/>
                <a:gd name="T4" fmla="*/ 578 w 650"/>
                <a:gd name="T5" fmla="*/ 557 h 646"/>
                <a:gd name="T6" fmla="*/ 551 w 650"/>
                <a:gd name="T7" fmla="*/ 633 h 646"/>
                <a:gd name="T8" fmla="*/ 521 w 650"/>
                <a:gd name="T9" fmla="*/ 628 h 646"/>
                <a:gd name="T10" fmla="*/ 522 w 650"/>
                <a:gd name="T11" fmla="*/ 547 h 646"/>
                <a:gd name="T12" fmla="*/ 454 w 650"/>
                <a:gd name="T13" fmla="*/ 596 h 646"/>
                <a:gd name="T14" fmla="*/ 426 w 650"/>
                <a:gd name="T15" fmla="*/ 607 h 646"/>
                <a:gd name="T16" fmla="*/ 411 w 650"/>
                <a:gd name="T17" fmla="*/ 581 h 646"/>
                <a:gd name="T18" fmla="*/ 391 w 650"/>
                <a:gd name="T19" fmla="*/ 499 h 646"/>
                <a:gd name="T20" fmla="*/ 339 w 650"/>
                <a:gd name="T21" fmla="*/ 561 h 646"/>
                <a:gd name="T22" fmla="*/ 313 w 650"/>
                <a:gd name="T23" fmla="*/ 547 h 646"/>
                <a:gd name="T24" fmla="*/ 341 w 650"/>
                <a:gd name="T25" fmla="*/ 470 h 646"/>
                <a:gd name="T26" fmla="*/ 261 w 650"/>
                <a:gd name="T27" fmla="*/ 493 h 646"/>
                <a:gd name="T28" fmla="*/ 231 w 650"/>
                <a:gd name="T29" fmla="*/ 494 h 646"/>
                <a:gd name="T30" fmla="*/ 226 w 650"/>
                <a:gd name="T31" fmla="*/ 465 h 646"/>
                <a:gd name="T32" fmla="*/ 235 w 650"/>
                <a:gd name="T33" fmla="*/ 381 h 646"/>
                <a:gd name="T34" fmla="*/ 165 w 650"/>
                <a:gd name="T35" fmla="*/ 422 h 646"/>
                <a:gd name="T36" fmla="*/ 146 w 650"/>
                <a:gd name="T37" fmla="*/ 399 h 646"/>
                <a:gd name="T38" fmla="*/ 198 w 650"/>
                <a:gd name="T39" fmla="*/ 337 h 646"/>
                <a:gd name="T40" fmla="*/ 114 w 650"/>
                <a:gd name="T41" fmla="*/ 331 h 646"/>
                <a:gd name="T42" fmla="*/ 86 w 650"/>
                <a:gd name="T43" fmla="*/ 321 h 646"/>
                <a:gd name="T44" fmla="*/ 92 w 650"/>
                <a:gd name="T45" fmla="*/ 292 h 646"/>
                <a:gd name="T46" fmla="*/ 128 w 650"/>
                <a:gd name="T47" fmla="*/ 216 h 646"/>
                <a:gd name="T48" fmla="*/ 49 w 650"/>
                <a:gd name="T49" fmla="*/ 230 h 646"/>
                <a:gd name="T50" fmla="*/ 38 w 650"/>
                <a:gd name="T51" fmla="*/ 202 h 646"/>
                <a:gd name="T52" fmla="*/ 109 w 650"/>
                <a:gd name="T53" fmla="*/ 162 h 646"/>
                <a:gd name="T54" fmla="*/ 32 w 650"/>
                <a:gd name="T55" fmla="*/ 128 h 646"/>
                <a:gd name="T56" fmla="*/ 9 w 650"/>
                <a:gd name="T57" fmla="*/ 109 h 646"/>
                <a:gd name="T58" fmla="*/ 24 w 650"/>
                <a:gd name="T59" fmla="*/ 84 h 646"/>
                <a:gd name="T60" fmla="*/ 85 w 650"/>
                <a:gd name="T61" fmla="*/ 25 h 646"/>
                <a:gd name="T62" fmla="*/ 5 w 650"/>
                <a:gd name="T63" fmla="*/ 11 h 646"/>
                <a:gd name="T64" fmla="*/ 650 w 650"/>
                <a:gd name="T65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0" h="646">
                  <a:moveTo>
                    <a:pt x="650" y="646"/>
                  </a:moveTo>
                  <a:cubicBezTo>
                    <a:pt x="649" y="646"/>
                    <a:pt x="649" y="646"/>
                    <a:pt x="648" y="646"/>
                  </a:cubicBezTo>
                  <a:cubicBezTo>
                    <a:pt x="642" y="646"/>
                    <a:pt x="637" y="644"/>
                    <a:pt x="633" y="640"/>
                  </a:cubicBezTo>
                  <a:cubicBezTo>
                    <a:pt x="629" y="637"/>
                    <a:pt x="626" y="632"/>
                    <a:pt x="625" y="626"/>
                  </a:cubicBezTo>
                  <a:cubicBezTo>
                    <a:pt x="625" y="620"/>
                    <a:pt x="622" y="589"/>
                    <a:pt x="619" y="560"/>
                  </a:cubicBezTo>
                  <a:cubicBezTo>
                    <a:pt x="605" y="560"/>
                    <a:pt x="592" y="558"/>
                    <a:pt x="578" y="557"/>
                  </a:cubicBezTo>
                  <a:cubicBezTo>
                    <a:pt x="571" y="584"/>
                    <a:pt x="562" y="614"/>
                    <a:pt x="561" y="621"/>
                  </a:cubicBezTo>
                  <a:cubicBezTo>
                    <a:pt x="559" y="626"/>
                    <a:pt x="555" y="630"/>
                    <a:pt x="551" y="633"/>
                  </a:cubicBezTo>
                  <a:cubicBezTo>
                    <a:pt x="546" y="636"/>
                    <a:pt x="541" y="637"/>
                    <a:pt x="535" y="636"/>
                  </a:cubicBezTo>
                  <a:cubicBezTo>
                    <a:pt x="530" y="635"/>
                    <a:pt x="525" y="632"/>
                    <a:pt x="521" y="628"/>
                  </a:cubicBezTo>
                  <a:cubicBezTo>
                    <a:pt x="518" y="624"/>
                    <a:pt x="516" y="619"/>
                    <a:pt x="517" y="613"/>
                  </a:cubicBezTo>
                  <a:cubicBezTo>
                    <a:pt x="517" y="607"/>
                    <a:pt x="519" y="575"/>
                    <a:pt x="522" y="547"/>
                  </a:cubicBezTo>
                  <a:cubicBezTo>
                    <a:pt x="508" y="544"/>
                    <a:pt x="495" y="540"/>
                    <a:pt x="482" y="536"/>
                  </a:cubicBezTo>
                  <a:cubicBezTo>
                    <a:pt x="470" y="562"/>
                    <a:pt x="456" y="590"/>
                    <a:pt x="454" y="596"/>
                  </a:cubicBezTo>
                  <a:cubicBezTo>
                    <a:pt x="451" y="601"/>
                    <a:pt x="447" y="605"/>
                    <a:pt x="442" y="607"/>
                  </a:cubicBezTo>
                  <a:cubicBezTo>
                    <a:pt x="437" y="608"/>
                    <a:pt x="431" y="608"/>
                    <a:pt x="426" y="607"/>
                  </a:cubicBezTo>
                  <a:cubicBezTo>
                    <a:pt x="421" y="605"/>
                    <a:pt x="417" y="601"/>
                    <a:pt x="414" y="596"/>
                  </a:cubicBezTo>
                  <a:cubicBezTo>
                    <a:pt x="411" y="592"/>
                    <a:pt x="410" y="586"/>
                    <a:pt x="411" y="581"/>
                  </a:cubicBezTo>
                  <a:cubicBezTo>
                    <a:pt x="413" y="574"/>
                    <a:pt x="421" y="544"/>
                    <a:pt x="428" y="517"/>
                  </a:cubicBezTo>
                  <a:cubicBezTo>
                    <a:pt x="416" y="511"/>
                    <a:pt x="403" y="505"/>
                    <a:pt x="391" y="499"/>
                  </a:cubicBezTo>
                  <a:cubicBezTo>
                    <a:pt x="375" y="522"/>
                    <a:pt x="356" y="548"/>
                    <a:pt x="353" y="553"/>
                  </a:cubicBezTo>
                  <a:cubicBezTo>
                    <a:pt x="349" y="558"/>
                    <a:pt x="344" y="560"/>
                    <a:pt x="339" y="561"/>
                  </a:cubicBezTo>
                  <a:cubicBezTo>
                    <a:pt x="334" y="562"/>
                    <a:pt x="328" y="562"/>
                    <a:pt x="323" y="559"/>
                  </a:cubicBezTo>
                  <a:cubicBezTo>
                    <a:pt x="319" y="556"/>
                    <a:pt x="315" y="552"/>
                    <a:pt x="313" y="547"/>
                  </a:cubicBezTo>
                  <a:cubicBezTo>
                    <a:pt x="312" y="542"/>
                    <a:pt x="311" y="536"/>
                    <a:pt x="314" y="531"/>
                  </a:cubicBezTo>
                  <a:cubicBezTo>
                    <a:pt x="317" y="525"/>
                    <a:pt x="330" y="496"/>
                    <a:pt x="341" y="470"/>
                  </a:cubicBezTo>
                  <a:cubicBezTo>
                    <a:pt x="330" y="463"/>
                    <a:pt x="319" y="455"/>
                    <a:pt x="308" y="447"/>
                  </a:cubicBezTo>
                  <a:cubicBezTo>
                    <a:pt x="287" y="467"/>
                    <a:pt x="265" y="489"/>
                    <a:pt x="261" y="493"/>
                  </a:cubicBezTo>
                  <a:cubicBezTo>
                    <a:pt x="257" y="497"/>
                    <a:pt x="251" y="499"/>
                    <a:pt x="246" y="499"/>
                  </a:cubicBezTo>
                  <a:cubicBezTo>
                    <a:pt x="241" y="499"/>
                    <a:pt x="235" y="497"/>
                    <a:pt x="231" y="494"/>
                  </a:cubicBezTo>
                  <a:cubicBezTo>
                    <a:pt x="227" y="490"/>
                    <a:pt x="224" y="485"/>
                    <a:pt x="223" y="480"/>
                  </a:cubicBezTo>
                  <a:cubicBezTo>
                    <a:pt x="222" y="475"/>
                    <a:pt x="223" y="469"/>
                    <a:pt x="226" y="465"/>
                  </a:cubicBezTo>
                  <a:cubicBezTo>
                    <a:pt x="230" y="459"/>
                    <a:pt x="248" y="433"/>
                    <a:pt x="264" y="410"/>
                  </a:cubicBezTo>
                  <a:cubicBezTo>
                    <a:pt x="254" y="400"/>
                    <a:pt x="244" y="391"/>
                    <a:pt x="235" y="381"/>
                  </a:cubicBezTo>
                  <a:cubicBezTo>
                    <a:pt x="211" y="397"/>
                    <a:pt x="186" y="415"/>
                    <a:pt x="180" y="418"/>
                  </a:cubicBezTo>
                  <a:cubicBezTo>
                    <a:pt x="176" y="422"/>
                    <a:pt x="170" y="423"/>
                    <a:pt x="165" y="422"/>
                  </a:cubicBezTo>
                  <a:cubicBezTo>
                    <a:pt x="160" y="421"/>
                    <a:pt x="155" y="418"/>
                    <a:pt x="151" y="414"/>
                  </a:cubicBezTo>
                  <a:cubicBezTo>
                    <a:pt x="147" y="409"/>
                    <a:pt x="146" y="404"/>
                    <a:pt x="146" y="399"/>
                  </a:cubicBezTo>
                  <a:cubicBezTo>
                    <a:pt x="146" y="394"/>
                    <a:pt x="148" y="388"/>
                    <a:pt x="151" y="384"/>
                  </a:cubicBezTo>
                  <a:cubicBezTo>
                    <a:pt x="156" y="379"/>
                    <a:pt x="178" y="357"/>
                    <a:pt x="198" y="337"/>
                  </a:cubicBezTo>
                  <a:cubicBezTo>
                    <a:pt x="190" y="326"/>
                    <a:pt x="182" y="315"/>
                    <a:pt x="174" y="303"/>
                  </a:cubicBezTo>
                  <a:cubicBezTo>
                    <a:pt x="149" y="315"/>
                    <a:pt x="120" y="328"/>
                    <a:pt x="114" y="331"/>
                  </a:cubicBezTo>
                  <a:cubicBezTo>
                    <a:pt x="109" y="333"/>
                    <a:pt x="103" y="333"/>
                    <a:pt x="98" y="331"/>
                  </a:cubicBezTo>
                  <a:cubicBezTo>
                    <a:pt x="93" y="329"/>
                    <a:pt x="89" y="326"/>
                    <a:pt x="86" y="321"/>
                  </a:cubicBezTo>
                  <a:cubicBezTo>
                    <a:pt x="83" y="316"/>
                    <a:pt x="83" y="311"/>
                    <a:pt x="84" y="305"/>
                  </a:cubicBezTo>
                  <a:cubicBezTo>
                    <a:pt x="85" y="300"/>
                    <a:pt x="87" y="295"/>
                    <a:pt x="92" y="292"/>
                  </a:cubicBezTo>
                  <a:cubicBezTo>
                    <a:pt x="97" y="288"/>
                    <a:pt x="123" y="270"/>
                    <a:pt x="146" y="253"/>
                  </a:cubicBezTo>
                  <a:cubicBezTo>
                    <a:pt x="139" y="241"/>
                    <a:pt x="134" y="229"/>
                    <a:pt x="128" y="216"/>
                  </a:cubicBezTo>
                  <a:cubicBezTo>
                    <a:pt x="101" y="223"/>
                    <a:pt x="71" y="231"/>
                    <a:pt x="64" y="233"/>
                  </a:cubicBezTo>
                  <a:cubicBezTo>
                    <a:pt x="59" y="234"/>
                    <a:pt x="53" y="233"/>
                    <a:pt x="49" y="230"/>
                  </a:cubicBezTo>
                  <a:cubicBezTo>
                    <a:pt x="44" y="228"/>
                    <a:pt x="40" y="224"/>
                    <a:pt x="38" y="218"/>
                  </a:cubicBezTo>
                  <a:cubicBezTo>
                    <a:pt x="37" y="213"/>
                    <a:pt x="37" y="207"/>
                    <a:pt x="38" y="202"/>
                  </a:cubicBezTo>
                  <a:cubicBezTo>
                    <a:pt x="40" y="198"/>
                    <a:pt x="44" y="193"/>
                    <a:pt x="49" y="191"/>
                  </a:cubicBezTo>
                  <a:cubicBezTo>
                    <a:pt x="55" y="188"/>
                    <a:pt x="83" y="174"/>
                    <a:pt x="109" y="162"/>
                  </a:cubicBezTo>
                  <a:cubicBezTo>
                    <a:pt x="105" y="149"/>
                    <a:pt x="101" y="136"/>
                    <a:pt x="98" y="122"/>
                  </a:cubicBezTo>
                  <a:cubicBezTo>
                    <a:pt x="70" y="125"/>
                    <a:pt x="38" y="127"/>
                    <a:pt x="32" y="128"/>
                  </a:cubicBezTo>
                  <a:cubicBezTo>
                    <a:pt x="27" y="128"/>
                    <a:pt x="21" y="126"/>
                    <a:pt x="17" y="123"/>
                  </a:cubicBezTo>
                  <a:cubicBezTo>
                    <a:pt x="13" y="119"/>
                    <a:pt x="10" y="115"/>
                    <a:pt x="9" y="109"/>
                  </a:cubicBezTo>
                  <a:cubicBezTo>
                    <a:pt x="8" y="103"/>
                    <a:pt x="9" y="98"/>
                    <a:pt x="12" y="93"/>
                  </a:cubicBezTo>
                  <a:cubicBezTo>
                    <a:pt x="15" y="89"/>
                    <a:pt x="19" y="85"/>
                    <a:pt x="24" y="84"/>
                  </a:cubicBezTo>
                  <a:cubicBezTo>
                    <a:pt x="31" y="82"/>
                    <a:pt x="61" y="73"/>
                    <a:pt x="88" y="66"/>
                  </a:cubicBezTo>
                  <a:cubicBezTo>
                    <a:pt x="86" y="52"/>
                    <a:pt x="85" y="39"/>
                    <a:pt x="85" y="25"/>
                  </a:cubicBezTo>
                  <a:cubicBezTo>
                    <a:pt x="56" y="22"/>
                    <a:pt x="25" y="19"/>
                    <a:pt x="19" y="19"/>
                  </a:cubicBezTo>
                  <a:cubicBezTo>
                    <a:pt x="13" y="18"/>
                    <a:pt x="8" y="15"/>
                    <a:pt x="5" y="11"/>
                  </a:cubicBezTo>
                  <a:cubicBezTo>
                    <a:pt x="2" y="8"/>
                    <a:pt x="0" y="4"/>
                    <a:pt x="0" y="0"/>
                  </a:cubicBezTo>
                  <a:cubicBezTo>
                    <a:pt x="650" y="0"/>
                    <a:pt x="650" y="0"/>
                    <a:pt x="650" y="0"/>
                  </a:cubicBezTo>
                  <a:lnTo>
                    <a:pt x="650" y="6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6649678" y="2347916"/>
              <a:ext cx="1530350" cy="1520825"/>
            </a:xfrm>
            <a:custGeom>
              <a:avLst/>
              <a:gdLst>
                <a:gd name="T0" fmla="*/ 3 w 651"/>
                <a:gd name="T1" fmla="*/ 0 h 647"/>
                <a:gd name="T2" fmla="*/ 25 w 651"/>
                <a:gd name="T3" fmla="*/ 20 h 647"/>
                <a:gd name="T4" fmla="*/ 72 w 651"/>
                <a:gd name="T5" fmla="*/ 89 h 647"/>
                <a:gd name="T6" fmla="*/ 100 w 651"/>
                <a:gd name="T7" fmla="*/ 13 h 647"/>
                <a:gd name="T8" fmla="*/ 129 w 651"/>
                <a:gd name="T9" fmla="*/ 18 h 647"/>
                <a:gd name="T10" fmla="*/ 129 w 651"/>
                <a:gd name="T11" fmla="*/ 99 h 647"/>
                <a:gd name="T12" fmla="*/ 197 w 651"/>
                <a:gd name="T13" fmla="*/ 50 h 647"/>
                <a:gd name="T14" fmla="*/ 224 w 651"/>
                <a:gd name="T15" fmla="*/ 40 h 647"/>
                <a:gd name="T16" fmla="*/ 239 w 651"/>
                <a:gd name="T17" fmla="*/ 66 h 647"/>
                <a:gd name="T18" fmla="*/ 259 w 651"/>
                <a:gd name="T19" fmla="*/ 147 h 647"/>
                <a:gd name="T20" fmla="*/ 311 w 651"/>
                <a:gd name="T21" fmla="*/ 85 h 647"/>
                <a:gd name="T22" fmla="*/ 337 w 651"/>
                <a:gd name="T23" fmla="*/ 100 h 647"/>
                <a:gd name="T24" fmla="*/ 309 w 651"/>
                <a:gd name="T25" fmla="*/ 176 h 647"/>
                <a:gd name="T26" fmla="*/ 390 w 651"/>
                <a:gd name="T27" fmla="*/ 153 h 647"/>
                <a:gd name="T28" fmla="*/ 419 w 651"/>
                <a:gd name="T29" fmla="*/ 153 h 647"/>
                <a:gd name="T30" fmla="*/ 424 w 651"/>
                <a:gd name="T31" fmla="*/ 182 h 647"/>
                <a:gd name="T32" fmla="*/ 416 w 651"/>
                <a:gd name="T33" fmla="*/ 266 h 647"/>
                <a:gd name="T34" fmla="*/ 486 w 651"/>
                <a:gd name="T35" fmla="*/ 225 h 647"/>
                <a:gd name="T36" fmla="*/ 505 w 651"/>
                <a:gd name="T37" fmla="*/ 248 h 647"/>
                <a:gd name="T38" fmla="*/ 452 w 651"/>
                <a:gd name="T39" fmla="*/ 309 h 647"/>
                <a:gd name="T40" fmla="*/ 536 w 651"/>
                <a:gd name="T41" fmla="*/ 316 h 647"/>
                <a:gd name="T42" fmla="*/ 564 w 651"/>
                <a:gd name="T43" fmla="*/ 325 h 647"/>
                <a:gd name="T44" fmla="*/ 558 w 651"/>
                <a:gd name="T45" fmla="*/ 355 h 647"/>
                <a:gd name="T46" fmla="*/ 522 w 651"/>
                <a:gd name="T47" fmla="*/ 430 h 647"/>
                <a:gd name="T48" fmla="*/ 602 w 651"/>
                <a:gd name="T49" fmla="*/ 416 h 647"/>
                <a:gd name="T50" fmla="*/ 612 w 651"/>
                <a:gd name="T51" fmla="*/ 444 h 647"/>
                <a:gd name="T52" fmla="*/ 542 w 651"/>
                <a:gd name="T53" fmla="*/ 484 h 647"/>
                <a:gd name="T54" fmla="*/ 618 w 651"/>
                <a:gd name="T55" fmla="*/ 519 h 647"/>
                <a:gd name="T56" fmla="*/ 641 w 651"/>
                <a:gd name="T57" fmla="*/ 537 h 647"/>
                <a:gd name="T58" fmla="*/ 626 w 651"/>
                <a:gd name="T59" fmla="*/ 563 h 647"/>
                <a:gd name="T60" fmla="*/ 566 w 651"/>
                <a:gd name="T61" fmla="*/ 621 h 647"/>
                <a:gd name="T62" fmla="*/ 646 w 651"/>
                <a:gd name="T63" fmla="*/ 635 h 647"/>
                <a:gd name="T64" fmla="*/ 0 w 651"/>
                <a:gd name="T65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1" h="647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8" y="0"/>
                    <a:pt x="13" y="3"/>
                    <a:pt x="18" y="6"/>
                  </a:cubicBezTo>
                  <a:cubicBezTo>
                    <a:pt x="22" y="9"/>
                    <a:pt x="24" y="14"/>
                    <a:pt x="25" y="20"/>
                  </a:cubicBezTo>
                  <a:cubicBezTo>
                    <a:pt x="26" y="26"/>
                    <a:pt x="29" y="58"/>
                    <a:pt x="31" y="86"/>
                  </a:cubicBezTo>
                  <a:cubicBezTo>
                    <a:pt x="45" y="87"/>
                    <a:pt x="59" y="88"/>
                    <a:pt x="72" y="89"/>
                  </a:cubicBezTo>
                  <a:cubicBezTo>
                    <a:pt x="80" y="62"/>
                    <a:pt x="88" y="32"/>
                    <a:pt x="90" y="26"/>
                  </a:cubicBezTo>
                  <a:cubicBezTo>
                    <a:pt x="91" y="20"/>
                    <a:pt x="95" y="16"/>
                    <a:pt x="100" y="13"/>
                  </a:cubicBezTo>
                  <a:cubicBezTo>
                    <a:pt x="104" y="11"/>
                    <a:pt x="110" y="9"/>
                    <a:pt x="115" y="10"/>
                  </a:cubicBezTo>
                  <a:cubicBezTo>
                    <a:pt x="121" y="11"/>
                    <a:pt x="125" y="14"/>
                    <a:pt x="129" y="18"/>
                  </a:cubicBezTo>
                  <a:cubicBezTo>
                    <a:pt x="132" y="23"/>
                    <a:pt x="134" y="28"/>
                    <a:pt x="134" y="33"/>
                  </a:cubicBezTo>
                  <a:cubicBezTo>
                    <a:pt x="133" y="40"/>
                    <a:pt x="131" y="71"/>
                    <a:pt x="129" y="99"/>
                  </a:cubicBezTo>
                  <a:cubicBezTo>
                    <a:pt x="142" y="102"/>
                    <a:pt x="155" y="106"/>
                    <a:pt x="168" y="110"/>
                  </a:cubicBezTo>
                  <a:cubicBezTo>
                    <a:pt x="180" y="84"/>
                    <a:pt x="194" y="56"/>
                    <a:pt x="197" y="50"/>
                  </a:cubicBezTo>
                  <a:cubicBezTo>
                    <a:pt x="199" y="45"/>
                    <a:pt x="203" y="42"/>
                    <a:pt x="208" y="40"/>
                  </a:cubicBezTo>
                  <a:cubicBezTo>
                    <a:pt x="214" y="38"/>
                    <a:pt x="219" y="38"/>
                    <a:pt x="224" y="40"/>
                  </a:cubicBezTo>
                  <a:cubicBezTo>
                    <a:pt x="230" y="42"/>
                    <a:pt x="234" y="45"/>
                    <a:pt x="236" y="50"/>
                  </a:cubicBezTo>
                  <a:cubicBezTo>
                    <a:pt x="239" y="55"/>
                    <a:pt x="240" y="60"/>
                    <a:pt x="239" y="66"/>
                  </a:cubicBezTo>
                  <a:cubicBezTo>
                    <a:pt x="237" y="72"/>
                    <a:pt x="229" y="102"/>
                    <a:pt x="222" y="130"/>
                  </a:cubicBezTo>
                  <a:cubicBezTo>
                    <a:pt x="235" y="135"/>
                    <a:pt x="247" y="141"/>
                    <a:pt x="259" y="147"/>
                  </a:cubicBezTo>
                  <a:cubicBezTo>
                    <a:pt x="276" y="124"/>
                    <a:pt x="294" y="98"/>
                    <a:pt x="298" y="93"/>
                  </a:cubicBezTo>
                  <a:cubicBezTo>
                    <a:pt x="301" y="89"/>
                    <a:pt x="306" y="86"/>
                    <a:pt x="311" y="85"/>
                  </a:cubicBezTo>
                  <a:cubicBezTo>
                    <a:pt x="316" y="84"/>
                    <a:pt x="322" y="85"/>
                    <a:pt x="327" y="88"/>
                  </a:cubicBezTo>
                  <a:cubicBezTo>
                    <a:pt x="332" y="90"/>
                    <a:pt x="335" y="95"/>
                    <a:pt x="337" y="100"/>
                  </a:cubicBezTo>
                  <a:cubicBezTo>
                    <a:pt x="339" y="105"/>
                    <a:pt x="339" y="110"/>
                    <a:pt x="336" y="116"/>
                  </a:cubicBezTo>
                  <a:cubicBezTo>
                    <a:pt x="334" y="121"/>
                    <a:pt x="321" y="150"/>
                    <a:pt x="309" y="176"/>
                  </a:cubicBezTo>
                  <a:cubicBezTo>
                    <a:pt x="321" y="183"/>
                    <a:pt x="332" y="191"/>
                    <a:pt x="343" y="200"/>
                  </a:cubicBezTo>
                  <a:cubicBezTo>
                    <a:pt x="363" y="180"/>
                    <a:pt x="385" y="157"/>
                    <a:pt x="390" y="153"/>
                  </a:cubicBezTo>
                  <a:cubicBezTo>
                    <a:pt x="394" y="149"/>
                    <a:pt x="399" y="147"/>
                    <a:pt x="404" y="147"/>
                  </a:cubicBezTo>
                  <a:cubicBezTo>
                    <a:pt x="410" y="147"/>
                    <a:pt x="415" y="149"/>
                    <a:pt x="419" y="153"/>
                  </a:cubicBezTo>
                  <a:cubicBezTo>
                    <a:pt x="424" y="156"/>
                    <a:pt x="426" y="161"/>
                    <a:pt x="427" y="166"/>
                  </a:cubicBezTo>
                  <a:cubicBezTo>
                    <a:pt x="428" y="172"/>
                    <a:pt x="427" y="177"/>
                    <a:pt x="424" y="182"/>
                  </a:cubicBezTo>
                  <a:cubicBezTo>
                    <a:pt x="420" y="187"/>
                    <a:pt x="403" y="213"/>
                    <a:pt x="386" y="237"/>
                  </a:cubicBezTo>
                  <a:cubicBezTo>
                    <a:pt x="397" y="246"/>
                    <a:pt x="406" y="255"/>
                    <a:pt x="416" y="266"/>
                  </a:cubicBezTo>
                  <a:cubicBezTo>
                    <a:pt x="439" y="249"/>
                    <a:pt x="465" y="231"/>
                    <a:pt x="470" y="228"/>
                  </a:cubicBezTo>
                  <a:cubicBezTo>
                    <a:pt x="475" y="225"/>
                    <a:pt x="480" y="224"/>
                    <a:pt x="486" y="225"/>
                  </a:cubicBezTo>
                  <a:cubicBezTo>
                    <a:pt x="491" y="225"/>
                    <a:pt x="496" y="228"/>
                    <a:pt x="499" y="232"/>
                  </a:cubicBezTo>
                  <a:cubicBezTo>
                    <a:pt x="503" y="237"/>
                    <a:pt x="505" y="242"/>
                    <a:pt x="505" y="248"/>
                  </a:cubicBezTo>
                  <a:cubicBezTo>
                    <a:pt x="505" y="253"/>
                    <a:pt x="503" y="258"/>
                    <a:pt x="499" y="262"/>
                  </a:cubicBezTo>
                  <a:cubicBezTo>
                    <a:pt x="494" y="267"/>
                    <a:pt x="472" y="289"/>
                    <a:pt x="452" y="309"/>
                  </a:cubicBezTo>
                  <a:cubicBezTo>
                    <a:pt x="461" y="320"/>
                    <a:pt x="469" y="332"/>
                    <a:pt x="476" y="343"/>
                  </a:cubicBezTo>
                  <a:cubicBezTo>
                    <a:pt x="502" y="331"/>
                    <a:pt x="530" y="318"/>
                    <a:pt x="536" y="316"/>
                  </a:cubicBezTo>
                  <a:cubicBezTo>
                    <a:pt x="541" y="313"/>
                    <a:pt x="547" y="313"/>
                    <a:pt x="552" y="315"/>
                  </a:cubicBezTo>
                  <a:cubicBezTo>
                    <a:pt x="557" y="317"/>
                    <a:pt x="561" y="320"/>
                    <a:pt x="564" y="325"/>
                  </a:cubicBezTo>
                  <a:cubicBezTo>
                    <a:pt x="567" y="330"/>
                    <a:pt x="568" y="336"/>
                    <a:pt x="567" y="341"/>
                  </a:cubicBezTo>
                  <a:cubicBezTo>
                    <a:pt x="566" y="346"/>
                    <a:pt x="563" y="351"/>
                    <a:pt x="558" y="355"/>
                  </a:cubicBezTo>
                  <a:cubicBezTo>
                    <a:pt x="553" y="358"/>
                    <a:pt x="528" y="376"/>
                    <a:pt x="505" y="393"/>
                  </a:cubicBezTo>
                  <a:cubicBezTo>
                    <a:pt x="511" y="405"/>
                    <a:pt x="517" y="417"/>
                    <a:pt x="522" y="430"/>
                  </a:cubicBezTo>
                  <a:cubicBezTo>
                    <a:pt x="549" y="423"/>
                    <a:pt x="580" y="415"/>
                    <a:pt x="586" y="414"/>
                  </a:cubicBezTo>
                  <a:cubicBezTo>
                    <a:pt x="591" y="412"/>
                    <a:pt x="597" y="413"/>
                    <a:pt x="602" y="416"/>
                  </a:cubicBezTo>
                  <a:cubicBezTo>
                    <a:pt x="606" y="418"/>
                    <a:pt x="610" y="423"/>
                    <a:pt x="612" y="428"/>
                  </a:cubicBezTo>
                  <a:cubicBezTo>
                    <a:pt x="614" y="433"/>
                    <a:pt x="614" y="439"/>
                    <a:pt x="612" y="444"/>
                  </a:cubicBezTo>
                  <a:cubicBezTo>
                    <a:pt x="610" y="449"/>
                    <a:pt x="606" y="453"/>
                    <a:pt x="601" y="456"/>
                  </a:cubicBezTo>
                  <a:cubicBezTo>
                    <a:pt x="595" y="458"/>
                    <a:pt x="567" y="472"/>
                    <a:pt x="542" y="484"/>
                  </a:cubicBezTo>
                  <a:cubicBezTo>
                    <a:pt x="546" y="497"/>
                    <a:pt x="549" y="510"/>
                    <a:pt x="552" y="524"/>
                  </a:cubicBezTo>
                  <a:cubicBezTo>
                    <a:pt x="581" y="522"/>
                    <a:pt x="612" y="519"/>
                    <a:pt x="618" y="519"/>
                  </a:cubicBezTo>
                  <a:cubicBezTo>
                    <a:pt x="624" y="518"/>
                    <a:pt x="629" y="520"/>
                    <a:pt x="633" y="523"/>
                  </a:cubicBezTo>
                  <a:cubicBezTo>
                    <a:pt x="637" y="527"/>
                    <a:pt x="640" y="532"/>
                    <a:pt x="641" y="537"/>
                  </a:cubicBezTo>
                  <a:cubicBezTo>
                    <a:pt x="642" y="543"/>
                    <a:pt x="641" y="548"/>
                    <a:pt x="638" y="553"/>
                  </a:cubicBezTo>
                  <a:cubicBezTo>
                    <a:pt x="636" y="558"/>
                    <a:pt x="631" y="561"/>
                    <a:pt x="626" y="563"/>
                  </a:cubicBezTo>
                  <a:cubicBezTo>
                    <a:pt x="620" y="564"/>
                    <a:pt x="589" y="573"/>
                    <a:pt x="562" y="580"/>
                  </a:cubicBezTo>
                  <a:cubicBezTo>
                    <a:pt x="564" y="594"/>
                    <a:pt x="565" y="608"/>
                    <a:pt x="566" y="621"/>
                  </a:cubicBezTo>
                  <a:cubicBezTo>
                    <a:pt x="594" y="624"/>
                    <a:pt x="625" y="627"/>
                    <a:pt x="632" y="628"/>
                  </a:cubicBezTo>
                  <a:cubicBezTo>
                    <a:pt x="637" y="628"/>
                    <a:pt x="642" y="631"/>
                    <a:pt x="646" y="635"/>
                  </a:cubicBezTo>
                  <a:cubicBezTo>
                    <a:pt x="648" y="638"/>
                    <a:pt x="650" y="642"/>
                    <a:pt x="651" y="647"/>
                  </a:cubicBezTo>
                  <a:cubicBezTo>
                    <a:pt x="0" y="647"/>
                    <a:pt x="0" y="647"/>
                    <a:pt x="0" y="64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6649678" y="3863979"/>
              <a:ext cx="1530350" cy="1519238"/>
            </a:xfrm>
            <a:custGeom>
              <a:avLst/>
              <a:gdLst>
                <a:gd name="T0" fmla="*/ 3 w 651"/>
                <a:gd name="T1" fmla="*/ 646 h 646"/>
                <a:gd name="T2" fmla="*/ 25 w 651"/>
                <a:gd name="T3" fmla="*/ 626 h 646"/>
                <a:gd name="T4" fmla="*/ 72 w 651"/>
                <a:gd name="T5" fmla="*/ 557 h 646"/>
                <a:gd name="T6" fmla="*/ 100 w 651"/>
                <a:gd name="T7" fmla="*/ 633 h 646"/>
                <a:gd name="T8" fmla="*/ 129 w 651"/>
                <a:gd name="T9" fmla="*/ 628 h 646"/>
                <a:gd name="T10" fmla="*/ 129 w 651"/>
                <a:gd name="T11" fmla="*/ 547 h 646"/>
                <a:gd name="T12" fmla="*/ 197 w 651"/>
                <a:gd name="T13" fmla="*/ 596 h 646"/>
                <a:gd name="T14" fmla="*/ 224 w 651"/>
                <a:gd name="T15" fmla="*/ 607 h 646"/>
                <a:gd name="T16" fmla="*/ 239 w 651"/>
                <a:gd name="T17" fmla="*/ 581 h 646"/>
                <a:gd name="T18" fmla="*/ 259 w 651"/>
                <a:gd name="T19" fmla="*/ 499 h 646"/>
                <a:gd name="T20" fmla="*/ 311 w 651"/>
                <a:gd name="T21" fmla="*/ 561 h 646"/>
                <a:gd name="T22" fmla="*/ 337 w 651"/>
                <a:gd name="T23" fmla="*/ 547 h 646"/>
                <a:gd name="T24" fmla="*/ 309 w 651"/>
                <a:gd name="T25" fmla="*/ 470 h 646"/>
                <a:gd name="T26" fmla="*/ 390 w 651"/>
                <a:gd name="T27" fmla="*/ 493 h 646"/>
                <a:gd name="T28" fmla="*/ 419 w 651"/>
                <a:gd name="T29" fmla="*/ 494 h 646"/>
                <a:gd name="T30" fmla="*/ 424 w 651"/>
                <a:gd name="T31" fmla="*/ 465 h 646"/>
                <a:gd name="T32" fmla="*/ 416 w 651"/>
                <a:gd name="T33" fmla="*/ 381 h 646"/>
                <a:gd name="T34" fmla="*/ 486 w 651"/>
                <a:gd name="T35" fmla="*/ 422 h 646"/>
                <a:gd name="T36" fmla="*/ 505 w 651"/>
                <a:gd name="T37" fmla="*/ 399 h 646"/>
                <a:gd name="T38" fmla="*/ 452 w 651"/>
                <a:gd name="T39" fmla="*/ 337 h 646"/>
                <a:gd name="T40" fmla="*/ 536 w 651"/>
                <a:gd name="T41" fmla="*/ 331 h 646"/>
                <a:gd name="T42" fmla="*/ 564 w 651"/>
                <a:gd name="T43" fmla="*/ 321 h 646"/>
                <a:gd name="T44" fmla="*/ 558 w 651"/>
                <a:gd name="T45" fmla="*/ 292 h 646"/>
                <a:gd name="T46" fmla="*/ 522 w 651"/>
                <a:gd name="T47" fmla="*/ 216 h 646"/>
                <a:gd name="T48" fmla="*/ 602 w 651"/>
                <a:gd name="T49" fmla="*/ 230 h 646"/>
                <a:gd name="T50" fmla="*/ 612 w 651"/>
                <a:gd name="T51" fmla="*/ 202 h 646"/>
                <a:gd name="T52" fmla="*/ 542 w 651"/>
                <a:gd name="T53" fmla="*/ 162 h 646"/>
                <a:gd name="T54" fmla="*/ 618 w 651"/>
                <a:gd name="T55" fmla="*/ 128 h 646"/>
                <a:gd name="T56" fmla="*/ 641 w 651"/>
                <a:gd name="T57" fmla="*/ 109 h 646"/>
                <a:gd name="T58" fmla="*/ 626 w 651"/>
                <a:gd name="T59" fmla="*/ 84 h 646"/>
                <a:gd name="T60" fmla="*/ 566 w 651"/>
                <a:gd name="T61" fmla="*/ 25 h 646"/>
                <a:gd name="T62" fmla="*/ 646 w 651"/>
                <a:gd name="T63" fmla="*/ 11 h 646"/>
                <a:gd name="T64" fmla="*/ 0 w 651"/>
                <a:gd name="T65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1" h="646">
                  <a:moveTo>
                    <a:pt x="0" y="646"/>
                  </a:moveTo>
                  <a:cubicBezTo>
                    <a:pt x="1" y="646"/>
                    <a:pt x="2" y="646"/>
                    <a:pt x="3" y="646"/>
                  </a:cubicBezTo>
                  <a:cubicBezTo>
                    <a:pt x="8" y="646"/>
                    <a:pt x="13" y="644"/>
                    <a:pt x="18" y="640"/>
                  </a:cubicBezTo>
                  <a:cubicBezTo>
                    <a:pt x="22" y="637"/>
                    <a:pt x="24" y="632"/>
                    <a:pt x="25" y="626"/>
                  </a:cubicBezTo>
                  <a:cubicBezTo>
                    <a:pt x="26" y="620"/>
                    <a:pt x="29" y="589"/>
                    <a:pt x="31" y="560"/>
                  </a:cubicBezTo>
                  <a:cubicBezTo>
                    <a:pt x="45" y="560"/>
                    <a:pt x="59" y="558"/>
                    <a:pt x="72" y="557"/>
                  </a:cubicBezTo>
                  <a:cubicBezTo>
                    <a:pt x="80" y="584"/>
                    <a:pt x="88" y="614"/>
                    <a:pt x="90" y="621"/>
                  </a:cubicBezTo>
                  <a:cubicBezTo>
                    <a:pt x="91" y="626"/>
                    <a:pt x="95" y="630"/>
                    <a:pt x="100" y="633"/>
                  </a:cubicBezTo>
                  <a:cubicBezTo>
                    <a:pt x="104" y="636"/>
                    <a:pt x="110" y="637"/>
                    <a:pt x="115" y="636"/>
                  </a:cubicBezTo>
                  <a:cubicBezTo>
                    <a:pt x="121" y="635"/>
                    <a:pt x="125" y="632"/>
                    <a:pt x="129" y="628"/>
                  </a:cubicBezTo>
                  <a:cubicBezTo>
                    <a:pt x="132" y="624"/>
                    <a:pt x="134" y="619"/>
                    <a:pt x="134" y="613"/>
                  </a:cubicBezTo>
                  <a:cubicBezTo>
                    <a:pt x="133" y="607"/>
                    <a:pt x="131" y="575"/>
                    <a:pt x="129" y="547"/>
                  </a:cubicBezTo>
                  <a:cubicBezTo>
                    <a:pt x="142" y="544"/>
                    <a:pt x="155" y="540"/>
                    <a:pt x="168" y="536"/>
                  </a:cubicBezTo>
                  <a:cubicBezTo>
                    <a:pt x="180" y="562"/>
                    <a:pt x="194" y="590"/>
                    <a:pt x="197" y="596"/>
                  </a:cubicBezTo>
                  <a:cubicBezTo>
                    <a:pt x="199" y="601"/>
                    <a:pt x="203" y="605"/>
                    <a:pt x="208" y="607"/>
                  </a:cubicBezTo>
                  <a:cubicBezTo>
                    <a:pt x="214" y="608"/>
                    <a:pt x="219" y="608"/>
                    <a:pt x="224" y="607"/>
                  </a:cubicBezTo>
                  <a:cubicBezTo>
                    <a:pt x="230" y="605"/>
                    <a:pt x="234" y="601"/>
                    <a:pt x="236" y="596"/>
                  </a:cubicBezTo>
                  <a:cubicBezTo>
                    <a:pt x="239" y="592"/>
                    <a:pt x="240" y="586"/>
                    <a:pt x="239" y="581"/>
                  </a:cubicBezTo>
                  <a:cubicBezTo>
                    <a:pt x="237" y="574"/>
                    <a:pt x="229" y="544"/>
                    <a:pt x="222" y="517"/>
                  </a:cubicBezTo>
                  <a:cubicBezTo>
                    <a:pt x="235" y="511"/>
                    <a:pt x="247" y="505"/>
                    <a:pt x="259" y="499"/>
                  </a:cubicBezTo>
                  <a:cubicBezTo>
                    <a:pt x="276" y="522"/>
                    <a:pt x="294" y="548"/>
                    <a:pt x="298" y="553"/>
                  </a:cubicBezTo>
                  <a:cubicBezTo>
                    <a:pt x="301" y="558"/>
                    <a:pt x="306" y="560"/>
                    <a:pt x="311" y="561"/>
                  </a:cubicBezTo>
                  <a:cubicBezTo>
                    <a:pt x="316" y="562"/>
                    <a:pt x="322" y="562"/>
                    <a:pt x="327" y="559"/>
                  </a:cubicBezTo>
                  <a:cubicBezTo>
                    <a:pt x="332" y="556"/>
                    <a:pt x="335" y="552"/>
                    <a:pt x="337" y="547"/>
                  </a:cubicBezTo>
                  <a:cubicBezTo>
                    <a:pt x="339" y="542"/>
                    <a:pt x="339" y="536"/>
                    <a:pt x="336" y="531"/>
                  </a:cubicBezTo>
                  <a:cubicBezTo>
                    <a:pt x="334" y="525"/>
                    <a:pt x="321" y="496"/>
                    <a:pt x="309" y="470"/>
                  </a:cubicBezTo>
                  <a:cubicBezTo>
                    <a:pt x="321" y="463"/>
                    <a:pt x="332" y="455"/>
                    <a:pt x="343" y="447"/>
                  </a:cubicBezTo>
                  <a:cubicBezTo>
                    <a:pt x="363" y="467"/>
                    <a:pt x="385" y="489"/>
                    <a:pt x="390" y="493"/>
                  </a:cubicBezTo>
                  <a:cubicBezTo>
                    <a:pt x="394" y="497"/>
                    <a:pt x="399" y="499"/>
                    <a:pt x="404" y="499"/>
                  </a:cubicBezTo>
                  <a:cubicBezTo>
                    <a:pt x="410" y="499"/>
                    <a:pt x="415" y="497"/>
                    <a:pt x="419" y="494"/>
                  </a:cubicBezTo>
                  <a:cubicBezTo>
                    <a:pt x="424" y="490"/>
                    <a:pt x="426" y="485"/>
                    <a:pt x="427" y="480"/>
                  </a:cubicBezTo>
                  <a:cubicBezTo>
                    <a:pt x="428" y="475"/>
                    <a:pt x="427" y="469"/>
                    <a:pt x="424" y="465"/>
                  </a:cubicBezTo>
                  <a:cubicBezTo>
                    <a:pt x="420" y="459"/>
                    <a:pt x="403" y="433"/>
                    <a:pt x="386" y="410"/>
                  </a:cubicBezTo>
                  <a:cubicBezTo>
                    <a:pt x="397" y="400"/>
                    <a:pt x="406" y="391"/>
                    <a:pt x="416" y="381"/>
                  </a:cubicBezTo>
                  <a:cubicBezTo>
                    <a:pt x="439" y="397"/>
                    <a:pt x="465" y="415"/>
                    <a:pt x="470" y="418"/>
                  </a:cubicBezTo>
                  <a:cubicBezTo>
                    <a:pt x="475" y="422"/>
                    <a:pt x="480" y="423"/>
                    <a:pt x="486" y="422"/>
                  </a:cubicBezTo>
                  <a:cubicBezTo>
                    <a:pt x="491" y="421"/>
                    <a:pt x="496" y="418"/>
                    <a:pt x="499" y="414"/>
                  </a:cubicBezTo>
                  <a:cubicBezTo>
                    <a:pt x="503" y="409"/>
                    <a:pt x="505" y="404"/>
                    <a:pt x="505" y="399"/>
                  </a:cubicBezTo>
                  <a:cubicBezTo>
                    <a:pt x="505" y="394"/>
                    <a:pt x="503" y="388"/>
                    <a:pt x="499" y="384"/>
                  </a:cubicBezTo>
                  <a:cubicBezTo>
                    <a:pt x="494" y="379"/>
                    <a:pt x="472" y="357"/>
                    <a:pt x="452" y="337"/>
                  </a:cubicBezTo>
                  <a:cubicBezTo>
                    <a:pt x="461" y="326"/>
                    <a:pt x="469" y="315"/>
                    <a:pt x="476" y="303"/>
                  </a:cubicBezTo>
                  <a:cubicBezTo>
                    <a:pt x="502" y="315"/>
                    <a:pt x="530" y="328"/>
                    <a:pt x="536" y="331"/>
                  </a:cubicBezTo>
                  <a:cubicBezTo>
                    <a:pt x="541" y="333"/>
                    <a:pt x="547" y="333"/>
                    <a:pt x="552" y="331"/>
                  </a:cubicBezTo>
                  <a:cubicBezTo>
                    <a:pt x="557" y="329"/>
                    <a:pt x="561" y="326"/>
                    <a:pt x="564" y="321"/>
                  </a:cubicBezTo>
                  <a:cubicBezTo>
                    <a:pt x="567" y="316"/>
                    <a:pt x="568" y="311"/>
                    <a:pt x="567" y="305"/>
                  </a:cubicBezTo>
                  <a:cubicBezTo>
                    <a:pt x="566" y="300"/>
                    <a:pt x="563" y="295"/>
                    <a:pt x="558" y="292"/>
                  </a:cubicBezTo>
                  <a:cubicBezTo>
                    <a:pt x="553" y="288"/>
                    <a:pt x="528" y="270"/>
                    <a:pt x="505" y="253"/>
                  </a:cubicBezTo>
                  <a:cubicBezTo>
                    <a:pt x="511" y="241"/>
                    <a:pt x="517" y="229"/>
                    <a:pt x="522" y="216"/>
                  </a:cubicBezTo>
                  <a:cubicBezTo>
                    <a:pt x="549" y="223"/>
                    <a:pt x="580" y="231"/>
                    <a:pt x="586" y="233"/>
                  </a:cubicBezTo>
                  <a:cubicBezTo>
                    <a:pt x="591" y="234"/>
                    <a:pt x="597" y="233"/>
                    <a:pt x="602" y="230"/>
                  </a:cubicBezTo>
                  <a:cubicBezTo>
                    <a:pt x="606" y="228"/>
                    <a:pt x="610" y="224"/>
                    <a:pt x="612" y="218"/>
                  </a:cubicBezTo>
                  <a:cubicBezTo>
                    <a:pt x="614" y="213"/>
                    <a:pt x="614" y="207"/>
                    <a:pt x="612" y="202"/>
                  </a:cubicBezTo>
                  <a:cubicBezTo>
                    <a:pt x="610" y="198"/>
                    <a:pt x="606" y="193"/>
                    <a:pt x="601" y="191"/>
                  </a:cubicBezTo>
                  <a:cubicBezTo>
                    <a:pt x="595" y="188"/>
                    <a:pt x="567" y="174"/>
                    <a:pt x="542" y="162"/>
                  </a:cubicBezTo>
                  <a:cubicBezTo>
                    <a:pt x="546" y="149"/>
                    <a:pt x="549" y="136"/>
                    <a:pt x="552" y="122"/>
                  </a:cubicBezTo>
                  <a:cubicBezTo>
                    <a:pt x="581" y="125"/>
                    <a:pt x="612" y="127"/>
                    <a:pt x="618" y="128"/>
                  </a:cubicBezTo>
                  <a:cubicBezTo>
                    <a:pt x="624" y="128"/>
                    <a:pt x="629" y="126"/>
                    <a:pt x="633" y="123"/>
                  </a:cubicBezTo>
                  <a:cubicBezTo>
                    <a:pt x="637" y="119"/>
                    <a:pt x="640" y="115"/>
                    <a:pt x="641" y="109"/>
                  </a:cubicBezTo>
                  <a:cubicBezTo>
                    <a:pt x="642" y="103"/>
                    <a:pt x="641" y="98"/>
                    <a:pt x="638" y="93"/>
                  </a:cubicBezTo>
                  <a:cubicBezTo>
                    <a:pt x="636" y="89"/>
                    <a:pt x="631" y="85"/>
                    <a:pt x="626" y="84"/>
                  </a:cubicBezTo>
                  <a:cubicBezTo>
                    <a:pt x="620" y="82"/>
                    <a:pt x="589" y="73"/>
                    <a:pt x="562" y="66"/>
                  </a:cubicBezTo>
                  <a:cubicBezTo>
                    <a:pt x="564" y="52"/>
                    <a:pt x="565" y="39"/>
                    <a:pt x="566" y="25"/>
                  </a:cubicBezTo>
                  <a:cubicBezTo>
                    <a:pt x="594" y="22"/>
                    <a:pt x="625" y="19"/>
                    <a:pt x="632" y="19"/>
                  </a:cubicBezTo>
                  <a:cubicBezTo>
                    <a:pt x="637" y="18"/>
                    <a:pt x="642" y="15"/>
                    <a:pt x="646" y="11"/>
                  </a:cubicBezTo>
                  <a:cubicBezTo>
                    <a:pt x="648" y="8"/>
                    <a:pt x="650" y="4"/>
                    <a:pt x="6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612968" y="3168218"/>
              <a:ext cx="9763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优 势</a:t>
              </a:r>
              <a:endParaRPr lang="zh-CN" altLang="en-US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12968" y="4016588"/>
              <a:ext cx="9763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挑 战</a:t>
              </a:r>
              <a:endParaRPr lang="zh-CN" altLang="en-US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41696" y="3168218"/>
              <a:ext cx="9763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机 遇</a:t>
              </a:r>
              <a:endParaRPr lang="zh-CN" altLang="en-US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41696" y="4016588"/>
              <a:ext cx="9763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劣 势</a:t>
              </a:r>
              <a:endParaRPr lang="zh-CN" altLang="en-US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5885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 animBg="1"/>
      <p:bldP spid="79" grpId="0"/>
      <p:bldP spid="80" grpId="0" animBg="1"/>
      <p:bldP spid="81" grpId="0"/>
      <p:bldP spid="82" grpId="0" animBg="1"/>
      <p:bldP spid="83" grpId="0"/>
      <p:bldP spid="84" grpId="0" animBg="1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箭头3"/>
          <p:cNvSpPr>
            <a:spLocks/>
          </p:cNvSpPr>
          <p:nvPr/>
        </p:nvSpPr>
        <p:spPr bwMode="gray">
          <a:xfrm flipV="1">
            <a:off x="2925405" y="3808538"/>
            <a:ext cx="1207014" cy="1677593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35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7" name="箭头2"/>
          <p:cNvSpPr>
            <a:spLocks/>
          </p:cNvSpPr>
          <p:nvPr/>
        </p:nvSpPr>
        <p:spPr bwMode="gray">
          <a:xfrm rot="16200000">
            <a:off x="3243640" y="3109642"/>
            <a:ext cx="358379" cy="1434704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35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8" name="箭头1"/>
          <p:cNvSpPr>
            <a:spLocks/>
          </p:cNvSpPr>
          <p:nvPr/>
        </p:nvSpPr>
        <p:spPr bwMode="gray">
          <a:xfrm>
            <a:off x="2917643" y="1975945"/>
            <a:ext cx="1207014" cy="1943324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35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9" name="文本1"/>
          <p:cNvSpPr>
            <a:spLocks noChangeArrowheads="1"/>
          </p:cNvSpPr>
          <p:nvPr/>
        </p:nvSpPr>
        <p:spPr bwMode="gray">
          <a:xfrm>
            <a:off x="5644057" y="1547103"/>
            <a:ext cx="4698122" cy="1319377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7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</a:t>
            </a:r>
            <a:r>
              <a:rPr lang="zh-CN" altLang="en-US" sz="1700" dirty="0" smtClean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zh-CN" sz="17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1"/>
          <p:cNvSpPr>
            <a:spLocks noChangeArrowheads="1"/>
          </p:cNvSpPr>
          <p:nvPr/>
        </p:nvSpPr>
        <p:spPr bwMode="gray">
          <a:xfrm>
            <a:off x="4271854" y="1540351"/>
            <a:ext cx="1372203" cy="1326130"/>
          </a:xfrm>
          <a:prstGeom prst="roundRect">
            <a:avLst>
              <a:gd name="adj" fmla="val 11921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业务方面</a:t>
            </a:r>
            <a:endParaRPr lang="zh-CN" altLang="zh-CN" sz="16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2"/>
          <p:cNvSpPr>
            <a:spLocks noChangeArrowheads="1"/>
          </p:cNvSpPr>
          <p:nvPr/>
        </p:nvSpPr>
        <p:spPr bwMode="gray">
          <a:xfrm>
            <a:off x="5644057" y="3150420"/>
            <a:ext cx="4698122" cy="1315014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7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zh-CN" altLang="zh-CN" sz="17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2"/>
          <p:cNvSpPr>
            <a:spLocks noChangeArrowheads="1"/>
          </p:cNvSpPr>
          <p:nvPr/>
        </p:nvSpPr>
        <p:spPr bwMode="gray">
          <a:xfrm>
            <a:off x="4271853" y="3150420"/>
            <a:ext cx="1372204" cy="1315014"/>
          </a:xfrm>
          <a:prstGeom prst="roundRect">
            <a:avLst>
              <a:gd name="adj" fmla="val 11921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技能方面</a:t>
            </a:r>
            <a:endParaRPr lang="zh-CN" altLang="zh-CN" sz="16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3"/>
          <p:cNvSpPr>
            <a:spLocks noChangeArrowheads="1"/>
          </p:cNvSpPr>
          <p:nvPr/>
        </p:nvSpPr>
        <p:spPr bwMode="ltGray">
          <a:xfrm>
            <a:off x="5644057" y="4740166"/>
            <a:ext cx="4698122" cy="1303282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70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</a:t>
            </a:r>
            <a:r>
              <a:rPr lang="zh-CN" altLang="en-US" sz="1700" dirty="0" smtClean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zh-CN" sz="170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标题3"/>
          <p:cNvSpPr>
            <a:spLocks noChangeArrowheads="1"/>
          </p:cNvSpPr>
          <p:nvPr/>
        </p:nvSpPr>
        <p:spPr bwMode="gray">
          <a:xfrm>
            <a:off x="4271854" y="4740165"/>
            <a:ext cx="1372203" cy="1303283"/>
          </a:xfrm>
          <a:prstGeom prst="roundRect">
            <a:avLst>
              <a:gd name="adj" fmla="val 11921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管理方面</a:t>
            </a:r>
            <a:endParaRPr lang="zh-CN" altLang="zh-CN" sz="16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2307114" y="3150420"/>
            <a:ext cx="1314717" cy="13150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700" b="1" kern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工作</a:t>
            </a:r>
            <a:endParaRPr lang="en-US" altLang="zh-CN" sz="1700" b="1" kern="0" dirty="0" smtClean="0">
              <a:solidFill>
                <a:schemeClr val="bg1"/>
              </a:solidFill>
              <a:latin typeface="Arial" pitchFamily="34" charset="0"/>
              <a:ea typeface="微软雅黑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700" b="1" kern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概述</a:t>
            </a:r>
            <a:endParaRPr lang="zh-CN" altLang="en-US" sz="17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4370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 rot="3000000">
            <a:off x="3058256" y="4034967"/>
            <a:ext cx="835410" cy="8097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0996915" y="1810507"/>
            <a:ext cx="1200307" cy="2792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Freeform 13"/>
          <p:cNvSpPr>
            <a:spLocks/>
          </p:cNvSpPr>
          <p:nvPr/>
        </p:nvSpPr>
        <p:spPr bwMode="auto">
          <a:xfrm>
            <a:off x="0" y="1810509"/>
            <a:ext cx="1949003" cy="2792175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>
            <a:off x="2964823" y="-40670"/>
            <a:ext cx="2346435" cy="6918036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19050" cap="flat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7132" y="808412"/>
            <a:ext cx="6182758" cy="729541"/>
            <a:chOff x="3977132" y="808412"/>
            <a:chExt cx="6182758" cy="729541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4937646" y="867652"/>
              <a:ext cx="522224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65958" y="902124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26044" y="839961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558" y="1724102"/>
            <a:ext cx="5476331" cy="729541"/>
            <a:chOff x="4683558" y="1724102"/>
            <a:chExt cx="5476331" cy="729541"/>
          </a:xfrm>
        </p:grpSpPr>
        <p:sp>
          <p:nvSpPr>
            <p:cNvPr id="76" name="椭圆 75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5615950" y="1783610"/>
              <a:ext cx="454393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30781" y="182340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19493" y="1749343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84971" y="2604546"/>
            <a:ext cx="5274918" cy="729541"/>
            <a:chOff x="4884971" y="2604546"/>
            <a:chExt cx="5274918" cy="729541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 bwMode="auto">
            <a:xfrm>
              <a:off x="4884971" y="26045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>
              <a:off x="5859530" y="2671474"/>
              <a:ext cx="430035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42233" y="2700635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成功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展示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12065" y="265420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3136" y="3506582"/>
            <a:ext cx="5296754" cy="729541"/>
            <a:chOff x="4863136" y="3506582"/>
            <a:chExt cx="5296754" cy="729541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 bwMode="auto">
            <a:xfrm>
              <a:off x="4863136" y="3506582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>
              <a:off x="5856700" y="3564990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81716" y="3606179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经验总结与不足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89319" y="3538139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36" y="4398646"/>
            <a:ext cx="5466954" cy="729541"/>
            <a:chOff x="4692936" y="4398646"/>
            <a:chExt cx="5466954" cy="729541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 bwMode="auto">
            <a:xfrm>
              <a:off x="4692936" y="4398646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>
              <a:off x="5616516" y="4457098"/>
              <a:ext cx="4543374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51430" y="4496891"/>
              <a:ext cx="2605026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当前形势分析</a:t>
              </a:r>
              <a:endParaRPr lang="zh-CN" altLang="en-US" sz="28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24589" y="4463786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85123" y="5299051"/>
            <a:ext cx="6174766" cy="729541"/>
            <a:chOff x="3985123" y="5299051"/>
            <a:chExt cx="6174766" cy="729541"/>
          </a:xfrm>
        </p:grpSpPr>
        <p:sp>
          <p:nvSpPr>
            <p:cNvPr id="80" name="椭圆 79"/>
            <p:cNvSpPr>
              <a:spLocks noChangeAspect="1"/>
            </p:cNvSpPr>
            <p:nvPr/>
          </p:nvSpPr>
          <p:spPr bwMode="auto">
            <a:xfrm>
              <a:off x="3985123" y="5299051"/>
              <a:ext cx="767867" cy="7295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4929790" y="5362947"/>
              <a:ext cx="5230099" cy="60849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8816" tIns="54408" rIns="108816" bIns="54408" numCol="1" rtlCol="0" anchor="t" anchorCtr="0" compatLnSpc="1">
              <a:prstTxWarp prst="textNoShape">
                <a:avLst/>
              </a:prstTxWarp>
            </a:bodyPr>
            <a:lstStyle/>
            <a:p>
              <a:pPr defTabSz="1088163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5412" y="5396811"/>
              <a:ext cx="3002570" cy="540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明年目标与</a:t>
              </a:r>
              <a:r>
                <a:rPr lang="zh-CN" altLang="en-US" sz="28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097848" y="5336595"/>
              <a:ext cx="505092" cy="6638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1257580" y="1995039"/>
            <a:ext cx="2471837" cy="24168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8816" tIns="54408" rIns="108816" bIns="54408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57391" y="2360638"/>
            <a:ext cx="1218177" cy="1340985"/>
          </a:xfrm>
          <a:prstGeom prst="rect">
            <a:avLst/>
          </a:prstGeom>
          <a:noFill/>
          <a:ln>
            <a:noFill/>
          </a:ln>
        </p:spPr>
        <p:txBody>
          <a:bodyPr wrap="square" lIns="108816" tIns="54408" rIns="108816" bIns="54408" rtlCol="0">
            <a:spAutoFit/>
          </a:bodyPr>
          <a:lstStyle/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17672" y="3829548"/>
            <a:ext cx="1297616" cy="340711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 rtlCol="0">
            <a:spAutoFit/>
          </a:bodyPr>
          <a:lstStyle/>
          <a:p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7066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06 -0.08767 L -1.83546E-6 -4.3951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" y="4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3" grpId="0" animBg="1"/>
      <p:bldP spid="74" grpId="0" animBg="1"/>
      <p:bldP spid="99" grpId="0" animBg="1"/>
      <p:bldP spid="101" grpId="0"/>
      <p:bldP spid="10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4134144" y="3348875"/>
            <a:ext cx="455716" cy="1049797"/>
          </a:xfrm>
          <a:custGeom>
            <a:avLst/>
            <a:gdLst>
              <a:gd name="T0" fmla="*/ 118 w 168"/>
              <a:gd name="T1" fmla="*/ 41 h 508"/>
              <a:gd name="T2" fmla="*/ 108 w 168"/>
              <a:gd name="T3" fmla="*/ 73 h 508"/>
              <a:gd name="T4" fmla="*/ 84 w 168"/>
              <a:gd name="T5" fmla="*/ 86 h 508"/>
              <a:gd name="T6" fmla="*/ 59 w 168"/>
              <a:gd name="T7" fmla="*/ 73 h 508"/>
              <a:gd name="T8" fmla="*/ 49 w 168"/>
              <a:gd name="T9" fmla="*/ 41 h 508"/>
              <a:gd name="T10" fmla="*/ 59 w 168"/>
              <a:gd name="T11" fmla="*/ 12 h 508"/>
              <a:gd name="T12" fmla="*/ 84 w 168"/>
              <a:gd name="T13" fmla="*/ 0 h 508"/>
              <a:gd name="T14" fmla="*/ 108 w 168"/>
              <a:gd name="T15" fmla="*/ 12 h 508"/>
              <a:gd name="T16" fmla="*/ 118 w 168"/>
              <a:gd name="T17" fmla="*/ 41 h 508"/>
              <a:gd name="T18" fmla="*/ 168 w 168"/>
              <a:gd name="T19" fmla="*/ 290 h 508"/>
              <a:gd name="T20" fmla="*/ 152 w 168"/>
              <a:gd name="T21" fmla="*/ 311 h 508"/>
              <a:gd name="T22" fmla="*/ 136 w 168"/>
              <a:gd name="T23" fmla="*/ 290 h 508"/>
              <a:gd name="T24" fmla="*/ 136 w 168"/>
              <a:gd name="T25" fmla="*/ 150 h 508"/>
              <a:gd name="T26" fmla="*/ 128 w 168"/>
              <a:gd name="T27" fmla="*/ 150 h 508"/>
              <a:gd name="T28" fmla="*/ 128 w 168"/>
              <a:gd name="T29" fmla="*/ 487 h 508"/>
              <a:gd name="T30" fmla="*/ 109 w 168"/>
              <a:gd name="T31" fmla="*/ 508 h 508"/>
              <a:gd name="T32" fmla="*/ 89 w 168"/>
              <a:gd name="T33" fmla="*/ 487 h 508"/>
              <a:gd name="T34" fmla="*/ 89 w 168"/>
              <a:gd name="T35" fmla="*/ 288 h 508"/>
              <a:gd name="T36" fmla="*/ 79 w 168"/>
              <a:gd name="T37" fmla="*/ 288 h 508"/>
              <a:gd name="T38" fmla="*/ 79 w 168"/>
              <a:gd name="T39" fmla="*/ 487 h 508"/>
              <a:gd name="T40" fmla="*/ 59 w 168"/>
              <a:gd name="T41" fmla="*/ 508 h 508"/>
              <a:gd name="T42" fmla="*/ 40 w 168"/>
              <a:gd name="T43" fmla="*/ 487 h 508"/>
              <a:gd name="T44" fmla="*/ 40 w 168"/>
              <a:gd name="T45" fmla="*/ 150 h 508"/>
              <a:gd name="T46" fmla="*/ 32 w 168"/>
              <a:gd name="T47" fmla="*/ 150 h 508"/>
              <a:gd name="T48" fmla="*/ 32 w 168"/>
              <a:gd name="T49" fmla="*/ 290 h 508"/>
              <a:gd name="T50" fmla="*/ 16 w 168"/>
              <a:gd name="T51" fmla="*/ 311 h 508"/>
              <a:gd name="T52" fmla="*/ 0 w 168"/>
              <a:gd name="T53" fmla="*/ 290 h 508"/>
              <a:gd name="T54" fmla="*/ 0 w 168"/>
              <a:gd name="T55" fmla="*/ 130 h 508"/>
              <a:gd name="T56" fmla="*/ 44 w 168"/>
              <a:gd name="T57" fmla="*/ 91 h 508"/>
              <a:gd name="T58" fmla="*/ 125 w 168"/>
              <a:gd name="T59" fmla="*/ 91 h 508"/>
              <a:gd name="T60" fmla="*/ 168 w 168"/>
              <a:gd name="T61" fmla="*/ 130 h 508"/>
              <a:gd name="T62" fmla="*/ 168 w 168"/>
              <a:gd name="T63" fmla="*/ 29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8" h="508">
                <a:moveTo>
                  <a:pt x="118" y="41"/>
                </a:moveTo>
                <a:cubicBezTo>
                  <a:pt x="118" y="53"/>
                  <a:pt x="115" y="63"/>
                  <a:pt x="108" y="73"/>
                </a:cubicBezTo>
                <a:cubicBezTo>
                  <a:pt x="101" y="82"/>
                  <a:pt x="93" y="86"/>
                  <a:pt x="84" y="86"/>
                </a:cubicBezTo>
                <a:cubicBezTo>
                  <a:pt x="74" y="86"/>
                  <a:pt x="66" y="82"/>
                  <a:pt x="59" y="73"/>
                </a:cubicBezTo>
                <a:cubicBezTo>
                  <a:pt x="52" y="63"/>
                  <a:pt x="49" y="53"/>
                  <a:pt x="49" y="41"/>
                </a:cubicBezTo>
                <a:cubicBezTo>
                  <a:pt x="49" y="30"/>
                  <a:pt x="52" y="20"/>
                  <a:pt x="59" y="12"/>
                </a:cubicBezTo>
                <a:cubicBezTo>
                  <a:pt x="66" y="4"/>
                  <a:pt x="74" y="0"/>
                  <a:pt x="84" y="0"/>
                </a:cubicBezTo>
                <a:cubicBezTo>
                  <a:pt x="93" y="0"/>
                  <a:pt x="101" y="4"/>
                  <a:pt x="108" y="12"/>
                </a:cubicBezTo>
                <a:cubicBezTo>
                  <a:pt x="115" y="20"/>
                  <a:pt x="118" y="30"/>
                  <a:pt x="118" y="41"/>
                </a:cubicBezTo>
                <a:close/>
                <a:moveTo>
                  <a:pt x="168" y="290"/>
                </a:moveTo>
                <a:cubicBezTo>
                  <a:pt x="168" y="304"/>
                  <a:pt x="163" y="311"/>
                  <a:pt x="152" y="311"/>
                </a:cubicBezTo>
                <a:cubicBezTo>
                  <a:pt x="141" y="311"/>
                  <a:pt x="136" y="304"/>
                  <a:pt x="136" y="290"/>
                </a:cubicBezTo>
                <a:cubicBezTo>
                  <a:pt x="136" y="150"/>
                  <a:pt x="136" y="150"/>
                  <a:pt x="136" y="150"/>
                </a:cubicBezTo>
                <a:cubicBezTo>
                  <a:pt x="128" y="150"/>
                  <a:pt x="128" y="150"/>
                  <a:pt x="128" y="150"/>
                </a:cubicBezTo>
                <a:cubicBezTo>
                  <a:pt x="128" y="487"/>
                  <a:pt x="128" y="487"/>
                  <a:pt x="128" y="487"/>
                </a:cubicBezTo>
                <a:cubicBezTo>
                  <a:pt x="128" y="501"/>
                  <a:pt x="122" y="508"/>
                  <a:pt x="109" y="508"/>
                </a:cubicBezTo>
                <a:cubicBezTo>
                  <a:pt x="96" y="508"/>
                  <a:pt x="89" y="501"/>
                  <a:pt x="89" y="487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487"/>
                  <a:pt x="79" y="487"/>
                  <a:pt x="79" y="487"/>
                </a:cubicBezTo>
                <a:cubicBezTo>
                  <a:pt x="79" y="501"/>
                  <a:pt x="72" y="508"/>
                  <a:pt x="59" y="508"/>
                </a:cubicBezTo>
                <a:cubicBezTo>
                  <a:pt x="46" y="508"/>
                  <a:pt x="40" y="501"/>
                  <a:pt x="40" y="487"/>
                </a:cubicBezTo>
                <a:cubicBezTo>
                  <a:pt x="40" y="150"/>
                  <a:pt x="40" y="150"/>
                  <a:pt x="40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290"/>
                  <a:pt x="32" y="290"/>
                  <a:pt x="32" y="290"/>
                </a:cubicBezTo>
                <a:cubicBezTo>
                  <a:pt x="32" y="304"/>
                  <a:pt x="27" y="311"/>
                  <a:pt x="16" y="311"/>
                </a:cubicBezTo>
                <a:cubicBezTo>
                  <a:pt x="5" y="311"/>
                  <a:pt x="0" y="304"/>
                  <a:pt x="0" y="2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04"/>
                  <a:pt x="15" y="91"/>
                  <a:pt x="44" y="91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53" y="91"/>
                  <a:pt x="168" y="104"/>
                  <a:pt x="168" y="130"/>
                </a:cubicBezTo>
                <a:lnTo>
                  <a:pt x="168" y="2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4586582" y="2867863"/>
            <a:ext cx="346552" cy="80053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3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3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3 w 128"/>
              <a:gd name="T23" fmla="*/ 222 h 388"/>
              <a:gd name="T24" fmla="*/ 103 w 128"/>
              <a:gd name="T25" fmla="*/ 115 h 388"/>
              <a:gd name="T26" fmla="*/ 97 w 128"/>
              <a:gd name="T27" fmla="*/ 115 h 388"/>
              <a:gd name="T28" fmla="*/ 97 w 128"/>
              <a:gd name="T29" fmla="*/ 372 h 388"/>
              <a:gd name="T30" fmla="*/ 82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7" y="49"/>
                  <a:pt x="82" y="56"/>
                </a:cubicBezTo>
                <a:cubicBezTo>
                  <a:pt x="77" y="63"/>
                  <a:pt x="71" y="66"/>
                  <a:pt x="63" y="66"/>
                </a:cubicBezTo>
                <a:cubicBezTo>
                  <a:pt x="56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3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7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7" y="238"/>
                  <a:pt x="103" y="232"/>
                  <a:pt x="103" y="222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7" y="372"/>
                  <a:pt x="97" y="372"/>
                  <a:pt x="97" y="372"/>
                </a:cubicBezTo>
                <a:cubicBezTo>
                  <a:pt x="97" y="383"/>
                  <a:pt x="92" y="388"/>
                  <a:pt x="82" y="388"/>
                </a:cubicBezTo>
                <a:cubicBezTo>
                  <a:pt x="72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3764257" y="2867863"/>
            <a:ext cx="346552" cy="80053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4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4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4 w 128"/>
              <a:gd name="T23" fmla="*/ 222 h 388"/>
              <a:gd name="T24" fmla="*/ 104 w 128"/>
              <a:gd name="T25" fmla="*/ 115 h 388"/>
              <a:gd name="T26" fmla="*/ 98 w 128"/>
              <a:gd name="T27" fmla="*/ 115 h 388"/>
              <a:gd name="T28" fmla="*/ 98 w 128"/>
              <a:gd name="T29" fmla="*/ 372 h 388"/>
              <a:gd name="T30" fmla="*/ 83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8" y="49"/>
                  <a:pt x="82" y="56"/>
                </a:cubicBezTo>
                <a:cubicBezTo>
                  <a:pt x="77" y="63"/>
                  <a:pt x="71" y="66"/>
                  <a:pt x="64" y="66"/>
                </a:cubicBezTo>
                <a:cubicBezTo>
                  <a:pt x="57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4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8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8" y="238"/>
                  <a:pt x="104" y="232"/>
                  <a:pt x="104" y="22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372"/>
                  <a:pt x="98" y="372"/>
                  <a:pt x="98" y="372"/>
                </a:cubicBezTo>
                <a:cubicBezTo>
                  <a:pt x="98" y="383"/>
                  <a:pt x="93" y="388"/>
                  <a:pt x="83" y="388"/>
                </a:cubicBezTo>
                <a:cubicBezTo>
                  <a:pt x="73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/>
          <p:cNvSpPr>
            <a:spLocks noEditPoints="1"/>
          </p:cNvSpPr>
          <p:nvPr/>
        </p:nvSpPr>
        <p:spPr bwMode="auto">
          <a:xfrm>
            <a:off x="4230982" y="2559888"/>
            <a:ext cx="265113" cy="613261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4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9" y="51"/>
                </a:cubicBezTo>
                <a:cubicBezTo>
                  <a:pt x="43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4" y="7"/>
                </a:cubicBezTo>
                <a:cubicBezTo>
                  <a:pt x="38" y="3"/>
                  <a:pt x="43" y="0"/>
                  <a:pt x="49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3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5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5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4956469" y="2559888"/>
            <a:ext cx="265113" cy="613261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5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80 w 98"/>
              <a:gd name="T23" fmla="*/ 169 h 297"/>
              <a:gd name="T24" fmla="*/ 80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4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4 w 98"/>
              <a:gd name="T43" fmla="*/ 284 h 297"/>
              <a:gd name="T44" fmla="*/ 24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10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6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5" y="51"/>
                  <a:pt x="49" y="51"/>
                </a:cubicBezTo>
                <a:cubicBezTo>
                  <a:pt x="44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5" y="7"/>
                </a:cubicBezTo>
                <a:cubicBezTo>
                  <a:pt x="39" y="3"/>
                  <a:pt x="44" y="0"/>
                  <a:pt x="49" y="0"/>
                </a:cubicBezTo>
                <a:cubicBezTo>
                  <a:pt x="55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3" y="182"/>
                  <a:pt x="80" y="178"/>
                  <a:pt x="80" y="169"/>
                </a:cubicBezTo>
                <a:cubicBezTo>
                  <a:pt x="80" y="88"/>
                  <a:pt x="80" y="88"/>
                  <a:pt x="80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4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3" y="297"/>
                  <a:pt x="35" y="297"/>
                </a:cubicBezTo>
                <a:cubicBezTo>
                  <a:pt x="27" y="297"/>
                  <a:pt x="24" y="292"/>
                  <a:pt x="24" y="284"/>
                </a:cubicBezTo>
                <a:cubicBezTo>
                  <a:pt x="24" y="88"/>
                  <a:pt x="24" y="88"/>
                  <a:pt x="24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10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6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3516607" y="2559888"/>
            <a:ext cx="265113" cy="613261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8 w 98"/>
              <a:gd name="T5" fmla="*/ 51 h 297"/>
              <a:gd name="T6" fmla="*/ 34 w 98"/>
              <a:gd name="T7" fmla="*/ 43 h 297"/>
              <a:gd name="T8" fmla="*/ 28 w 98"/>
              <a:gd name="T9" fmla="*/ 24 h 297"/>
              <a:gd name="T10" fmla="*/ 34 w 98"/>
              <a:gd name="T11" fmla="*/ 7 h 297"/>
              <a:gd name="T12" fmla="*/ 48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8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4 w 98"/>
              <a:gd name="T27" fmla="*/ 88 h 297"/>
              <a:gd name="T28" fmla="*/ 74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4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8 w 98"/>
              <a:gd name="T47" fmla="*/ 88 h 297"/>
              <a:gd name="T48" fmla="*/ 18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2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8" y="51"/>
                </a:cubicBezTo>
                <a:cubicBezTo>
                  <a:pt x="43" y="51"/>
                  <a:pt x="38" y="48"/>
                  <a:pt x="34" y="43"/>
                </a:cubicBezTo>
                <a:cubicBezTo>
                  <a:pt x="30" y="37"/>
                  <a:pt x="28" y="31"/>
                  <a:pt x="28" y="24"/>
                </a:cubicBezTo>
                <a:cubicBezTo>
                  <a:pt x="28" y="18"/>
                  <a:pt x="30" y="12"/>
                  <a:pt x="34" y="7"/>
                </a:cubicBezTo>
                <a:cubicBezTo>
                  <a:pt x="38" y="3"/>
                  <a:pt x="43" y="0"/>
                  <a:pt x="48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8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284"/>
                  <a:pt x="74" y="284"/>
                  <a:pt x="74" y="284"/>
                </a:cubicBezTo>
                <a:cubicBezTo>
                  <a:pt x="74" y="292"/>
                  <a:pt x="71" y="297"/>
                  <a:pt x="63" y="297"/>
                </a:cubicBezTo>
                <a:cubicBezTo>
                  <a:pt x="55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4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8" y="88"/>
                  <a:pt x="18" y="88"/>
                  <a:pt x="18" y="88"/>
                </a:cubicBezTo>
                <a:cubicBezTo>
                  <a:pt x="18" y="169"/>
                  <a:pt x="18" y="169"/>
                  <a:pt x="18" y="169"/>
                </a:cubicBezTo>
                <a:cubicBezTo>
                  <a:pt x="18" y="178"/>
                  <a:pt x="15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8" y="53"/>
                  <a:pt x="25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89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984919" y="2239213"/>
            <a:ext cx="221793" cy="513029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2"/>
          <p:cNvSpPr>
            <a:spLocks noEditPoints="1"/>
          </p:cNvSpPr>
          <p:nvPr/>
        </p:nvSpPr>
        <p:spPr bwMode="auto">
          <a:xfrm>
            <a:off x="4599282" y="2239213"/>
            <a:ext cx="221793" cy="513029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0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2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259432" y="2239213"/>
            <a:ext cx="223526" cy="513029"/>
          </a:xfrm>
          <a:custGeom>
            <a:avLst/>
            <a:gdLst>
              <a:gd name="T0" fmla="*/ 58 w 82"/>
              <a:gd name="T1" fmla="*/ 20 h 249"/>
              <a:gd name="T2" fmla="*/ 53 w 82"/>
              <a:gd name="T3" fmla="*/ 36 h 249"/>
              <a:gd name="T4" fmla="*/ 41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9 w 82"/>
              <a:gd name="T11" fmla="*/ 6 h 249"/>
              <a:gd name="T12" fmla="*/ 41 w 82"/>
              <a:gd name="T13" fmla="*/ 0 h 249"/>
              <a:gd name="T14" fmla="*/ 53 w 82"/>
              <a:gd name="T15" fmla="*/ 6 h 249"/>
              <a:gd name="T16" fmla="*/ 58 w 82"/>
              <a:gd name="T17" fmla="*/ 20 h 249"/>
              <a:gd name="T18" fmla="*/ 82 w 82"/>
              <a:gd name="T19" fmla="*/ 142 h 249"/>
              <a:gd name="T20" fmla="*/ 75 w 82"/>
              <a:gd name="T21" fmla="*/ 152 h 249"/>
              <a:gd name="T22" fmla="*/ 67 w 82"/>
              <a:gd name="T23" fmla="*/ 142 h 249"/>
              <a:gd name="T24" fmla="*/ 67 w 82"/>
              <a:gd name="T25" fmla="*/ 74 h 249"/>
              <a:gd name="T26" fmla="*/ 63 w 82"/>
              <a:gd name="T27" fmla="*/ 74 h 249"/>
              <a:gd name="T28" fmla="*/ 63 w 82"/>
              <a:gd name="T29" fmla="*/ 239 h 249"/>
              <a:gd name="T30" fmla="*/ 53 w 82"/>
              <a:gd name="T31" fmla="*/ 249 h 249"/>
              <a:gd name="T32" fmla="*/ 44 w 82"/>
              <a:gd name="T33" fmla="*/ 239 h 249"/>
              <a:gd name="T34" fmla="*/ 44 w 82"/>
              <a:gd name="T35" fmla="*/ 141 h 249"/>
              <a:gd name="T36" fmla="*/ 39 w 82"/>
              <a:gd name="T37" fmla="*/ 141 h 249"/>
              <a:gd name="T38" fmla="*/ 39 w 82"/>
              <a:gd name="T39" fmla="*/ 239 h 249"/>
              <a:gd name="T40" fmla="*/ 29 w 82"/>
              <a:gd name="T41" fmla="*/ 249 h 249"/>
              <a:gd name="T42" fmla="*/ 20 w 82"/>
              <a:gd name="T43" fmla="*/ 239 h 249"/>
              <a:gd name="T44" fmla="*/ 20 w 82"/>
              <a:gd name="T45" fmla="*/ 74 h 249"/>
              <a:gd name="T46" fmla="*/ 16 w 82"/>
              <a:gd name="T47" fmla="*/ 74 h 249"/>
              <a:gd name="T48" fmla="*/ 16 w 82"/>
              <a:gd name="T49" fmla="*/ 142 h 249"/>
              <a:gd name="T50" fmla="*/ 8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2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8" y="20"/>
                </a:moveTo>
                <a:cubicBezTo>
                  <a:pt x="58" y="26"/>
                  <a:pt x="56" y="31"/>
                  <a:pt x="53" y="36"/>
                </a:cubicBezTo>
                <a:cubicBezTo>
                  <a:pt x="50" y="40"/>
                  <a:pt x="46" y="42"/>
                  <a:pt x="41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6" y="31"/>
                  <a:pt x="24" y="26"/>
                  <a:pt x="24" y="20"/>
                </a:cubicBezTo>
                <a:cubicBezTo>
                  <a:pt x="24" y="15"/>
                  <a:pt x="26" y="10"/>
                  <a:pt x="29" y="6"/>
                </a:cubicBezTo>
                <a:cubicBezTo>
                  <a:pt x="32" y="2"/>
                  <a:pt x="36" y="0"/>
                  <a:pt x="41" y="0"/>
                </a:cubicBezTo>
                <a:cubicBezTo>
                  <a:pt x="46" y="0"/>
                  <a:pt x="50" y="2"/>
                  <a:pt x="53" y="6"/>
                </a:cubicBezTo>
                <a:cubicBezTo>
                  <a:pt x="56" y="10"/>
                  <a:pt x="58" y="15"/>
                  <a:pt x="58" y="20"/>
                </a:cubicBezTo>
                <a:close/>
                <a:moveTo>
                  <a:pt x="82" y="142"/>
                </a:moveTo>
                <a:cubicBezTo>
                  <a:pt x="82" y="149"/>
                  <a:pt x="80" y="152"/>
                  <a:pt x="75" y="152"/>
                </a:cubicBezTo>
                <a:cubicBezTo>
                  <a:pt x="69" y="152"/>
                  <a:pt x="67" y="149"/>
                  <a:pt x="67" y="142"/>
                </a:cubicBezTo>
                <a:cubicBezTo>
                  <a:pt x="67" y="74"/>
                  <a:pt x="67" y="74"/>
                  <a:pt x="67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3" y="245"/>
                  <a:pt x="60" y="249"/>
                  <a:pt x="53" y="249"/>
                </a:cubicBezTo>
                <a:cubicBezTo>
                  <a:pt x="47" y="249"/>
                  <a:pt x="44" y="245"/>
                  <a:pt x="44" y="239"/>
                </a:cubicBezTo>
                <a:cubicBezTo>
                  <a:pt x="44" y="141"/>
                  <a:pt x="44" y="141"/>
                  <a:pt x="44" y="141"/>
                </a:cubicBezTo>
                <a:cubicBezTo>
                  <a:pt x="39" y="141"/>
                  <a:pt x="39" y="141"/>
                  <a:pt x="39" y="141"/>
                </a:cubicBezTo>
                <a:cubicBezTo>
                  <a:pt x="39" y="239"/>
                  <a:pt x="39" y="239"/>
                  <a:pt x="39" y="239"/>
                </a:cubicBezTo>
                <a:cubicBezTo>
                  <a:pt x="39" y="245"/>
                  <a:pt x="36" y="249"/>
                  <a:pt x="29" y="249"/>
                </a:cubicBezTo>
                <a:cubicBezTo>
                  <a:pt x="23" y="249"/>
                  <a:pt x="20" y="245"/>
                  <a:pt x="20" y="239"/>
                </a:cubicBezTo>
                <a:cubicBezTo>
                  <a:pt x="20" y="74"/>
                  <a:pt x="20" y="74"/>
                  <a:pt x="20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142"/>
                  <a:pt x="16" y="142"/>
                  <a:pt x="16" y="142"/>
                </a:cubicBezTo>
                <a:cubicBezTo>
                  <a:pt x="16" y="149"/>
                  <a:pt x="13" y="152"/>
                  <a:pt x="8" y="152"/>
                </a:cubicBezTo>
                <a:cubicBezTo>
                  <a:pt x="3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2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5221582" y="2239213"/>
            <a:ext cx="221793" cy="513029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4269082" y="1975688"/>
            <a:ext cx="180207" cy="418073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4878682" y="1975688"/>
            <a:ext cx="181941" cy="418073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/>
          <p:cNvSpPr>
            <a:spLocks noEditPoints="1"/>
          </p:cNvSpPr>
          <p:nvPr/>
        </p:nvSpPr>
        <p:spPr bwMode="auto">
          <a:xfrm>
            <a:off x="5480344" y="1975688"/>
            <a:ext cx="181941" cy="418073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8"/>
          <p:cNvSpPr>
            <a:spLocks noEditPoints="1"/>
          </p:cNvSpPr>
          <p:nvPr/>
        </p:nvSpPr>
        <p:spPr bwMode="auto">
          <a:xfrm>
            <a:off x="3649957" y="1975688"/>
            <a:ext cx="181941" cy="418073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3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3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0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1 w 67"/>
              <a:gd name="T37" fmla="*/ 115 h 203"/>
              <a:gd name="T38" fmla="*/ 31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6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7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0" y="33"/>
                  <a:pt x="37" y="35"/>
                  <a:pt x="33" y="35"/>
                </a:cubicBezTo>
                <a:cubicBezTo>
                  <a:pt x="30" y="35"/>
                  <a:pt x="26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29" y="0"/>
                  <a:pt x="33" y="0"/>
                </a:cubicBezTo>
                <a:cubicBezTo>
                  <a:pt x="37" y="0"/>
                  <a:pt x="40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0" y="124"/>
                </a:cubicBezTo>
                <a:cubicBezTo>
                  <a:pt x="56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8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200"/>
                  <a:pt x="29" y="203"/>
                  <a:pt x="24" y="203"/>
                </a:cubicBezTo>
                <a:cubicBezTo>
                  <a:pt x="18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6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7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9"/>
          <p:cNvSpPr>
            <a:spLocks noEditPoints="1"/>
          </p:cNvSpPr>
          <p:nvPr/>
        </p:nvSpPr>
        <p:spPr bwMode="auto">
          <a:xfrm>
            <a:off x="3048294" y="1975688"/>
            <a:ext cx="181941" cy="418073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5 w 67"/>
              <a:gd name="T23" fmla="*/ 116 h 203"/>
              <a:gd name="T24" fmla="*/ 55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4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5" y="121"/>
                  <a:pt x="55" y="116"/>
                </a:cubicBezTo>
                <a:cubicBezTo>
                  <a:pt x="55" y="60"/>
                  <a:pt x="55" y="60"/>
                  <a:pt x="55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4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0"/>
          <p:cNvSpPr>
            <a:spLocks noEditPoints="1"/>
          </p:cNvSpPr>
          <p:nvPr/>
        </p:nvSpPr>
        <p:spPr bwMode="auto">
          <a:xfrm>
            <a:off x="2813344" y="1745500"/>
            <a:ext cx="168078" cy="390377"/>
          </a:xfrm>
          <a:custGeom>
            <a:avLst/>
            <a:gdLst>
              <a:gd name="T0" fmla="*/ 44 w 62"/>
              <a:gd name="T1" fmla="*/ 15 h 189"/>
              <a:gd name="T2" fmla="*/ 40 w 62"/>
              <a:gd name="T3" fmla="*/ 27 h 189"/>
              <a:gd name="T4" fmla="*/ 31 w 62"/>
              <a:gd name="T5" fmla="*/ 32 h 189"/>
              <a:gd name="T6" fmla="*/ 22 w 62"/>
              <a:gd name="T7" fmla="*/ 27 h 189"/>
              <a:gd name="T8" fmla="*/ 18 w 62"/>
              <a:gd name="T9" fmla="*/ 15 h 189"/>
              <a:gd name="T10" fmla="*/ 22 w 62"/>
              <a:gd name="T11" fmla="*/ 4 h 189"/>
              <a:gd name="T12" fmla="*/ 31 w 62"/>
              <a:gd name="T13" fmla="*/ 0 h 189"/>
              <a:gd name="T14" fmla="*/ 40 w 62"/>
              <a:gd name="T15" fmla="*/ 4 h 189"/>
              <a:gd name="T16" fmla="*/ 44 w 62"/>
              <a:gd name="T17" fmla="*/ 15 h 189"/>
              <a:gd name="T18" fmla="*/ 62 w 62"/>
              <a:gd name="T19" fmla="*/ 108 h 189"/>
              <a:gd name="T20" fmla="*/ 56 w 62"/>
              <a:gd name="T21" fmla="*/ 116 h 189"/>
              <a:gd name="T22" fmla="*/ 51 w 62"/>
              <a:gd name="T23" fmla="*/ 108 h 189"/>
              <a:gd name="T24" fmla="*/ 51 w 62"/>
              <a:gd name="T25" fmla="*/ 56 h 189"/>
              <a:gd name="T26" fmla="*/ 48 w 62"/>
              <a:gd name="T27" fmla="*/ 56 h 189"/>
              <a:gd name="T28" fmla="*/ 48 w 62"/>
              <a:gd name="T29" fmla="*/ 181 h 189"/>
              <a:gd name="T30" fmla="*/ 40 w 62"/>
              <a:gd name="T31" fmla="*/ 189 h 189"/>
              <a:gd name="T32" fmla="*/ 33 w 62"/>
              <a:gd name="T33" fmla="*/ 181 h 189"/>
              <a:gd name="T34" fmla="*/ 33 w 62"/>
              <a:gd name="T35" fmla="*/ 107 h 189"/>
              <a:gd name="T36" fmla="*/ 29 w 62"/>
              <a:gd name="T37" fmla="*/ 107 h 189"/>
              <a:gd name="T38" fmla="*/ 29 w 62"/>
              <a:gd name="T39" fmla="*/ 181 h 189"/>
              <a:gd name="T40" fmla="*/ 22 w 62"/>
              <a:gd name="T41" fmla="*/ 189 h 189"/>
              <a:gd name="T42" fmla="*/ 15 w 62"/>
              <a:gd name="T43" fmla="*/ 181 h 189"/>
              <a:gd name="T44" fmla="*/ 15 w 62"/>
              <a:gd name="T45" fmla="*/ 56 h 189"/>
              <a:gd name="T46" fmla="*/ 12 w 62"/>
              <a:gd name="T47" fmla="*/ 56 h 189"/>
              <a:gd name="T48" fmla="*/ 12 w 62"/>
              <a:gd name="T49" fmla="*/ 108 h 189"/>
              <a:gd name="T50" fmla="*/ 6 w 62"/>
              <a:gd name="T51" fmla="*/ 116 h 189"/>
              <a:gd name="T52" fmla="*/ 0 w 62"/>
              <a:gd name="T53" fmla="*/ 108 h 189"/>
              <a:gd name="T54" fmla="*/ 0 w 62"/>
              <a:gd name="T55" fmla="*/ 48 h 189"/>
              <a:gd name="T56" fmla="*/ 16 w 62"/>
              <a:gd name="T57" fmla="*/ 33 h 189"/>
              <a:gd name="T58" fmla="*/ 46 w 62"/>
              <a:gd name="T59" fmla="*/ 33 h 189"/>
              <a:gd name="T60" fmla="*/ 62 w 62"/>
              <a:gd name="T61" fmla="*/ 48 h 189"/>
              <a:gd name="T62" fmla="*/ 62 w 62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2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7" y="30"/>
                  <a:pt x="35" y="32"/>
                  <a:pt x="31" y="32"/>
                </a:cubicBezTo>
                <a:cubicBezTo>
                  <a:pt x="27" y="32"/>
                  <a:pt x="24" y="30"/>
                  <a:pt x="22" y="27"/>
                </a:cubicBezTo>
                <a:cubicBezTo>
                  <a:pt x="19" y="23"/>
                  <a:pt x="18" y="19"/>
                  <a:pt x="18" y="15"/>
                </a:cubicBezTo>
                <a:cubicBezTo>
                  <a:pt x="18" y="11"/>
                  <a:pt x="19" y="7"/>
                  <a:pt x="22" y="4"/>
                </a:cubicBezTo>
                <a:cubicBezTo>
                  <a:pt x="24" y="1"/>
                  <a:pt x="27" y="0"/>
                  <a:pt x="31" y="0"/>
                </a:cubicBezTo>
                <a:cubicBezTo>
                  <a:pt x="35" y="0"/>
                  <a:pt x="37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2" y="108"/>
                </a:moveTo>
                <a:cubicBezTo>
                  <a:pt x="62" y="113"/>
                  <a:pt x="60" y="116"/>
                  <a:pt x="56" y="116"/>
                </a:cubicBezTo>
                <a:cubicBezTo>
                  <a:pt x="52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5" y="189"/>
                  <a:pt x="40" y="189"/>
                </a:cubicBezTo>
                <a:cubicBezTo>
                  <a:pt x="35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181"/>
                  <a:pt x="29" y="181"/>
                  <a:pt x="29" y="181"/>
                </a:cubicBezTo>
                <a:cubicBezTo>
                  <a:pt x="29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5" y="33"/>
                  <a:pt x="1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57" y="33"/>
                  <a:pt x="62" y="38"/>
                  <a:pt x="62" y="48"/>
                </a:cubicBezTo>
                <a:lnTo>
                  <a:pt x="62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1"/>
          <p:cNvSpPr>
            <a:spLocks noEditPoints="1"/>
          </p:cNvSpPr>
          <p:nvPr/>
        </p:nvSpPr>
        <p:spPr bwMode="auto">
          <a:xfrm>
            <a:off x="3399132" y="1745500"/>
            <a:ext cx="171543" cy="390377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3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3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3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3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"/>
          <p:cNvSpPr>
            <a:spLocks noEditPoints="1"/>
          </p:cNvSpPr>
          <p:nvPr/>
        </p:nvSpPr>
        <p:spPr bwMode="auto">
          <a:xfrm>
            <a:off x="3994444" y="1745500"/>
            <a:ext cx="171543" cy="390377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3"/>
          <p:cNvSpPr>
            <a:spLocks noEditPoints="1"/>
          </p:cNvSpPr>
          <p:nvPr/>
        </p:nvSpPr>
        <p:spPr bwMode="auto">
          <a:xfrm>
            <a:off x="4564358" y="1745500"/>
            <a:ext cx="169810" cy="390377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4"/>
          <p:cNvSpPr>
            <a:spLocks noEditPoints="1"/>
          </p:cNvSpPr>
          <p:nvPr/>
        </p:nvSpPr>
        <p:spPr bwMode="auto">
          <a:xfrm>
            <a:off x="5151732" y="1745500"/>
            <a:ext cx="171543" cy="390377"/>
          </a:xfrm>
          <a:custGeom>
            <a:avLst/>
            <a:gdLst>
              <a:gd name="T0" fmla="*/ 44 w 63"/>
              <a:gd name="T1" fmla="*/ 15 h 189"/>
              <a:gd name="T2" fmla="*/ 40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8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0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6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8" y="19"/>
                  <a:pt x="18" y="15"/>
                </a:cubicBezTo>
                <a:cubicBezTo>
                  <a:pt x="18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5"/>
          <p:cNvSpPr>
            <a:spLocks noEditPoints="1"/>
          </p:cNvSpPr>
          <p:nvPr/>
        </p:nvSpPr>
        <p:spPr bwMode="auto">
          <a:xfrm>
            <a:off x="5735932" y="1745500"/>
            <a:ext cx="171543" cy="390377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294340" y="4647098"/>
            <a:ext cx="3407687" cy="148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人才培养计划</a:t>
            </a:r>
            <a:endParaRPr lang="en-US" sz="140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您的内容打在这里，或者通过复制您的文本后，在此框中选择粘贴，并选择只保留文字。在此录入上述图表的综合描述说明，在此录入上述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图表。</a:t>
            </a:r>
            <a:endParaRPr lang="en-US" sz="1400" dirty="0" smtClean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227051" y="5140801"/>
            <a:ext cx="1828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69%</a:t>
            </a:r>
            <a:endParaRPr lang="en-US" sz="300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33" name="Right Brace 31"/>
          <p:cNvSpPr/>
          <p:nvPr/>
        </p:nvSpPr>
        <p:spPr>
          <a:xfrm>
            <a:off x="6625827" y="1570157"/>
            <a:ext cx="152400" cy="4857166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7"/>
          <p:cNvSpPr/>
          <p:nvPr/>
        </p:nvSpPr>
        <p:spPr>
          <a:xfrm>
            <a:off x="7214667" y="1891219"/>
            <a:ext cx="3762704" cy="1278347"/>
          </a:xfrm>
          <a:prstGeom prst="roundRect">
            <a:avLst>
              <a:gd name="adj" fmla="val 5186"/>
            </a:avLst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7435386" y="1958558"/>
            <a:ext cx="3415862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1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此处添加标题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endParaRPr lang="en-US" altLang="zh-CN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38" name="Rounded Rectangle 45"/>
          <p:cNvSpPr/>
          <p:nvPr/>
        </p:nvSpPr>
        <p:spPr>
          <a:xfrm>
            <a:off x="7214667" y="3324621"/>
            <a:ext cx="3762704" cy="1348238"/>
          </a:xfrm>
          <a:prstGeom prst="roundRect">
            <a:avLst>
              <a:gd name="adj" fmla="val 5186"/>
            </a:avLst>
          </a:prstGeom>
          <a:solidFill>
            <a:schemeClr val="accent3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7435387" y="3465964"/>
            <a:ext cx="3415861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2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此处添加标题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endParaRPr lang="en-US" altLang="zh-CN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40" name="Rounded Rectangle 47"/>
          <p:cNvSpPr/>
          <p:nvPr/>
        </p:nvSpPr>
        <p:spPr>
          <a:xfrm>
            <a:off x="7214667" y="4827780"/>
            <a:ext cx="3762704" cy="1248129"/>
          </a:xfrm>
          <a:prstGeom prst="roundRect">
            <a:avLst>
              <a:gd name="adj" fmla="val 5186"/>
            </a:avLst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7435386" y="4890152"/>
            <a:ext cx="3376104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3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此处添加标题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endParaRPr lang="en-US" altLang="zh-CN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/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60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750"/>
                            </p:stCondLst>
                            <p:childTnLst>
                              <p:par>
                                <p:cTn id="1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250"/>
                            </p:stCondLst>
                            <p:childTnLst>
                              <p:par>
                                <p:cTn id="1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750"/>
                            </p:stCondLst>
                            <p:childTnLst>
                              <p:par>
                                <p:cTn id="1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6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19"/>
          <p:cNvSpPr/>
          <p:nvPr/>
        </p:nvSpPr>
        <p:spPr bwMode="auto">
          <a:xfrm>
            <a:off x="9280984" y="2542890"/>
            <a:ext cx="1553487" cy="30384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155" tIns="37155" rIns="37155" bIns="371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-4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单击</a:t>
            </a:r>
            <a:r>
              <a:rPr lang="zh-CN" altLang="en-US" sz="1600" spc="-4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添加标题</a:t>
            </a:r>
          </a:p>
        </p:txBody>
      </p:sp>
      <p:sp>
        <p:nvSpPr>
          <p:cNvPr id="37" name="Rectangle 68"/>
          <p:cNvSpPr/>
          <p:nvPr/>
        </p:nvSpPr>
        <p:spPr bwMode="auto">
          <a:xfrm>
            <a:off x="7638110" y="2542891"/>
            <a:ext cx="1553487" cy="1479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155" tIns="37155" rIns="37155" bIns="371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-4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单击添加</a:t>
            </a:r>
            <a:r>
              <a:rPr lang="zh-CN" altLang="en-US" sz="1600" spc="-4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标题</a:t>
            </a:r>
          </a:p>
        </p:txBody>
      </p:sp>
      <p:sp>
        <p:nvSpPr>
          <p:cNvPr id="38" name="Rectangle 69"/>
          <p:cNvSpPr/>
          <p:nvPr/>
        </p:nvSpPr>
        <p:spPr bwMode="auto">
          <a:xfrm>
            <a:off x="7638110" y="4102121"/>
            <a:ext cx="1553487" cy="14792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155" tIns="37155" rIns="37155" bIns="371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pc="-4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-4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单击添加标题</a:t>
            </a:r>
            <a:endParaRPr lang="zh-CN" altLang="en-US" sz="1600" spc="-4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39" name="Right Arrow 74"/>
          <p:cNvSpPr/>
          <p:nvPr/>
        </p:nvSpPr>
        <p:spPr bwMode="auto">
          <a:xfrm rot="16200000" flipV="1">
            <a:off x="9127267" y="3864536"/>
            <a:ext cx="2758077" cy="672929"/>
          </a:xfrm>
          <a:prstGeom prst="rightArrow">
            <a:avLst/>
          </a:prstGeom>
          <a:solidFill>
            <a:srgbClr val="FBFBFB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305" tIns="37154" rIns="74305" bIns="37154" numCol="1" rtlCol="0" anchor="ctr" anchorCtr="0" compatLnSpc="1">
            <a:prstTxWarp prst="textNoShape">
              <a:avLst/>
            </a:prstTxWarp>
          </a:bodyPr>
          <a:lstStyle/>
          <a:p>
            <a:pPr algn="ctr" defTabSz="74284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54871" y="4072424"/>
            <a:ext cx="114796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rPr>
              <a:t>+80%</a:t>
            </a:r>
          </a:p>
        </p:txBody>
      </p:sp>
      <p:sp>
        <p:nvSpPr>
          <p:cNvPr id="41" name="Right Arrow 76"/>
          <p:cNvSpPr/>
          <p:nvPr/>
        </p:nvSpPr>
        <p:spPr bwMode="auto">
          <a:xfrm rot="5400000" flipV="1">
            <a:off x="8402453" y="2649725"/>
            <a:ext cx="893953" cy="672929"/>
          </a:xfrm>
          <a:prstGeom prst="rightArrow">
            <a:avLst/>
          </a:prstGeom>
          <a:solidFill>
            <a:srgbClr val="FBFBFB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305" tIns="37154" rIns="74305" bIns="37154" numCol="1" rtlCol="0" anchor="ctr" anchorCtr="0" compatLnSpc="1">
            <a:prstTxWarp prst="textNoShape">
              <a:avLst/>
            </a:prstTxWarp>
          </a:bodyPr>
          <a:lstStyle/>
          <a:p>
            <a:pPr algn="ctr" defTabSz="74284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06995" y="5019954"/>
            <a:ext cx="13312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rPr>
              <a:t>+50%</a:t>
            </a:r>
          </a:p>
        </p:txBody>
      </p:sp>
      <p:sp>
        <p:nvSpPr>
          <p:cNvPr id="43" name="Right Arrow 78"/>
          <p:cNvSpPr/>
          <p:nvPr/>
        </p:nvSpPr>
        <p:spPr bwMode="auto">
          <a:xfrm rot="16200000">
            <a:off x="8310920" y="4704221"/>
            <a:ext cx="1077026" cy="672929"/>
          </a:xfrm>
          <a:prstGeom prst="rightArrow">
            <a:avLst/>
          </a:prstGeom>
          <a:solidFill>
            <a:srgbClr val="FBFBFB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305" tIns="37154" rIns="74305" bIns="37154" numCol="1" rtlCol="0" anchor="ctr" anchorCtr="0" compatLnSpc="1">
            <a:prstTxWarp prst="textNoShape">
              <a:avLst/>
            </a:prstTxWarp>
          </a:bodyPr>
          <a:lstStyle/>
          <a:p>
            <a:pPr algn="ctr" defTabSz="74284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74280" y="2764955"/>
            <a:ext cx="13312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rPr>
              <a:t>-30</a:t>
            </a:r>
            <a:r>
              <a:rPr lang="en-US" sz="2000" b="1" dirty="0" smtClean="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rPr>
              <a:t>%   </a:t>
            </a:r>
            <a:endParaRPr lang="en-US" sz="2000" b="1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45" name="Chart 2"/>
          <p:cNvGraphicFramePr/>
          <p:nvPr>
            <p:extLst>
              <p:ext uri="{D42A27DB-BD31-4B8C-83A1-F6EECF244321}">
                <p14:modId xmlns:p14="http://schemas.microsoft.com/office/powerpoint/2010/main" val="1926264731"/>
              </p:ext>
            </p:extLst>
          </p:nvPr>
        </p:nvGraphicFramePr>
        <p:xfrm>
          <a:off x="2624128" y="2073788"/>
          <a:ext cx="4871888" cy="364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Content Placeholder 2"/>
          <p:cNvSpPr txBox="1">
            <a:spLocks/>
          </p:cNvSpPr>
          <p:nvPr/>
        </p:nvSpPr>
        <p:spPr>
          <a:xfrm>
            <a:off x="2148548" y="2099881"/>
            <a:ext cx="2866288" cy="11848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说明。</a:t>
            </a:r>
            <a:endParaRPr 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itle 13"/>
          <p:cNvSpPr txBox="1">
            <a:spLocks/>
          </p:cNvSpPr>
          <p:nvPr/>
        </p:nvSpPr>
        <p:spPr>
          <a:xfrm>
            <a:off x="2130411" y="1594064"/>
            <a:ext cx="2884425" cy="58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51" name="矩形 50"/>
          <p:cNvSpPr/>
          <p:nvPr/>
        </p:nvSpPr>
        <p:spPr>
          <a:xfrm>
            <a:off x="2783758" y="5716303"/>
            <a:ext cx="10869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pc="-4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添加</a:t>
            </a:r>
            <a:r>
              <a:rPr lang="zh-CN" altLang="en-US" spc="-4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标题</a:t>
            </a:r>
          </a:p>
        </p:txBody>
      </p:sp>
      <p:sp>
        <p:nvSpPr>
          <p:cNvPr id="52" name="矩形 51"/>
          <p:cNvSpPr/>
          <p:nvPr/>
        </p:nvSpPr>
        <p:spPr>
          <a:xfrm>
            <a:off x="3927872" y="5716303"/>
            <a:ext cx="10869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pc="-4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添加</a:t>
            </a:r>
            <a:r>
              <a:rPr lang="zh-CN" altLang="en-US" spc="-4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标题</a:t>
            </a:r>
          </a:p>
        </p:txBody>
      </p:sp>
      <p:sp>
        <p:nvSpPr>
          <p:cNvPr id="53" name="矩形 52"/>
          <p:cNvSpPr/>
          <p:nvPr/>
        </p:nvSpPr>
        <p:spPr>
          <a:xfrm>
            <a:off x="5101842" y="5716303"/>
            <a:ext cx="10869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pc="-4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添加</a:t>
            </a:r>
            <a:r>
              <a:rPr lang="zh-CN" altLang="en-US" spc="-4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标题</a:t>
            </a:r>
          </a:p>
        </p:txBody>
      </p:sp>
      <p:sp>
        <p:nvSpPr>
          <p:cNvPr id="54" name="矩形 53"/>
          <p:cNvSpPr/>
          <p:nvPr/>
        </p:nvSpPr>
        <p:spPr>
          <a:xfrm>
            <a:off x="6285749" y="5716303"/>
            <a:ext cx="10869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84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pc="-4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添加</a:t>
            </a:r>
            <a:r>
              <a:rPr lang="zh-CN" altLang="en-US" spc="-4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1245465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Graphic spid="45" grpId="0">
        <p:bldAsOne/>
      </p:bldGraphic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/>
        </p:nvSpPr>
        <p:spPr>
          <a:xfrm>
            <a:off x="2768585" y="2096672"/>
            <a:ext cx="1488640" cy="14839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68585" y="3580587"/>
            <a:ext cx="1488640" cy="890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450748" y="2096672"/>
            <a:ext cx="1488640" cy="14839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50748" y="3580587"/>
            <a:ext cx="1488640" cy="890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132912" y="2096672"/>
            <a:ext cx="1488640" cy="14839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132912" y="3580587"/>
            <a:ext cx="1488640" cy="890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815076" y="2096672"/>
            <a:ext cx="1488640" cy="14839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815076" y="3580587"/>
            <a:ext cx="1488640" cy="890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497239" y="2096672"/>
            <a:ext cx="1488640" cy="14839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9497239" y="3580587"/>
            <a:ext cx="1488640" cy="890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245168" y="2274741"/>
            <a:ext cx="535474" cy="686136"/>
            <a:chOff x="3095876" y="2479873"/>
            <a:chExt cx="366231" cy="470769"/>
          </a:xfrm>
        </p:grpSpPr>
        <p:sp>
          <p:nvSpPr>
            <p:cNvPr id="62" name="Freeform 108"/>
            <p:cNvSpPr>
              <a:spLocks/>
            </p:cNvSpPr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63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64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65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</p:grpSp>
      <p:sp>
        <p:nvSpPr>
          <p:cNvPr id="66" name="Freeform 64"/>
          <p:cNvSpPr>
            <a:spLocks noEditPoints="1"/>
          </p:cNvSpPr>
          <p:nvPr/>
        </p:nvSpPr>
        <p:spPr bwMode="auto">
          <a:xfrm flipH="1">
            <a:off x="4826494" y="2313219"/>
            <a:ext cx="737149" cy="609178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5520" tIns="37760" rIns="75520" bIns="377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203">
              <a:defRPr/>
            </a:pPr>
            <a:endParaRPr lang="zh-CN" altLang="en-US" sz="1400" dirty="0">
              <a:solidFill>
                <a:sysClr val="windowText" lastClr="000000"/>
              </a:solidFill>
              <a:latin typeface="Calibri"/>
              <a:ea typeface="微软雅黑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647146" y="2284003"/>
            <a:ext cx="460172" cy="667613"/>
            <a:chOff x="5690315" y="3674507"/>
            <a:chExt cx="314729" cy="458061"/>
          </a:xfrm>
        </p:grpSpPr>
        <p:sp>
          <p:nvSpPr>
            <p:cNvPr id="68" name="Freeform 36"/>
            <p:cNvSpPr>
              <a:spLocks/>
            </p:cNvSpPr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69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</p:grpSp>
      <p:sp>
        <p:nvSpPr>
          <p:cNvPr id="70" name="Freeform 9"/>
          <p:cNvSpPr>
            <a:spLocks/>
          </p:cNvSpPr>
          <p:nvPr/>
        </p:nvSpPr>
        <p:spPr bwMode="auto">
          <a:xfrm flipH="1">
            <a:off x="8176899" y="2378958"/>
            <a:ext cx="764993" cy="477702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5520" tIns="37760" rIns="75520" bIns="377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203">
              <a:defRPr/>
            </a:pPr>
            <a:endParaRPr lang="zh-CN" altLang="en-US" sz="1400" dirty="0">
              <a:solidFill>
                <a:sysClr val="windowText" lastClr="000000"/>
              </a:solidFill>
              <a:latin typeface="Calibri"/>
              <a:ea typeface="微软雅黑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915484" y="2312489"/>
            <a:ext cx="652151" cy="610641"/>
            <a:chOff x="1784487" y="2486066"/>
            <a:chExt cx="446032" cy="418971"/>
          </a:xfrm>
        </p:grpSpPr>
        <p:sp>
          <p:nvSpPr>
            <p:cNvPr id="72" name="Freeform 68"/>
            <p:cNvSpPr>
              <a:spLocks/>
            </p:cNvSpPr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7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400" dirty="0">
                <a:solidFill>
                  <a:sysClr val="windowText" lastClr="000000"/>
                </a:solidFill>
                <a:latin typeface="Calibri"/>
                <a:ea typeface="微软雅黑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423587" y="3165090"/>
            <a:ext cx="6907291" cy="178070"/>
            <a:chOff x="1918742" y="3212976"/>
            <a:chExt cx="8352927" cy="216024"/>
          </a:xfrm>
        </p:grpSpPr>
        <p:sp>
          <p:nvSpPr>
            <p:cNvPr id="79" name="椭圆 78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微软雅黑" pitchFamily="34" charset="-122"/>
              </a:endParaRPr>
            </a:p>
          </p:txBody>
        </p:sp>
      </p:grpSp>
      <p:sp>
        <p:nvSpPr>
          <p:cNvPr id="85" name="等腰三角形 84"/>
          <p:cNvSpPr/>
          <p:nvPr/>
        </p:nvSpPr>
        <p:spPr>
          <a:xfrm flipV="1">
            <a:off x="3409295" y="4470935"/>
            <a:ext cx="207219" cy="17807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86" name="等腰三角形 85"/>
          <p:cNvSpPr/>
          <p:nvPr/>
        </p:nvSpPr>
        <p:spPr>
          <a:xfrm flipV="1">
            <a:off x="5091459" y="4470935"/>
            <a:ext cx="207219" cy="17807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87" name="等腰三角形 86"/>
          <p:cNvSpPr/>
          <p:nvPr/>
        </p:nvSpPr>
        <p:spPr>
          <a:xfrm flipV="1">
            <a:off x="6773623" y="4470935"/>
            <a:ext cx="207219" cy="17807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88" name="等腰三角形 87"/>
          <p:cNvSpPr/>
          <p:nvPr/>
        </p:nvSpPr>
        <p:spPr>
          <a:xfrm flipV="1">
            <a:off x="8455786" y="4470935"/>
            <a:ext cx="207219" cy="17807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89" name="等腰三角形 88"/>
          <p:cNvSpPr/>
          <p:nvPr/>
        </p:nvSpPr>
        <p:spPr>
          <a:xfrm flipV="1">
            <a:off x="10137950" y="4470935"/>
            <a:ext cx="207219" cy="17807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 sz="1400" dirty="0">
              <a:ea typeface="微软雅黑" pitchFamily="34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974982" y="4760059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57146" y="4760059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339310" y="4760059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021474" y="4760059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703637" y="4760059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95" name="矩形 94"/>
          <p:cNvSpPr/>
          <p:nvPr/>
        </p:nvSpPr>
        <p:spPr>
          <a:xfrm>
            <a:off x="2768585" y="5183215"/>
            <a:ext cx="8217295" cy="4856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30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6" grpId="0" animBg="1"/>
      <p:bldP spid="70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/>
      <p:bldP spid="92" grpId="0"/>
      <p:bldP spid="93" grpId="0"/>
      <p:bldP spid="94" grpId="0"/>
      <p:bldP spid="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62" name="直接连接符 61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组合 137"/>
          <p:cNvGrpSpPr/>
          <p:nvPr/>
        </p:nvGrpSpPr>
        <p:grpSpPr>
          <a:xfrm>
            <a:off x="4605923" y="1877212"/>
            <a:ext cx="2557424" cy="907751"/>
            <a:chOff x="3666731" y="1984470"/>
            <a:chExt cx="2636520" cy="1447800"/>
          </a:xfrm>
        </p:grpSpPr>
        <p:sp>
          <p:nvSpPr>
            <p:cNvPr id="139" name="任意多边形 138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0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第二季度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2468402" y="1877212"/>
            <a:ext cx="2557424" cy="907751"/>
            <a:chOff x="1436370" y="1984470"/>
            <a:chExt cx="2636520" cy="1447800"/>
          </a:xfrm>
        </p:grpSpPr>
        <p:sp>
          <p:nvSpPr>
            <p:cNvPr id="142" name="任意多边形 141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3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第一季度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8880964" y="1877212"/>
            <a:ext cx="2557424" cy="907751"/>
            <a:chOff x="8127453" y="1984470"/>
            <a:chExt cx="2636520" cy="1447800"/>
          </a:xfrm>
        </p:grpSpPr>
        <p:sp>
          <p:nvSpPr>
            <p:cNvPr id="145" name="任意多边形 144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6" name="文本框 46"/>
            <p:cNvSpPr txBox="1"/>
            <p:nvPr/>
          </p:nvSpPr>
          <p:spPr>
            <a:xfrm>
              <a:off x="8439016" y="2365162"/>
              <a:ext cx="22303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第四季度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6743443" y="1877212"/>
            <a:ext cx="2557424" cy="907751"/>
            <a:chOff x="5897092" y="1984470"/>
            <a:chExt cx="2636520" cy="1447800"/>
          </a:xfrm>
        </p:grpSpPr>
        <p:sp>
          <p:nvSpPr>
            <p:cNvPr id="148" name="任意多边形 147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9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第三季度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0" name="矩形 47"/>
          <p:cNvSpPr>
            <a:spLocks noChangeArrowheads="1"/>
          </p:cNvSpPr>
          <p:nvPr/>
        </p:nvSpPr>
        <p:spPr bwMode="auto">
          <a:xfrm>
            <a:off x="2201661" y="5474080"/>
            <a:ext cx="9385450" cy="5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ym typeface="微软雅黑" pitchFamily="34" charset="-122"/>
              </a:rPr>
              <a:t>您的内容打在这里，或者通过复制您的文本后，在此框中选择粘贴，并选择只保留文字。在此录入上述图表的综合描述说明</a:t>
            </a:r>
            <a:r>
              <a:rPr lang="zh-CN" altLang="en-US" sz="1400" dirty="0" smtClean="0">
                <a:sym typeface="微软雅黑" pitchFamily="34" charset="-122"/>
              </a:rPr>
              <a:t>，您</a:t>
            </a:r>
            <a:r>
              <a:rPr lang="zh-CN" altLang="en-US" sz="1400" dirty="0">
                <a:sym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400" dirty="0" smtClean="0">
                <a:sym typeface="微软雅黑" pitchFamily="34" charset="-122"/>
              </a:rPr>
              <a:t>。</a:t>
            </a:r>
            <a:endParaRPr lang="zh-CN" altLang="en-US" sz="1400" dirty="0">
              <a:sym typeface="微软雅黑" pitchFamily="34" charset="-122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2970384" y="3062965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单击添加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2" name="矩形 47"/>
          <p:cNvSpPr>
            <a:spLocks noChangeArrowheads="1"/>
          </p:cNvSpPr>
          <p:nvPr/>
        </p:nvSpPr>
        <p:spPr bwMode="auto">
          <a:xfrm>
            <a:off x="2727291" y="3542086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53" name="矩形 152"/>
          <p:cNvSpPr/>
          <p:nvPr/>
        </p:nvSpPr>
        <p:spPr>
          <a:xfrm>
            <a:off x="5137689" y="3062965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单击添加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4" name="矩形 47"/>
          <p:cNvSpPr>
            <a:spLocks noChangeArrowheads="1"/>
          </p:cNvSpPr>
          <p:nvPr/>
        </p:nvSpPr>
        <p:spPr bwMode="auto">
          <a:xfrm>
            <a:off x="4937267" y="3542086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55" name="矩形 154"/>
          <p:cNvSpPr/>
          <p:nvPr/>
        </p:nvSpPr>
        <p:spPr>
          <a:xfrm>
            <a:off x="7304994" y="3062965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单击添加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6" name="矩形 47"/>
          <p:cNvSpPr>
            <a:spLocks noChangeArrowheads="1"/>
          </p:cNvSpPr>
          <p:nvPr/>
        </p:nvSpPr>
        <p:spPr bwMode="auto">
          <a:xfrm>
            <a:off x="7114719" y="3542086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57" name="矩形 156"/>
          <p:cNvSpPr/>
          <p:nvPr/>
        </p:nvSpPr>
        <p:spPr>
          <a:xfrm>
            <a:off x="9472298" y="3062965"/>
            <a:ext cx="1415754" cy="338546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单击添加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8" name="矩形 47"/>
          <p:cNvSpPr>
            <a:spLocks noChangeArrowheads="1"/>
          </p:cNvSpPr>
          <p:nvPr/>
        </p:nvSpPr>
        <p:spPr bwMode="auto">
          <a:xfrm>
            <a:off x="9309417" y="3542086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cxnSp>
        <p:nvCxnSpPr>
          <p:cNvPr id="159" name="直接连接符 8"/>
          <p:cNvCxnSpPr/>
          <p:nvPr/>
        </p:nvCxnSpPr>
        <p:spPr>
          <a:xfrm>
            <a:off x="2214436" y="5351735"/>
            <a:ext cx="9359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560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4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4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4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4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4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969561" y="2031616"/>
            <a:ext cx="1683755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 flipV="1">
            <a:off x="2813820" y="2379848"/>
            <a:ext cx="0" cy="843958"/>
          </a:xfrm>
          <a:prstGeom prst="line">
            <a:avLst/>
          </a:prstGeom>
          <a:noFill/>
          <a:ln w="12700" cmpd="sng">
            <a:solidFill>
              <a:srgbClr val="7F7F7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V="1">
            <a:off x="4995325" y="2348897"/>
            <a:ext cx="0" cy="843958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 flipV="1">
            <a:off x="6685046" y="2375085"/>
            <a:ext cx="0" cy="843958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V="1">
            <a:off x="4071287" y="4001107"/>
            <a:ext cx="0" cy="874907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V="1">
            <a:off x="5803869" y="3943971"/>
            <a:ext cx="0" cy="946328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12" name="Line 31"/>
          <p:cNvSpPr>
            <a:spLocks noChangeShapeType="1"/>
          </p:cNvSpPr>
          <p:nvPr/>
        </p:nvSpPr>
        <p:spPr bwMode="auto">
          <a:xfrm flipV="1">
            <a:off x="7725403" y="3918968"/>
            <a:ext cx="386" cy="957045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13" name="Freeform 39"/>
          <p:cNvSpPr>
            <a:spLocks/>
          </p:cNvSpPr>
          <p:nvPr/>
        </p:nvSpPr>
        <p:spPr bwMode="auto">
          <a:xfrm>
            <a:off x="3773590" y="4384396"/>
            <a:ext cx="17862" cy="1191"/>
          </a:xfrm>
          <a:custGeom>
            <a:avLst/>
            <a:gdLst>
              <a:gd name="T0" fmla="*/ 12 w 12"/>
              <a:gd name="T1" fmla="*/ 0 h 1587"/>
              <a:gd name="T2" fmla="*/ 0 w 12"/>
              <a:gd name="T3" fmla="*/ 0 h 1587"/>
              <a:gd name="T4" fmla="*/ 12 w 12"/>
              <a:gd name="T5" fmla="*/ 0 h 1587"/>
              <a:gd name="T6" fmla="*/ 0 w 12"/>
              <a:gd name="T7" fmla="*/ 0 h 1587"/>
              <a:gd name="T8" fmla="*/ 12 w 12"/>
              <a:gd name="T9" fmla="*/ 1587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2" h="1587">
                <a:moveTo>
                  <a:pt x="12" y="0"/>
                </a:move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2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041261" y="2047805"/>
            <a:ext cx="1283072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194060" y="2048690"/>
            <a:ext cx="1577968" cy="3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959269" y="2043066"/>
            <a:ext cx="1635281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3250126" y="4910530"/>
            <a:ext cx="1650696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908136" y="4908660"/>
            <a:ext cx="1641880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017838" y="4904889"/>
            <a:ext cx="1571359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9167286" y="4899035"/>
            <a:ext cx="1602211" cy="3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V="1">
            <a:off x="9840613" y="3989200"/>
            <a:ext cx="0" cy="867765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V="1">
            <a:off x="8773674" y="2391752"/>
            <a:ext cx="0" cy="843958"/>
          </a:xfrm>
          <a:prstGeom prst="line">
            <a:avLst/>
          </a:prstGeom>
          <a:noFill/>
          <a:ln w="12700" cmpd="sng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1" tIns="34285" rIns="68571" bIns="34285"/>
          <a:lstStyle/>
          <a:p>
            <a:endParaRPr lang="zh-CN" altLang="en-US"/>
          </a:p>
        </p:txBody>
      </p:sp>
      <p:grpSp>
        <p:nvGrpSpPr>
          <p:cNvPr id="23" name="组合 24"/>
          <p:cNvGrpSpPr>
            <a:grpSpLocks/>
          </p:cNvGrpSpPr>
          <p:nvPr/>
        </p:nvGrpSpPr>
        <p:grpSpPr bwMode="auto">
          <a:xfrm>
            <a:off x="2376813" y="3096437"/>
            <a:ext cx="8527175" cy="987990"/>
            <a:chOff x="0" y="0"/>
            <a:chExt cx="11367328" cy="1316921"/>
          </a:xfrm>
        </p:grpSpPr>
        <p:sp>
          <p:nvSpPr>
            <p:cNvPr id="24" name="Freeform 2"/>
            <p:cNvSpPr>
              <a:spLocks/>
            </p:cNvSpPr>
            <p:nvPr/>
          </p:nvSpPr>
          <p:spPr bwMode="auto">
            <a:xfrm flipH="1">
              <a:off x="5517204" y="915858"/>
              <a:ext cx="831648" cy="222978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  <a:gd name="T8" fmla="*/ 0 w 2331"/>
                <a:gd name="T9" fmla="*/ 0 h 688"/>
                <a:gd name="T10" fmla="*/ 2331 w 2331"/>
                <a:gd name="T11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3"/>
            <p:cNvSpPr>
              <a:spLocks/>
            </p:cNvSpPr>
            <p:nvPr/>
          </p:nvSpPr>
          <p:spPr bwMode="auto">
            <a:xfrm>
              <a:off x="0" y="974221"/>
              <a:ext cx="934099" cy="342700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0875F8">
                    <a:alpha val="0"/>
                  </a:srgbClr>
                </a:gs>
                <a:gs pos="100000">
                  <a:srgbClr val="044087">
                    <a:alpha val="50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4"/>
            <p:cNvSpPr>
              <a:spLocks/>
            </p:cNvSpPr>
            <p:nvPr/>
          </p:nvSpPr>
          <p:spPr bwMode="auto">
            <a:xfrm flipH="1">
              <a:off x="6740570" y="838040"/>
              <a:ext cx="819595" cy="366643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  <a:gd name="T8" fmla="*/ 0 w 2331"/>
                <a:gd name="T9" fmla="*/ 0 h 688"/>
                <a:gd name="T10" fmla="*/ 2331 w 2331"/>
                <a:gd name="T11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flipH="1">
              <a:off x="8084465" y="868218"/>
              <a:ext cx="795491" cy="342698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  <a:gd name="T8" fmla="*/ 0 w 2331"/>
                <a:gd name="T9" fmla="*/ 0 h 688"/>
                <a:gd name="T10" fmla="*/ 2331 w 2331"/>
                <a:gd name="T11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1446346" y="841033"/>
              <a:ext cx="795491" cy="342698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  <a:gd name="T8" fmla="*/ 0 w 2331"/>
                <a:gd name="T9" fmla="*/ 0 h 688"/>
                <a:gd name="T10" fmla="*/ 2331 w 2331"/>
                <a:gd name="T11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75739" y="915858"/>
              <a:ext cx="840688" cy="222978"/>
            </a:xfrm>
            <a:custGeom>
              <a:avLst/>
              <a:gdLst>
                <a:gd name="T0" fmla="*/ 2331 w 2331"/>
                <a:gd name="T1" fmla="*/ 688 h 688"/>
                <a:gd name="T2" fmla="*/ 104 w 2331"/>
                <a:gd name="T3" fmla="*/ 138 h 688"/>
                <a:gd name="T4" fmla="*/ 2086 w 2331"/>
                <a:gd name="T5" fmla="*/ 0 h 688"/>
                <a:gd name="T6" fmla="*/ 2331 w 2331"/>
                <a:gd name="T7" fmla="*/ 688 h 688"/>
                <a:gd name="T8" fmla="*/ 0 w 2331"/>
                <a:gd name="T9" fmla="*/ 0 h 688"/>
                <a:gd name="T10" fmla="*/ 2331 w 2331"/>
                <a:gd name="T11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937112" y="0"/>
              <a:ext cx="1062160" cy="1312432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251 h 1251"/>
                <a:gd name="T4" fmla="*/ 1006 w 1006"/>
                <a:gd name="T5" fmla="*/ 1154 h 1251"/>
                <a:gd name="T6" fmla="*/ 1006 w 1006"/>
                <a:gd name="T7" fmla="*/ 81 h 1251"/>
                <a:gd name="T8" fmla="*/ 0 w 1006"/>
                <a:gd name="T9" fmla="*/ 0 h 1251"/>
                <a:gd name="T10" fmla="*/ 0 w 1006"/>
                <a:gd name="T11" fmla="*/ 0 h 1251"/>
                <a:gd name="T12" fmla="*/ 1006 w 1006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9"/>
            <p:cNvSpPr>
              <a:spLocks/>
            </p:cNvSpPr>
            <p:nvPr/>
          </p:nvSpPr>
          <p:spPr bwMode="auto">
            <a:xfrm>
              <a:off x="578538" y="0"/>
              <a:ext cx="358573" cy="1312432"/>
            </a:xfrm>
            <a:custGeom>
              <a:avLst/>
              <a:gdLst>
                <a:gd name="T0" fmla="*/ 0 w 339"/>
                <a:gd name="T1" fmla="*/ 110 h 1251"/>
                <a:gd name="T2" fmla="*/ 0 w 339"/>
                <a:gd name="T3" fmla="*/ 1080 h 1251"/>
                <a:gd name="T4" fmla="*/ 339 w 339"/>
                <a:gd name="T5" fmla="*/ 1251 h 1251"/>
                <a:gd name="T6" fmla="*/ 339 w 339"/>
                <a:gd name="T7" fmla="*/ 0 h 1251"/>
                <a:gd name="T8" fmla="*/ 0 w 339"/>
                <a:gd name="T9" fmla="*/ 110 h 1251"/>
                <a:gd name="T10" fmla="*/ 0 w 339"/>
                <a:gd name="T11" fmla="*/ 0 h 1251"/>
                <a:gd name="T12" fmla="*/ 339 w 339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2255394" y="91286"/>
              <a:ext cx="1027507" cy="1120880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069 h 1069"/>
                <a:gd name="T4" fmla="*/ 973 w 973"/>
                <a:gd name="T5" fmla="*/ 1051 h 1069"/>
                <a:gd name="T6" fmla="*/ 973 w 973"/>
                <a:gd name="T7" fmla="*/ 36 h 1069"/>
                <a:gd name="T8" fmla="*/ 0 w 973"/>
                <a:gd name="T9" fmla="*/ 0 h 1069"/>
                <a:gd name="T10" fmla="*/ 0 w 973"/>
                <a:gd name="T11" fmla="*/ 0 h 1069"/>
                <a:gd name="T12" fmla="*/ 973 w 973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2056523" y="77818"/>
              <a:ext cx="207912" cy="1120880"/>
            </a:xfrm>
            <a:custGeom>
              <a:avLst/>
              <a:gdLst>
                <a:gd name="T0" fmla="*/ 0 w 197"/>
                <a:gd name="T1" fmla="*/ 123 h 1069"/>
                <a:gd name="T2" fmla="*/ 0 w 197"/>
                <a:gd name="T3" fmla="*/ 947 h 1069"/>
                <a:gd name="T4" fmla="*/ 197 w 197"/>
                <a:gd name="T5" fmla="*/ 1069 h 1069"/>
                <a:gd name="T6" fmla="*/ 197 w 197"/>
                <a:gd name="T7" fmla="*/ 0 h 1069"/>
                <a:gd name="T8" fmla="*/ 0 w 197"/>
                <a:gd name="T9" fmla="*/ 123 h 1069"/>
                <a:gd name="T10" fmla="*/ 0 w 197"/>
                <a:gd name="T11" fmla="*/ 0 h 1069"/>
                <a:gd name="T12" fmla="*/ 197 w 197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3484788" y="128698"/>
              <a:ext cx="964230" cy="1019117"/>
            </a:xfrm>
            <a:custGeom>
              <a:avLst/>
              <a:gdLst>
                <a:gd name="T0" fmla="*/ 913 w 913"/>
                <a:gd name="T1" fmla="*/ 958 h 972"/>
                <a:gd name="T2" fmla="*/ 0 w 913"/>
                <a:gd name="T3" fmla="*/ 972 h 972"/>
                <a:gd name="T4" fmla="*/ 0 w 913"/>
                <a:gd name="T5" fmla="*/ 0 h 972"/>
                <a:gd name="T6" fmla="*/ 913 w 913"/>
                <a:gd name="T7" fmla="*/ 6 h 972"/>
                <a:gd name="T8" fmla="*/ 913 w 913"/>
                <a:gd name="T9" fmla="*/ 958 h 972"/>
                <a:gd name="T10" fmla="*/ 0 w 913"/>
                <a:gd name="T11" fmla="*/ 0 h 972"/>
                <a:gd name="T12" fmla="*/ 913 w 913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3412471" y="128698"/>
              <a:ext cx="72317" cy="1019117"/>
            </a:xfrm>
            <a:custGeom>
              <a:avLst/>
              <a:gdLst>
                <a:gd name="T0" fmla="*/ 0 w 69"/>
                <a:gd name="T1" fmla="*/ 87 h 972"/>
                <a:gd name="T2" fmla="*/ 0 w 69"/>
                <a:gd name="T3" fmla="*/ 906 h 972"/>
                <a:gd name="T4" fmla="*/ 69 w 69"/>
                <a:gd name="T5" fmla="*/ 972 h 972"/>
                <a:gd name="T6" fmla="*/ 69 w 69"/>
                <a:gd name="T7" fmla="*/ 0 h 972"/>
                <a:gd name="T8" fmla="*/ 0 w 69"/>
                <a:gd name="T9" fmla="*/ 87 h 972"/>
                <a:gd name="T10" fmla="*/ 0 w 69"/>
                <a:gd name="T11" fmla="*/ 0 h 972"/>
                <a:gd name="T12" fmla="*/ 69 w 69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4"/>
            <p:cNvSpPr>
              <a:spLocks noChangeArrowheads="1"/>
            </p:cNvSpPr>
            <p:nvPr/>
          </p:nvSpPr>
          <p:spPr bwMode="auto">
            <a:xfrm flipH="1">
              <a:off x="9946595" y="77817"/>
              <a:ext cx="1062160" cy="1239104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239104 h 1251"/>
                <a:gd name="T4" fmla="*/ 1062160 w 1006"/>
                <a:gd name="T5" fmla="*/ 1143026 h 1251"/>
                <a:gd name="T6" fmla="*/ 1062160 w 1006"/>
                <a:gd name="T7" fmla="*/ 80230 h 1251"/>
                <a:gd name="T8" fmla="*/ 0 w 1006"/>
                <a:gd name="T9" fmla="*/ 0 h 1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6"/>
                <a:gd name="T16" fmla="*/ 0 h 1251"/>
                <a:gd name="T17" fmla="*/ 1006 w 1006"/>
                <a:gd name="T18" fmla="*/ 1251 h 1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00"/>
                  </a:solidFill>
                  <a:latin typeface="隶书" pitchFamily="49" charset="-122"/>
                  <a:ea typeface="隶书" pitchFamily="49" charset="-122"/>
                </a:rPr>
                <a:t>`</a:t>
              </a:r>
              <a:endParaRPr lang="zh-CN" altLang="en-US">
                <a:solidFill>
                  <a:srgbClr val="000000"/>
                </a:solidFill>
                <a:latin typeface="隶书" pitchFamily="49" charset="-122"/>
                <a:ea typeface="隶书" pitchFamily="49" charset="-122"/>
              </a:endParaRPr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 flipH="1">
              <a:off x="11008756" y="77817"/>
              <a:ext cx="358572" cy="1239104"/>
            </a:xfrm>
            <a:custGeom>
              <a:avLst/>
              <a:gdLst>
                <a:gd name="T0" fmla="*/ 0 w 339"/>
                <a:gd name="T1" fmla="*/ 110 h 1251"/>
                <a:gd name="T2" fmla="*/ 0 w 339"/>
                <a:gd name="T3" fmla="*/ 1080 h 1251"/>
                <a:gd name="T4" fmla="*/ 339 w 339"/>
                <a:gd name="T5" fmla="*/ 1251 h 1251"/>
                <a:gd name="T6" fmla="*/ 339 w 339"/>
                <a:gd name="T7" fmla="*/ 0 h 1251"/>
                <a:gd name="T8" fmla="*/ 0 w 339"/>
                <a:gd name="T9" fmla="*/ 110 h 1251"/>
                <a:gd name="T10" fmla="*/ 0 w 339"/>
                <a:gd name="T11" fmla="*/ 0 h 1251"/>
                <a:gd name="T12" fmla="*/ 339 w 339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auto">
            <a:xfrm flipH="1">
              <a:off x="5740182" y="128698"/>
              <a:ext cx="1012442" cy="1069998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069 h 1069"/>
                <a:gd name="T4" fmla="*/ 973 w 973"/>
                <a:gd name="T5" fmla="*/ 1051 h 1069"/>
                <a:gd name="T6" fmla="*/ 973 w 973"/>
                <a:gd name="T7" fmla="*/ 36 h 1069"/>
                <a:gd name="T8" fmla="*/ 0 w 973"/>
                <a:gd name="T9" fmla="*/ 0 h 1069"/>
                <a:gd name="T10" fmla="*/ 0 w 973"/>
                <a:gd name="T11" fmla="*/ 0 h 1069"/>
                <a:gd name="T12" fmla="*/ 973 w 973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 flipH="1">
              <a:off x="6755671" y="128698"/>
              <a:ext cx="204865" cy="1069998"/>
            </a:xfrm>
            <a:custGeom>
              <a:avLst/>
              <a:gdLst>
                <a:gd name="T0" fmla="*/ 0 w 197"/>
                <a:gd name="T1" fmla="*/ 123 h 1069"/>
                <a:gd name="T2" fmla="*/ 0 w 197"/>
                <a:gd name="T3" fmla="*/ 947 h 1069"/>
                <a:gd name="T4" fmla="*/ 197 w 197"/>
                <a:gd name="T5" fmla="*/ 1069 h 1069"/>
                <a:gd name="T6" fmla="*/ 197 w 197"/>
                <a:gd name="T7" fmla="*/ 0 h 1069"/>
                <a:gd name="T8" fmla="*/ 0 w 197"/>
                <a:gd name="T9" fmla="*/ 123 h 1069"/>
                <a:gd name="T10" fmla="*/ 0 w 197"/>
                <a:gd name="T11" fmla="*/ 0 h 1069"/>
                <a:gd name="T12" fmla="*/ 197 w 197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 flipH="1">
              <a:off x="4568040" y="128698"/>
              <a:ext cx="964230" cy="1019117"/>
            </a:xfrm>
            <a:custGeom>
              <a:avLst/>
              <a:gdLst>
                <a:gd name="T0" fmla="*/ 913 w 913"/>
                <a:gd name="T1" fmla="*/ 958 h 972"/>
                <a:gd name="T2" fmla="*/ 0 w 913"/>
                <a:gd name="T3" fmla="*/ 972 h 972"/>
                <a:gd name="T4" fmla="*/ 0 w 913"/>
                <a:gd name="T5" fmla="*/ 0 h 972"/>
                <a:gd name="T6" fmla="*/ 913 w 913"/>
                <a:gd name="T7" fmla="*/ 6 h 972"/>
                <a:gd name="T8" fmla="*/ 913 w 913"/>
                <a:gd name="T9" fmla="*/ 958 h 972"/>
                <a:gd name="T10" fmla="*/ 0 w 913"/>
                <a:gd name="T11" fmla="*/ 0 h 972"/>
                <a:gd name="T12" fmla="*/ 913 w 913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 flipH="1">
              <a:off x="5532270" y="128698"/>
              <a:ext cx="72317" cy="1019117"/>
            </a:xfrm>
            <a:custGeom>
              <a:avLst/>
              <a:gdLst>
                <a:gd name="T0" fmla="*/ 0 w 69"/>
                <a:gd name="T1" fmla="*/ 87 h 972"/>
                <a:gd name="T2" fmla="*/ 0 w 69"/>
                <a:gd name="T3" fmla="*/ 906 h 972"/>
                <a:gd name="T4" fmla="*/ 69 w 69"/>
                <a:gd name="T5" fmla="*/ 972 h 972"/>
                <a:gd name="T6" fmla="*/ 69 w 69"/>
                <a:gd name="T7" fmla="*/ 0 h 972"/>
                <a:gd name="T8" fmla="*/ 0 w 69"/>
                <a:gd name="T9" fmla="*/ 87 h 972"/>
                <a:gd name="T10" fmla="*/ 0 w 69"/>
                <a:gd name="T11" fmla="*/ 0 h 972"/>
                <a:gd name="T12" fmla="*/ 69 w 69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2187597" y="1257062"/>
              <a:ext cx="22600" cy="1496"/>
            </a:xfrm>
            <a:custGeom>
              <a:avLst/>
              <a:gdLst>
                <a:gd name="T0" fmla="*/ 12 w 12"/>
                <a:gd name="T1" fmla="*/ 0 h 1587"/>
                <a:gd name="T2" fmla="*/ 0 w 12"/>
                <a:gd name="T3" fmla="*/ 0 h 1587"/>
                <a:gd name="T4" fmla="*/ 12 w 12"/>
                <a:gd name="T5" fmla="*/ 0 h 1587"/>
                <a:gd name="T6" fmla="*/ 0 w 12"/>
                <a:gd name="T7" fmla="*/ 0 h 1587"/>
                <a:gd name="T8" fmla="*/ 12 w 12"/>
                <a:gd name="T9" fmla="*/ 1587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2" h="1587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75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1190221" y="209472"/>
              <a:ext cx="448970" cy="90728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1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4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2468169" y="169875"/>
              <a:ext cx="567660" cy="90728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2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633820" y="184615"/>
              <a:ext cx="567660" cy="90728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3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6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4712439" y="184615"/>
              <a:ext cx="567660" cy="90728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4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7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5963937" y="230063"/>
              <a:ext cx="521047" cy="86610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>
                  <a:solidFill>
                    <a:srgbClr val="FFFFFF"/>
                  </a:solidFill>
                  <a:latin typeface="Impact"/>
                </a:rPr>
                <a:t>5</a:t>
              </a:r>
              <a:endParaRPr lang="zh-CN" altLang="en-US" sz="410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10191738" y="238048"/>
              <a:ext cx="593464" cy="91864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8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 flipH="1">
              <a:off x="8521102" y="77816"/>
              <a:ext cx="1062160" cy="1208201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251 h 1251"/>
                <a:gd name="T4" fmla="*/ 1006 w 1006"/>
                <a:gd name="T5" fmla="*/ 1154 h 1251"/>
                <a:gd name="T6" fmla="*/ 1006 w 1006"/>
                <a:gd name="T7" fmla="*/ 81 h 1251"/>
                <a:gd name="T8" fmla="*/ 0 w 1006"/>
                <a:gd name="T9" fmla="*/ 0 h 1251"/>
                <a:gd name="T10" fmla="*/ 0 w 1006"/>
                <a:gd name="T11" fmla="*/ 0 h 1251"/>
                <a:gd name="T12" fmla="*/ 1006 w 1006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 flipH="1">
              <a:off x="9583260" y="84890"/>
              <a:ext cx="306620" cy="1211935"/>
            </a:xfrm>
            <a:custGeom>
              <a:avLst/>
              <a:gdLst>
                <a:gd name="T0" fmla="*/ 0 w 339"/>
                <a:gd name="T1" fmla="*/ 110 h 1251"/>
                <a:gd name="T2" fmla="*/ 0 w 339"/>
                <a:gd name="T3" fmla="*/ 1080 h 1251"/>
                <a:gd name="T4" fmla="*/ 339 w 339"/>
                <a:gd name="T5" fmla="*/ 1251 h 1251"/>
                <a:gd name="T6" fmla="*/ 339 w 339"/>
                <a:gd name="T7" fmla="*/ 0 h 1251"/>
                <a:gd name="T8" fmla="*/ 0 w 339"/>
                <a:gd name="T9" fmla="*/ 110 h 1251"/>
                <a:gd name="T10" fmla="*/ 0 w 339"/>
                <a:gd name="T11" fmla="*/ 0 h 1251"/>
                <a:gd name="T12" fmla="*/ 339 w 339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8738042" y="209466"/>
              <a:ext cx="593461" cy="90729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7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auto">
            <a:xfrm flipH="1">
              <a:off x="7130049" y="128695"/>
              <a:ext cx="1027507" cy="1077849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069 h 1069"/>
                <a:gd name="T4" fmla="*/ 973 w 973"/>
                <a:gd name="T5" fmla="*/ 1051 h 1069"/>
                <a:gd name="T6" fmla="*/ 973 w 973"/>
                <a:gd name="T7" fmla="*/ 36 h 1069"/>
                <a:gd name="T8" fmla="*/ 0 w 973"/>
                <a:gd name="T9" fmla="*/ 0 h 1069"/>
                <a:gd name="T10" fmla="*/ 0 w 973"/>
                <a:gd name="T11" fmla="*/ 0 h 1069"/>
                <a:gd name="T12" fmla="*/ 973 w 973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 flipH="1">
              <a:off x="8152337" y="128695"/>
              <a:ext cx="207912" cy="1077849"/>
            </a:xfrm>
            <a:custGeom>
              <a:avLst/>
              <a:gdLst>
                <a:gd name="T0" fmla="*/ 0 w 197"/>
                <a:gd name="T1" fmla="*/ 123 h 1069"/>
                <a:gd name="T2" fmla="*/ 0 w 197"/>
                <a:gd name="T3" fmla="*/ 947 h 1069"/>
                <a:gd name="T4" fmla="*/ 197 w 197"/>
                <a:gd name="T5" fmla="*/ 1069 h 1069"/>
                <a:gd name="T6" fmla="*/ 197 w 197"/>
                <a:gd name="T7" fmla="*/ 0 h 1069"/>
                <a:gd name="T8" fmla="*/ 0 w 197"/>
                <a:gd name="T9" fmla="*/ 123 h 1069"/>
                <a:gd name="T10" fmla="*/ 0 w 197"/>
                <a:gd name="T11" fmla="*/ 0 h 1069"/>
                <a:gd name="T12" fmla="*/ 197 w 197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7338927" y="210201"/>
              <a:ext cx="539127" cy="90655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100" dirty="0">
                  <a:solidFill>
                    <a:srgbClr val="FFFFFF"/>
                  </a:solidFill>
                  <a:latin typeface="Impact"/>
                </a:rPr>
                <a:t>6</a:t>
              </a:r>
              <a:endParaRPr lang="zh-CN" altLang="en-US" sz="4100" dirty="0">
                <a:solidFill>
                  <a:srgbClr val="FFFFFF"/>
                </a:solidFill>
                <a:latin typeface="Impac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7084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/>
          <p:cNvSpPr/>
          <p:nvPr/>
        </p:nvSpPr>
        <p:spPr>
          <a:xfrm>
            <a:off x="4705366" y="3789505"/>
            <a:ext cx="2781300" cy="292894"/>
          </a:xfrm>
          <a:prstGeom prst="rect">
            <a:avLst/>
          </a:prstGeom>
          <a:noFill/>
          <a:ln w="31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4" name="TextBox 3" hidden="1"/>
          <p:cNvSpPr txBox="1"/>
          <p:nvPr/>
        </p:nvSpPr>
        <p:spPr>
          <a:xfrm>
            <a:off x="5086765" y="3837849"/>
            <a:ext cx="201850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825" spc="225" dirty="0">
                <a:solidFill>
                  <a:schemeClr val="bg1"/>
                </a:solidFill>
                <a:latin typeface="PT Sans" panose="020B0503020203020204" pitchFamily="34" charset="0"/>
              </a:rPr>
              <a:t>THANKS FOR WATCHING</a:t>
            </a:r>
          </a:p>
        </p:txBody>
      </p:sp>
      <p:pic>
        <p:nvPicPr>
          <p:cNvPr id="9" name="图片 8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40" y="1350740"/>
            <a:ext cx="1308074" cy="13080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</p:pic>
      <p:sp>
        <p:nvSpPr>
          <p:cNvPr id="11" name="任意多边形 10" hidden="1"/>
          <p:cNvSpPr/>
          <p:nvPr/>
        </p:nvSpPr>
        <p:spPr>
          <a:xfrm flipH="1">
            <a:off x="3867299" y="5782694"/>
            <a:ext cx="4274149" cy="663387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glow rad="3429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1680000">
            <a:off x="2712526" y="1187403"/>
            <a:ext cx="1341563" cy="1119886"/>
            <a:chOff x="2940" y="1956868"/>
            <a:chExt cx="1297542" cy="1113868"/>
          </a:xfrm>
        </p:grpSpPr>
        <p:sp>
          <p:nvSpPr>
            <p:cNvPr id="36" name="六边形 35"/>
            <p:cNvSpPr/>
            <p:nvPr/>
          </p:nvSpPr>
          <p:spPr>
            <a:xfrm>
              <a:off x="2940" y="1956868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5"/>
              <a:srcRect/>
              <a:stretch>
                <a:fillRect l="-37000" t="-14000" r="-42000" b="-15000"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六边形 36"/>
            <p:cNvSpPr/>
            <p:nvPr/>
          </p:nvSpPr>
          <p:spPr>
            <a:xfrm>
              <a:off x="891643" y="2922329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8" name="组合 37"/>
          <p:cNvGrpSpPr/>
          <p:nvPr/>
        </p:nvGrpSpPr>
        <p:grpSpPr>
          <a:xfrm rot="1680000">
            <a:off x="4162031" y="3327789"/>
            <a:ext cx="1341563" cy="1119886"/>
            <a:chOff x="2235624" y="721773"/>
            <a:chExt cx="1297542" cy="1113868"/>
          </a:xfrm>
          <a:blipFill dpi="0" rotWithShape="0">
            <a:blip r:embed="rId6"/>
            <a:srcRect/>
            <a:stretch>
              <a:fillRect t="-4000"/>
            </a:stretch>
          </a:blipFill>
        </p:grpSpPr>
        <p:sp>
          <p:nvSpPr>
            <p:cNvPr id="39" name="六边形 38"/>
            <p:cNvSpPr/>
            <p:nvPr/>
          </p:nvSpPr>
          <p:spPr>
            <a:xfrm>
              <a:off x="2235624" y="721773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六边形 39"/>
            <p:cNvSpPr/>
            <p:nvPr/>
          </p:nvSpPr>
          <p:spPr>
            <a:xfrm>
              <a:off x="2272046" y="1215376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1" name="六边形 40"/>
          <p:cNvSpPr/>
          <p:nvPr/>
        </p:nvSpPr>
        <p:spPr>
          <a:xfrm rot="1680000">
            <a:off x="7931130" y="1664137"/>
            <a:ext cx="156280" cy="131172"/>
          </a:xfrm>
          <a:prstGeom prst="hexagon">
            <a:avLst>
              <a:gd name="adj" fmla="val 25000"/>
              <a:gd name="vf" fmla="val 11547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六边形 41"/>
          <p:cNvSpPr/>
          <p:nvPr/>
        </p:nvSpPr>
        <p:spPr>
          <a:xfrm rot="1680000">
            <a:off x="6578887" y="1187403"/>
            <a:ext cx="1341563" cy="1119886"/>
          </a:xfrm>
          <a:prstGeom prst="hexagon">
            <a:avLst>
              <a:gd name="adj" fmla="val 28771"/>
              <a:gd name="vf" fmla="val 115470"/>
            </a:avLst>
          </a:prstGeom>
          <a:blipFill dpi="0" rotWithShape="0">
            <a:blip r:embed="rId7"/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组合 45"/>
          <p:cNvGrpSpPr/>
          <p:nvPr/>
        </p:nvGrpSpPr>
        <p:grpSpPr>
          <a:xfrm>
            <a:off x="8589562" y="2185535"/>
            <a:ext cx="1341563" cy="1188797"/>
            <a:chOff x="7585233" y="2057931"/>
            <a:chExt cx="1540343" cy="1403665"/>
          </a:xfrm>
          <a:blipFill dpi="0" rotWithShape="1">
            <a:blip r:embed="rId8"/>
            <a:srcRect/>
            <a:stretch>
              <a:fillRect l="-27000" r="-37000"/>
            </a:stretch>
          </a:blipFill>
        </p:grpSpPr>
        <p:sp>
          <p:nvSpPr>
            <p:cNvPr id="47" name="六边形 46"/>
            <p:cNvSpPr/>
            <p:nvPr/>
          </p:nvSpPr>
          <p:spPr>
            <a:xfrm rot="1680000">
              <a:off x="7585233" y="2139297"/>
              <a:ext cx="1540343" cy="1322299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六边形 47"/>
            <p:cNvSpPr/>
            <p:nvPr/>
          </p:nvSpPr>
          <p:spPr>
            <a:xfrm rot="1680000">
              <a:off x="8196337" y="2057931"/>
              <a:ext cx="179436" cy="15488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9" name="组合 48"/>
          <p:cNvGrpSpPr/>
          <p:nvPr/>
        </p:nvGrpSpPr>
        <p:grpSpPr>
          <a:xfrm>
            <a:off x="7999333" y="3326683"/>
            <a:ext cx="1341563" cy="1119886"/>
            <a:chOff x="6900222" y="3427616"/>
            <a:chExt cx="1540343" cy="1322299"/>
          </a:xfrm>
        </p:grpSpPr>
        <p:sp>
          <p:nvSpPr>
            <p:cNvPr id="50" name="任意多边形 49"/>
            <p:cNvSpPr/>
            <p:nvPr/>
          </p:nvSpPr>
          <p:spPr>
            <a:xfrm rot="1680000">
              <a:off x="6900222" y="3427616"/>
              <a:ext cx="1540343" cy="1322299"/>
            </a:xfrm>
            <a:custGeom>
              <a:avLst/>
              <a:gdLst>
                <a:gd name="connsiteX0" fmla="*/ 0 w 1297542"/>
                <a:gd name="connsiteY0" fmla="*/ 556934 h 1113868"/>
                <a:gd name="connsiteX1" fmla="*/ 278467 w 1297542"/>
                <a:gd name="connsiteY1" fmla="*/ 0 h 1113868"/>
                <a:gd name="connsiteX2" fmla="*/ 1019075 w 1297542"/>
                <a:gd name="connsiteY2" fmla="*/ 0 h 1113868"/>
                <a:gd name="connsiteX3" fmla="*/ 1297542 w 1297542"/>
                <a:gd name="connsiteY3" fmla="*/ 556934 h 1113868"/>
                <a:gd name="connsiteX4" fmla="*/ 1019075 w 1297542"/>
                <a:gd name="connsiteY4" fmla="*/ 1113868 h 1113868"/>
                <a:gd name="connsiteX5" fmla="*/ 278467 w 1297542"/>
                <a:gd name="connsiteY5" fmla="*/ 1113868 h 1113868"/>
                <a:gd name="connsiteX6" fmla="*/ 0 w 1297542"/>
                <a:gd name="connsiteY6" fmla="*/ 556934 h 1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7542" h="1113868">
                  <a:moveTo>
                    <a:pt x="0" y="556934"/>
                  </a:moveTo>
                  <a:lnTo>
                    <a:pt x="278467" y="0"/>
                  </a:lnTo>
                  <a:lnTo>
                    <a:pt x="1019075" y="0"/>
                  </a:lnTo>
                  <a:lnTo>
                    <a:pt x="1297542" y="556934"/>
                  </a:lnTo>
                  <a:lnTo>
                    <a:pt x="1019075" y="1113868"/>
                  </a:lnTo>
                  <a:lnTo>
                    <a:pt x="278467" y="1113868"/>
                  </a:lnTo>
                  <a:lnTo>
                    <a:pt x="0" y="556934"/>
                  </a:lnTo>
                  <a:close/>
                </a:path>
              </a:pathLst>
            </a:custGeom>
            <a:blipFill dpi="0" rotWithShape="0">
              <a:blip r:embed="rId9"/>
              <a:srcRect/>
              <a:stretch>
                <a:fillRect t="-7000" b="-16000"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51" tIns="234735" rIns="200951" bIns="234735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900" kern="1200" dirty="0"/>
            </a:p>
          </p:txBody>
        </p:sp>
        <p:sp>
          <p:nvSpPr>
            <p:cNvPr id="51" name="六边形 50"/>
            <p:cNvSpPr/>
            <p:nvPr/>
          </p:nvSpPr>
          <p:spPr>
            <a:xfrm rot="1680000">
              <a:off x="6979222" y="4342387"/>
              <a:ext cx="179436" cy="154880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2" name="组合 51"/>
          <p:cNvGrpSpPr/>
          <p:nvPr/>
        </p:nvGrpSpPr>
        <p:grpSpPr>
          <a:xfrm>
            <a:off x="6715943" y="3318412"/>
            <a:ext cx="1341563" cy="1119886"/>
            <a:chOff x="5389679" y="3444507"/>
            <a:chExt cx="1540343" cy="1322299"/>
          </a:xfrm>
        </p:grpSpPr>
        <p:sp>
          <p:nvSpPr>
            <p:cNvPr id="53" name="六边形 52"/>
            <p:cNvSpPr/>
            <p:nvPr/>
          </p:nvSpPr>
          <p:spPr>
            <a:xfrm rot="1680000">
              <a:off x="5389679" y="3444507"/>
              <a:ext cx="1540343" cy="1322299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0"/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六边形 53"/>
            <p:cNvSpPr/>
            <p:nvPr/>
          </p:nvSpPr>
          <p:spPr>
            <a:xfrm rot="1680000">
              <a:off x="6633452" y="4323719"/>
              <a:ext cx="179436" cy="1548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B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6" name="组合 55"/>
          <p:cNvGrpSpPr/>
          <p:nvPr/>
        </p:nvGrpSpPr>
        <p:grpSpPr>
          <a:xfrm rot="1680000">
            <a:off x="6017340" y="2258893"/>
            <a:ext cx="1341563" cy="1119886"/>
            <a:chOff x="3346466" y="2570066"/>
            <a:chExt cx="1297542" cy="1113868"/>
          </a:xfrm>
        </p:grpSpPr>
        <p:sp>
          <p:nvSpPr>
            <p:cNvPr id="57" name="六边形 56"/>
            <p:cNvSpPr/>
            <p:nvPr/>
          </p:nvSpPr>
          <p:spPr>
            <a:xfrm>
              <a:off x="3346466" y="2570066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1"/>
              <a:srcRect/>
              <a:stretch>
                <a:fillRect l="-2000" t="-11000" r="-2000" b="-22000"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六边形 57"/>
            <p:cNvSpPr/>
            <p:nvPr/>
          </p:nvSpPr>
          <p:spPr>
            <a:xfrm>
              <a:off x="4204824" y="2650461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9" name="组合 58"/>
          <p:cNvGrpSpPr/>
          <p:nvPr/>
        </p:nvGrpSpPr>
        <p:grpSpPr>
          <a:xfrm>
            <a:off x="7878658" y="1191270"/>
            <a:ext cx="1341563" cy="1119886"/>
            <a:chOff x="6761412" y="865854"/>
            <a:chExt cx="1540343" cy="1322299"/>
          </a:xfrm>
        </p:grpSpPr>
        <p:sp>
          <p:nvSpPr>
            <p:cNvPr id="60" name="六边形 59"/>
            <p:cNvSpPr/>
            <p:nvPr/>
          </p:nvSpPr>
          <p:spPr>
            <a:xfrm rot="1680000">
              <a:off x="8013766" y="1763516"/>
              <a:ext cx="179436" cy="154880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六边形 60"/>
            <p:cNvSpPr/>
            <p:nvPr/>
          </p:nvSpPr>
          <p:spPr>
            <a:xfrm rot="1680000">
              <a:off x="6761412" y="865854"/>
              <a:ext cx="1540343" cy="1322299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2"/>
              <a:srcRect/>
              <a:stretch>
                <a:fillRect t="-29000" r="-44000" b="-1000"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2" name="六边形 61"/>
          <p:cNvSpPr/>
          <p:nvPr/>
        </p:nvSpPr>
        <p:spPr>
          <a:xfrm rot="1680000">
            <a:off x="4738095" y="2247669"/>
            <a:ext cx="1341563" cy="1119886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13"/>
            <a:srcRect/>
            <a:stretch>
              <a:fillRect l="-39000" r="-28000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3" name="组合 62"/>
          <p:cNvGrpSpPr/>
          <p:nvPr/>
        </p:nvGrpSpPr>
        <p:grpSpPr>
          <a:xfrm rot="1680000">
            <a:off x="2874014" y="3382816"/>
            <a:ext cx="1575986" cy="1119886"/>
            <a:chOff x="2230160" y="4421078"/>
            <a:chExt cx="1524272" cy="1113868"/>
          </a:xfrm>
        </p:grpSpPr>
        <p:sp>
          <p:nvSpPr>
            <p:cNvPr id="64" name="六边形 63"/>
            <p:cNvSpPr/>
            <p:nvPr/>
          </p:nvSpPr>
          <p:spPr>
            <a:xfrm>
              <a:off x="3603280" y="4786931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六边形 64"/>
            <p:cNvSpPr/>
            <p:nvPr/>
          </p:nvSpPr>
          <p:spPr>
            <a:xfrm>
              <a:off x="2230160" y="4421078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4"/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六边形 65"/>
            <p:cNvSpPr/>
            <p:nvPr/>
          </p:nvSpPr>
          <p:spPr>
            <a:xfrm>
              <a:off x="3362893" y="4909789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7" name="组合 66"/>
          <p:cNvGrpSpPr/>
          <p:nvPr/>
        </p:nvGrpSpPr>
        <p:grpSpPr>
          <a:xfrm rot="1680000">
            <a:off x="2159715" y="2272233"/>
            <a:ext cx="1341563" cy="1119886"/>
            <a:chOff x="4459203" y="4427058"/>
            <a:chExt cx="1297542" cy="1113868"/>
          </a:xfrm>
        </p:grpSpPr>
        <p:sp>
          <p:nvSpPr>
            <p:cNvPr id="68" name="六边形 67"/>
            <p:cNvSpPr/>
            <p:nvPr/>
          </p:nvSpPr>
          <p:spPr>
            <a:xfrm>
              <a:off x="4459203" y="4427058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5"/>
              <a:srcRect/>
              <a:stretch>
                <a:fillRect l="-77000" r="-42000"/>
              </a:stretch>
            </a:blip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六边形 68"/>
            <p:cNvSpPr/>
            <p:nvPr/>
          </p:nvSpPr>
          <p:spPr>
            <a:xfrm>
              <a:off x="5351548" y="5390888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0" name="组合 69"/>
          <p:cNvGrpSpPr/>
          <p:nvPr/>
        </p:nvGrpSpPr>
        <p:grpSpPr>
          <a:xfrm rot="1680000">
            <a:off x="4864204" y="4395535"/>
            <a:ext cx="1341563" cy="1119886"/>
            <a:chOff x="7810961" y="3830168"/>
            <a:chExt cx="1297542" cy="1113868"/>
          </a:xfrm>
        </p:grpSpPr>
        <p:sp>
          <p:nvSpPr>
            <p:cNvPr id="71" name="六边形 70"/>
            <p:cNvSpPr/>
            <p:nvPr/>
          </p:nvSpPr>
          <p:spPr>
            <a:xfrm>
              <a:off x="7810961" y="3830168"/>
              <a:ext cx="1297542" cy="111386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6"/>
              <a:srcRect/>
              <a:stretch>
                <a:fillRect l="-7000" r="-17000"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六边形 71"/>
            <p:cNvSpPr/>
            <p:nvPr/>
          </p:nvSpPr>
          <p:spPr>
            <a:xfrm>
              <a:off x="8068648" y="4805958"/>
              <a:ext cx="151152" cy="13046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9" name="六边形 78"/>
          <p:cNvSpPr/>
          <p:nvPr/>
        </p:nvSpPr>
        <p:spPr>
          <a:xfrm rot="1680000">
            <a:off x="6170101" y="4407909"/>
            <a:ext cx="1341563" cy="1119886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17"/>
            <a:srcRect/>
            <a:stretch>
              <a:fillRect l="-16000" r="-14000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3" name="组合 82"/>
          <p:cNvGrpSpPr/>
          <p:nvPr/>
        </p:nvGrpSpPr>
        <p:grpSpPr>
          <a:xfrm>
            <a:off x="3441951" y="2259261"/>
            <a:ext cx="1341563" cy="1119886"/>
            <a:chOff x="3441951" y="2259261"/>
            <a:chExt cx="1341563" cy="1119886"/>
          </a:xfrm>
        </p:grpSpPr>
        <p:grpSp>
          <p:nvGrpSpPr>
            <p:cNvPr id="73" name="组合 72"/>
            <p:cNvGrpSpPr/>
            <p:nvPr/>
          </p:nvGrpSpPr>
          <p:grpSpPr>
            <a:xfrm rot="1680000">
              <a:off x="3441951" y="2259261"/>
              <a:ext cx="1341563" cy="1119886"/>
              <a:chOff x="1119282" y="1340951"/>
              <a:chExt cx="1297542" cy="1113868"/>
            </a:xfrm>
          </p:grpSpPr>
          <p:sp>
            <p:nvSpPr>
              <p:cNvPr id="74" name="任意多边形 73"/>
              <p:cNvSpPr/>
              <p:nvPr/>
            </p:nvSpPr>
            <p:spPr>
              <a:xfrm>
                <a:off x="1119282" y="1340951"/>
                <a:ext cx="1297542" cy="1113868"/>
              </a:xfrm>
              <a:custGeom>
                <a:avLst/>
                <a:gdLst>
                  <a:gd name="connsiteX0" fmla="*/ 0 w 1297542"/>
                  <a:gd name="connsiteY0" fmla="*/ 556934 h 1113868"/>
                  <a:gd name="connsiteX1" fmla="*/ 278467 w 1297542"/>
                  <a:gd name="connsiteY1" fmla="*/ 0 h 1113868"/>
                  <a:gd name="connsiteX2" fmla="*/ 1019075 w 1297542"/>
                  <a:gd name="connsiteY2" fmla="*/ 0 h 1113868"/>
                  <a:gd name="connsiteX3" fmla="*/ 1297542 w 1297542"/>
                  <a:gd name="connsiteY3" fmla="*/ 556934 h 1113868"/>
                  <a:gd name="connsiteX4" fmla="*/ 1019075 w 1297542"/>
                  <a:gd name="connsiteY4" fmla="*/ 1113868 h 1113868"/>
                  <a:gd name="connsiteX5" fmla="*/ 278467 w 1297542"/>
                  <a:gd name="connsiteY5" fmla="*/ 1113868 h 1113868"/>
                  <a:gd name="connsiteX6" fmla="*/ 0 w 1297542"/>
                  <a:gd name="connsiteY6" fmla="*/ 556934 h 1113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542" h="1113868">
                    <a:moveTo>
                      <a:pt x="0" y="556934"/>
                    </a:moveTo>
                    <a:lnTo>
                      <a:pt x="278467" y="0"/>
                    </a:lnTo>
                    <a:lnTo>
                      <a:pt x="1019075" y="0"/>
                    </a:lnTo>
                    <a:lnTo>
                      <a:pt x="1297542" y="556934"/>
                    </a:lnTo>
                    <a:lnTo>
                      <a:pt x="1019075" y="1113868"/>
                    </a:lnTo>
                    <a:lnTo>
                      <a:pt x="278467" y="1113868"/>
                    </a:lnTo>
                    <a:lnTo>
                      <a:pt x="0" y="55693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0951" tIns="208065" rIns="200951" bIns="208065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800" kern="1200" dirty="0"/>
              </a:p>
            </p:txBody>
          </p:sp>
          <p:sp>
            <p:nvSpPr>
              <p:cNvPr id="75" name="六边形 74"/>
              <p:cNvSpPr/>
              <p:nvPr/>
            </p:nvSpPr>
            <p:spPr>
              <a:xfrm>
                <a:off x="2002521" y="1356172"/>
                <a:ext cx="151152" cy="130467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80" name="矩形 79"/>
            <p:cNvSpPr/>
            <p:nvPr/>
          </p:nvSpPr>
          <p:spPr>
            <a:xfrm>
              <a:off x="3721917" y="2478233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客户</a:t>
              </a:r>
              <a:endPara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至上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440268" y="3327789"/>
            <a:ext cx="1341563" cy="1119886"/>
            <a:chOff x="5440268" y="3327789"/>
            <a:chExt cx="1341563" cy="1119886"/>
          </a:xfrm>
        </p:grpSpPr>
        <p:grpSp>
          <p:nvGrpSpPr>
            <p:cNvPr id="76" name="组合 75"/>
            <p:cNvGrpSpPr/>
            <p:nvPr/>
          </p:nvGrpSpPr>
          <p:grpSpPr>
            <a:xfrm rot="1680000">
              <a:off x="5440268" y="3327789"/>
              <a:ext cx="1341563" cy="1119886"/>
              <a:chOff x="5575545" y="5044062"/>
              <a:chExt cx="1297542" cy="1113868"/>
            </a:xfrm>
          </p:grpSpPr>
          <p:sp>
            <p:nvSpPr>
              <p:cNvPr id="77" name="任意多边形 76"/>
              <p:cNvSpPr/>
              <p:nvPr/>
            </p:nvSpPr>
            <p:spPr>
              <a:xfrm>
                <a:off x="5575545" y="5044062"/>
                <a:ext cx="1297542" cy="1113868"/>
              </a:xfrm>
              <a:custGeom>
                <a:avLst/>
                <a:gdLst>
                  <a:gd name="connsiteX0" fmla="*/ 0 w 1297542"/>
                  <a:gd name="connsiteY0" fmla="*/ 556934 h 1113868"/>
                  <a:gd name="connsiteX1" fmla="*/ 278467 w 1297542"/>
                  <a:gd name="connsiteY1" fmla="*/ 0 h 1113868"/>
                  <a:gd name="connsiteX2" fmla="*/ 1019075 w 1297542"/>
                  <a:gd name="connsiteY2" fmla="*/ 0 h 1113868"/>
                  <a:gd name="connsiteX3" fmla="*/ 1297542 w 1297542"/>
                  <a:gd name="connsiteY3" fmla="*/ 556934 h 1113868"/>
                  <a:gd name="connsiteX4" fmla="*/ 1019075 w 1297542"/>
                  <a:gd name="connsiteY4" fmla="*/ 1113868 h 1113868"/>
                  <a:gd name="connsiteX5" fmla="*/ 278467 w 1297542"/>
                  <a:gd name="connsiteY5" fmla="*/ 1113868 h 1113868"/>
                  <a:gd name="connsiteX6" fmla="*/ 0 w 1297542"/>
                  <a:gd name="connsiteY6" fmla="*/ 556934 h 1113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542" h="1113868">
                    <a:moveTo>
                      <a:pt x="0" y="556934"/>
                    </a:moveTo>
                    <a:lnTo>
                      <a:pt x="278467" y="0"/>
                    </a:lnTo>
                    <a:lnTo>
                      <a:pt x="1019075" y="0"/>
                    </a:lnTo>
                    <a:lnTo>
                      <a:pt x="1297542" y="556934"/>
                    </a:lnTo>
                    <a:lnTo>
                      <a:pt x="1019075" y="1113868"/>
                    </a:lnTo>
                    <a:lnTo>
                      <a:pt x="278467" y="1113868"/>
                    </a:lnTo>
                    <a:lnTo>
                      <a:pt x="0" y="55693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0951" tIns="234735" rIns="200951" bIns="234735" numCol="1" spcCol="1270" anchor="ctr" anchorCtr="0">
                <a:noAutofit/>
              </a:bodyPr>
              <a:lstStyle/>
              <a:p>
                <a:pPr lvl="0" algn="ctr" defTabSz="2178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900" kern="1200" dirty="0"/>
              </a:p>
            </p:txBody>
          </p:sp>
          <p:sp>
            <p:nvSpPr>
              <p:cNvPr id="78" name="六边形 77"/>
              <p:cNvSpPr/>
              <p:nvPr/>
            </p:nvSpPr>
            <p:spPr>
              <a:xfrm>
                <a:off x="5606504" y="5539839"/>
                <a:ext cx="151152" cy="130467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81" name="矩形 80"/>
            <p:cNvSpPr/>
            <p:nvPr/>
          </p:nvSpPr>
          <p:spPr>
            <a:xfrm>
              <a:off x="5762235" y="3534727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团结</a:t>
              </a:r>
              <a:endPara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协作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7298732" y="2169139"/>
            <a:ext cx="1341563" cy="1180136"/>
            <a:chOff x="7298732" y="2169139"/>
            <a:chExt cx="1341563" cy="1180136"/>
          </a:xfrm>
        </p:grpSpPr>
        <p:grpSp>
          <p:nvGrpSpPr>
            <p:cNvPr id="43" name="组合 42"/>
            <p:cNvGrpSpPr/>
            <p:nvPr/>
          </p:nvGrpSpPr>
          <p:grpSpPr>
            <a:xfrm>
              <a:off x="7298732" y="2169139"/>
              <a:ext cx="1341563" cy="1180136"/>
              <a:chOff x="6084335" y="2066913"/>
              <a:chExt cx="1540343" cy="1393437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4" name="任意多边形 43"/>
              <p:cNvSpPr/>
              <p:nvPr/>
            </p:nvSpPr>
            <p:spPr>
              <a:xfrm rot="1680000">
                <a:off x="6084335" y="2138051"/>
                <a:ext cx="1540343" cy="1322299"/>
              </a:xfrm>
              <a:custGeom>
                <a:avLst/>
                <a:gdLst>
                  <a:gd name="connsiteX0" fmla="*/ 0 w 1297542"/>
                  <a:gd name="connsiteY0" fmla="*/ 556934 h 1113868"/>
                  <a:gd name="connsiteX1" fmla="*/ 278467 w 1297542"/>
                  <a:gd name="connsiteY1" fmla="*/ 0 h 1113868"/>
                  <a:gd name="connsiteX2" fmla="*/ 1019075 w 1297542"/>
                  <a:gd name="connsiteY2" fmla="*/ 0 h 1113868"/>
                  <a:gd name="connsiteX3" fmla="*/ 1297542 w 1297542"/>
                  <a:gd name="connsiteY3" fmla="*/ 556934 h 1113868"/>
                  <a:gd name="connsiteX4" fmla="*/ 1019075 w 1297542"/>
                  <a:gd name="connsiteY4" fmla="*/ 1113868 h 1113868"/>
                  <a:gd name="connsiteX5" fmla="*/ 278467 w 1297542"/>
                  <a:gd name="connsiteY5" fmla="*/ 1113868 h 1113868"/>
                  <a:gd name="connsiteX6" fmla="*/ 0 w 1297542"/>
                  <a:gd name="connsiteY6" fmla="*/ 556934 h 1113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542" h="1113868">
                    <a:moveTo>
                      <a:pt x="0" y="556934"/>
                    </a:moveTo>
                    <a:lnTo>
                      <a:pt x="278467" y="0"/>
                    </a:lnTo>
                    <a:lnTo>
                      <a:pt x="1019075" y="0"/>
                    </a:lnTo>
                    <a:lnTo>
                      <a:pt x="1297542" y="556934"/>
                    </a:lnTo>
                    <a:lnTo>
                      <a:pt x="1019075" y="1113868"/>
                    </a:lnTo>
                    <a:lnTo>
                      <a:pt x="278467" y="1113868"/>
                    </a:lnTo>
                    <a:lnTo>
                      <a:pt x="0" y="556934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0951" tIns="234735" rIns="200951" bIns="234735" numCol="1" spcCol="1270" anchor="ctr" anchorCtr="0">
                <a:noAutofit/>
              </a:bodyPr>
              <a:lstStyle/>
              <a:p>
                <a:pPr lvl="0" algn="ctr" defTabSz="2178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900" kern="1200" dirty="0"/>
              </a:p>
            </p:txBody>
          </p:sp>
          <p:sp>
            <p:nvSpPr>
              <p:cNvPr id="45" name="六边形 44"/>
              <p:cNvSpPr/>
              <p:nvPr/>
            </p:nvSpPr>
            <p:spPr>
              <a:xfrm rot="1680000">
                <a:off x="6683292" y="2066913"/>
                <a:ext cx="179436" cy="1548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82" name="矩形 81"/>
            <p:cNvSpPr/>
            <p:nvPr/>
          </p:nvSpPr>
          <p:spPr>
            <a:xfrm>
              <a:off x="7620699" y="2435388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创新</a:t>
              </a:r>
              <a:endPara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发展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29634" y="2296586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谢谢大家！</a:t>
            </a:r>
            <a:endParaRPr lang="id-ID" sz="5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4075121" y="3330393"/>
            <a:ext cx="404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dirty="0" smtClean="0"/>
              <a:t>汇报人：李某某     </a:t>
            </a:r>
            <a:r>
              <a:rPr lang="zh-CN" altLang="en-US" dirty="0"/>
              <a:t>部门</a:t>
            </a:r>
            <a:r>
              <a:rPr lang="zh-CN" altLang="en-US" dirty="0" smtClean="0"/>
              <a:t>：销售部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90763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3" presetID="53" presetClass="exit" presetSubtype="54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900"/>
                            </p:stCondLst>
                            <p:childTnLst>
                              <p:par>
                                <p:cTn id="2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400"/>
                            </p:stCondLst>
                            <p:childTnLst>
                              <p:par>
                                <p:cTn id="2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1" grpId="1" animBg="1"/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30"/>
          <p:cNvCxnSpPr/>
          <p:nvPr/>
        </p:nvCxnSpPr>
        <p:spPr>
          <a:xfrm>
            <a:off x="3068844" y="3469021"/>
            <a:ext cx="0" cy="152022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35"/>
          <p:cNvCxnSpPr/>
          <p:nvPr/>
        </p:nvCxnSpPr>
        <p:spPr>
          <a:xfrm>
            <a:off x="4985764" y="3469021"/>
            <a:ext cx="0" cy="152022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ontent Placeholder 2"/>
          <p:cNvSpPr txBox="1">
            <a:spLocks/>
          </p:cNvSpPr>
          <p:nvPr/>
        </p:nvSpPr>
        <p:spPr>
          <a:xfrm>
            <a:off x="2365219" y="5260217"/>
            <a:ext cx="8807278" cy="1172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图表的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综合描述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说明。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5" name="Straight Connector 52"/>
          <p:cNvCxnSpPr/>
          <p:nvPr/>
        </p:nvCxnSpPr>
        <p:spPr>
          <a:xfrm>
            <a:off x="6879783" y="3469021"/>
            <a:ext cx="0" cy="152022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63"/>
          <p:cNvCxnSpPr/>
          <p:nvPr/>
        </p:nvCxnSpPr>
        <p:spPr>
          <a:xfrm>
            <a:off x="8734403" y="3469021"/>
            <a:ext cx="0" cy="152022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67"/>
          <p:cNvCxnSpPr/>
          <p:nvPr/>
        </p:nvCxnSpPr>
        <p:spPr>
          <a:xfrm>
            <a:off x="10562835" y="3469021"/>
            <a:ext cx="0" cy="152022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/>
          <p:cNvSpPr txBox="1">
            <a:spLocks/>
          </p:cNvSpPr>
          <p:nvPr/>
        </p:nvSpPr>
        <p:spPr>
          <a:xfrm>
            <a:off x="9804358" y="2643941"/>
            <a:ext cx="1609880" cy="77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您的内容打在这里，或者通过复制您的文本在此框中粘贴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8" name="Picture 77" descr="F:\Trabajos\Envato\Graphic River\Mica PPT\mount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5219" y="4264047"/>
            <a:ext cx="8807278" cy="72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Content Placeholder 2"/>
          <p:cNvSpPr txBox="1">
            <a:spLocks/>
          </p:cNvSpPr>
          <p:nvPr/>
        </p:nvSpPr>
        <p:spPr>
          <a:xfrm>
            <a:off x="7988084" y="2643941"/>
            <a:ext cx="1609880" cy="77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您的内容打在这里，或者通过复制您的文本在此框中粘贴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6122954" y="2643941"/>
            <a:ext cx="1609880" cy="77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您的内容打在这里，或者通过复制您的文本在此框中粘贴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4035288" y="2643941"/>
            <a:ext cx="1868556" cy="77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您的内容打在这里，或者通过复制您的文本在此框中粘贴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Content Placeholder 2"/>
          <p:cNvSpPr txBox="1">
            <a:spLocks/>
          </p:cNvSpPr>
          <p:nvPr/>
        </p:nvSpPr>
        <p:spPr>
          <a:xfrm>
            <a:off x="2136915" y="2643941"/>
            <a:ext cx="1864121" cy="77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文本在此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中粘贴</a:t>
            </a:r>
            <a:endParaRPr 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2538170" y="1530277"/>
            <a:ext cx="1031953" cy="860599"/>
            <a:chOff x="2677316" y="1530277"/>
            <a:chExt cx="1031953" cy="860599"/>
          </a:xfrm>
        </p:grpSpPr>
        <p:sp>
          <p:nvSpPr>
            <p:cNvPr id="73" name="Teardrop 36"/>
            <p:cNvSpPr/>
            <p:nvPr/>
          </p:nvSpPr>
          <p:spPr>
            <a:xfrm rot="8100000">
              <a:off x="2759470" y="1530277"/>
              <a:ext cx="882869" cy="860599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77316" y="1819793"/>
              <a:ext cx="1031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1998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522400" y="1534510"/>
            <a:ext cx="1031953" cy="860599"/>
            <a:chOff x="4532339" y="1534510"/>
            <a:chExt cx="1031953" cy="860599"/>
          </a:xfrm>
        </p:grpSpPr>
        <p:sp>
          <p:nvSpPr>
            <p:cNvPr id="80" name="Teardrop 44"/>
            <p:cNvSpPr/>
            <p:nvPr/>
          </p:nvSpPr>
          <p:spPr>
            <a:xfrm rot="8100000">
              <a:off x="4606882" y="1534510"/>
              <a:ext cx="882869" cy="860599"/>
            </a:xfrm>
            <a:prstGeom prst="teardrop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532339" y="1823936"/>
              <a:ext cx="1031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2001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416419" y="1534510"/>
            <a:ext cx="1031953" cy="860599"/>
            <a:chOff x="6416419" y="1534510"/>
            <a:chExt cx="1031953" cy="860599"/>
          </a:xfrm>
        </p:grpSpPr>
        <p:sp>
          <p:nvSpPr>
            <p:cNvPr id="77" name="Teardrop 58"/>
            <p:cNvSpPr/>
            <p:nvPr/>
          </p:nvSpPr>
          <p:spPr>
            <a:xfrm rot="8100000">
              <a:off x="6490962" y="1534510"/>
              <a:ext cx="882869" cy="860599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416419" y="1816552"/>
              <a:ext cx="1031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2008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8271039" y="1534510"/>
            <a:ext cx="1031953" cy="860599"/>
            <a:chOff x="8271039" y="1534510"/>
            <a:chExt cx="1031953" cy="860599"/>
          </a:xfrm>
        </p:grpSpPr>
        <p:sp>
          <p:nvSpPr>
            <p:cNvPr id="90" name="Teardrop 65"/>
            <p:cNvSpPr/>
            <p:nvPr/>
          </p:nvSpPr>
          <p:spPr>
            <a:xfrm rot="8100000">
              <a:off x="8345582" y="1534510"/>
              <a:ext cx="882869" cy="860599"/>
            </a:xfrm>
            <a:prstGeom prst="teardrop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271039" y="1823412"/>
              <a:ext cx="1031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099471" y="1534510"/>
            <a:ext cx="1031953" cy="860599"/>
            <a:chOff x="10099471" y="1534510"/>
            <a:chExt cx="1031953" cy="860599"/>
          </a:xfrm>
        </p:grpSpPr>
        <p:sp>
          <p:nvSpPr>
            <p:cNvPr id="86" name="Teardrop 69"/>
            <p:cNvSpPr/>
            <p:nvPr/>
          </p:nvSpPr>
          <p:spPr>
            <a:xfrm rot="8100000">
              <a:off x="10174014" y="1534510"/>
              <a:ext cx="882869" cy="860599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0099471" y="1812319"/>
              <a:ext cx="1031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8" name="Picture 77" descr="F:\Trabajos\Envato\Graphic River\Mica PPT\mount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681"/>
          <a:stretch/>
        </p:blipFill>
        <p:spPr bwMode="auto">
          <a:xfrm rot="10800000" flipV="1">
            <a:off x="7879990" y="4099338"/>
            <a:ext cx="3397609" cy="8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15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248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" grpId="0"/>
      <p:bldP spid="84" grpId="0"/>
      <p:bldP spid="92" grpId="0"/>
      <p:bldP spid="93" grpId="0"/>
      <p:bldP spid="94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3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3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0" name="AutoShape 10"/>
          <p:cNvSpPr>
            <a:spLocks noChangeArrowheads="1"/>
          </p:cNvSpPr>
          <p:nvPr/>
        </p:nvSpPr>
        <p:spPr bwMode="auto">
          <a:xfrm rot="16200000">
            <a:off x="6446150" y="-812929"/>
            <a:ext cx="475943" cy="9502272"/>
          </a:xfrm>
          <a:prstGeom prst="downArrow">
            <a:avLst>
              <a:gd name="adj1" fmla="val 49065"/>
              <a:gd name="adj2" fmla="val 4482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eaVert"/>
          <a:lstStyle/>
          <a:p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11" name="组合 41"/>
          <p:cNvGrpSpPr>
            <a:grpSpLocks/>
          </p:cNvGrpSpPr>
          <p:nvPr/>
        </p:nvGrpSpPr>
        <p:grpSpPr bwMode="auto">
          <a:xfrm>
            <a:off x="3152769" y="3508380"/>
            <a:ext cx="978166" cy="860770"/>
            <a:chOff x="1214414" y="2786058"/>
            <a:chExt cx="1935848" cy="1751017"/>
          </a:xfrm>
        </p:grpSpPr>
        <p:grpSp>
          <p:nvGrpSpPr>
            <p:cNvPr id="912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14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15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13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16" name="组合 46"/>
          <p:cNvGrpSpPr>
            <a:grpSpLocks/>
          </p:cNvGrpSpPr>
          <p:nvPr/>
        </p:nvGrpSpPr>
        <p:grpSpPr bwMode="auto">
          <a:xfrm>
            <a:off x="4140182" y="3518925"/>
            <a:ext cx="978165" cy="860770"/>
            <a:chOff x="1214414" y="2786058"/>
            <a:chExt cx="1935848" cy="1751017"/>
          </a:xfrm>
        </p:grpSpPr>
        <p:grpSp>
          <p:nvGrpSpPr>
            <p:cNvPr id="917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19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20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18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21" name="组合 51"/>
          <p:cNvGrpSpPr>
            <a:grpSpLocks/>
          </p:cNvGrpSpPr>
          <p:nvPr/>
        </p:nvGrpSpPr>
        <p:grpSpPr bwMode="auto">
          <a:xfrm>
            <a:off x="5122712" y="3518925"/>
            <a:ext cx="978166" cy="860770"/>
            <a:chOff x="1214414" y="2786058"/>
            <a:chExt cx="1935848" cy="1751017"/>
          </a:xfrm>
        </p:grpSpPr>
        <p:grpSp>
          <p:nvGrpSpPr>
            <p:cNvPr id="922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24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25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23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26" name="组合 40"/>
          <p:cNvGrpSpPr>
            <a:grpSpLocks/>
          </p:cNvGrpSpPr>
          <p:nvPr/>
        </p:nvGrpSpPr>
        <p:grpSpPr bwMode="auto">
          <a:xfrm>
            <a:off x="2179121" y="3508879"/>
            <a:ext cx="978166" cy="860770"/>
            <a:chOff x="1214414" y="2786058"/>
            <a:chExt cx="1935848" cy="1751017"/>
          </a:xfrm>
        </p:grpSpPr>
        <p:grpSp>
          <p:nvGrpSpPr>
            <p:cNvPr id="927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29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30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4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28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31" name="矩形标注 930"/>
          <p:cNvSpPr/>
          <p:nvPr/>
        </p:nvSpPr>
        <p:spPr>
          <a:xfrm>
            <a:off x="3186917" y="4609022"/>
            <a:ext cx="1330072" cy="41147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32" name="矩形标注 931"/>
          <p:cNvSpPr/>
          <p:nvPr/>
        </p:nvSpPr>
        <p:spPr>
          <a:xfrm>
            <a:off x="2268024" y="3185265"/>
            <a:ext cx="1426356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33" name="Rectangle 28"/>
          <p:cNvSpPr>
            <a:spLocks noChangeArrowheads="1"/>
          </p:cNvSpPr>
          <p:nvPr/>
        </p:nvSpPr>
        <p:spPr bwMode="auto">
          <a:xfrm>
            <a:off x="3059328" y="4650169"/>
            <a:ext cx="165538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34" name="Rectangle 28"/>
          <p:cNvSpPr>
            <a:spLocks noChangeArrowheads="1"/>
          </p:cNvSpPr>
          <p:nvPr/>
        </p:nvSpPr>
        <p:spPr bwMode="auto">
          <a:xfrm>
            <a:off x="2116940" y="2563311"/>
            <a:ext cx="163962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35" name="矩形标注 934"/>
          <p:cNvSpPr/>
          <p:nvPr/>
        </p:nvSpPr>
        <p:spPr>
          <a:xfrm>
            <a:off x="4202287" y="3167872"/>
            <a:ext cx="1426356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36" name="Rectangle 28"/>
          <p:cNvSpPr>
            <a:spLocks noChangeArrowheads="1"/>
          </p:cNvSpPr>
          <p:nvPr/>
        </p:nvSpPr>
        <p:spPr bwMode="auto">
          <a:xfrm>
            <a:off x="4079692" y="2541208"/>
            <a:ext cx="167391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37" name="矩形标注 936"/>
          <p:cNvSpPr/>
          <p:nvPr/>
        </p:nvSpPr>
        <p:spPr>
          <a:xfrm>
            <a:off x="5181611" y="4609021"/>
            <a:ext cx="1330072" cy="41147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38" name="Rectangle 28"/>
          <p:cNvSpPr>
            <a:spLocks noChangeArrowheads="1"/>
          </p:cNvSpPr>
          <p:nvPr/>
        </p:nvSpPr>
        <p:spPr bwMode="auto">
          <a:xfrm>
            <a:off x="4956311" y="4643314"/>
            <a:ext cx="165152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grpSp>
        <p:nvGrpSpPr>
          <p:cNvPr id="939" name="组合 41"/>
          <p:cNvGrpSpPr>
            <a:grpSpLocks/>
          </p:cNvGrpSpPr>
          <p:nvPr/>
        </p:nvGrpSpPr>
        <p:grpSpPr bwMode="auto">
          <a:xfrm>
            <a:off x="7090332" y="3507902"/>
            <a:ext cx="978166" cy="860770"/>
            <a:chOff x="1214414" y="2786058"/>
            <a:chExt cx="1935848" cy="1751017"/>
          </a:xfrm>
        </p:grpSpPr>
        <p:grpSp>
          <p:nvGrpSpPr>
            <p:cNvPr id="940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42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43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41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44" name="组合 46"/>
          <p:cNvGrpSpPr>
            <a:grpSpLocks/>
          </p:cNvGrpSpPr>
          <p:nvPr/>
        </p:nvGrpSpPr>
        <p:grpSpPr bwMode="auto">
          <a:xfrm>
            <a:off x="8045783" y="3518072"/>
            <a:ext cx="978165" cy="860770"/>
            <a:chOff x="1214414" y="2786058"/>
            <a:chExt cx="1935848" cy="1751017"/>
          </a:xfrm>
        </p:grpSpPr>
        <p:grpSp>
          <p:nvGrpSpPr>
            <p:cNvPr id="945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47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48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46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11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49" name="组合 51"/>
          <p:cNvGrpSpPr>
            <a:grpSpLocks/>
          </p:cNvGrpSpPr>
          <p:nvPr/>
        </p:nvGrpSpPr>
        <p:grpSpPr bwMode="auto">
          <a:xfrm>
            <a:off x="9023948" y="3507902"/>
            <a:ext cx="978166" cy="860770"/>
            <a:chOff x="1214414" y="2786058"/>
            <a:chExt cx="1935848" cy="1751017"/>
          </a:xfrm>
        </p:grpSpPr>
        <p:grpSp>
          <p:nvGrpSpPr>
            <p:cNvPr id="950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52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53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51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12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54" name="组合 40"/>
          <p:cNvGrpSpPr>
            <a:grpSpLocks/>
          </p:cNvGrpSpPr>
          <p:nvPr/>
        </p:nvGrpSpPr>
        <p:grpSpPr bwMode="auto">
          <a:xfrm>
            <a:off x="6112166" y="3508141"/>
            <a:ext cx="978166" cy="860770"/>
            <a:chOff x="1214414" y="2786058"/>
            <a:chExt cx="1935848" cy="1751017"/>
          </a:xfrm>
        </p:grpSpPr>
        <p:grpSp>
          <p:nvGrpSpPr>
            <p:cNvPr id="955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57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58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4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56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9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59" name="组合 51"/>
          <p:cNvGrpSpPr>
            <a:grpSpLocks/>
          </p:cNvGrpSpPr>
          <p:nvPr/>
        </p:nvGrpSpPr>
        <p:grpSpPr bwMode="auto">
          <a:xfrm>
            <a:off x="9996707" y="3503975"/>
            <a:ext cx="978166" cy="860770"/>
            <a:chOff x="1214414" y="2786058"/>
            <a:chExt cx="1935848" cy="1751017"/>
          </a:xfrm>
        </p:grpSpPr>
        <p:grpSp>
          <p:nvGrpSpPr>
            <p:cNvPr id="960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62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bg1">
                  <a:lumMod val="65000"/>
                  <a:alpha val="4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63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40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61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月份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64" name="矩形标注 963"/>
          <p:cNvSpPr/>
          <p:nvPr/>
        </p:nvSpPr>
        <p:spPr>
          <a:xfrm>
            <a:off x="6164286" y="3176611"/>
            <a:ext cx="1426356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65" name="Rectangle 28"/>
          <p:cNvSpPr>
            <a:spLocks noChangeArrowheads="1"/>
          </p:cNvSpPr>
          <p:nvPr/>
        </p:nvSpPr>
        <p:spPr bwMode="auto">
          <a:xfrm>
            <a:off x="6013202" y="2554657"/>
            <a:ext cx="163962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66" name="矩形标注 965"/>
          <p:cNvSpPr/>
          <p:nvPr/>
        </p:nvSpPr>
        <p:spPr>
          <a:xfrm>
            <a:off x="8098549" y="3153460"/>
            <a:ext cx="1426356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67" name="Rectangle 28"/>
          <p:cNvSpPr>
            <a:spLocks noChangeArrowheads="1"/>
          </p:cNvSpPr>
          <p:nvPr/>
        </p:nvSpPr>
        <p:spPr bwMode="auto">
          <a:xfrm>
            <a:off x="7975954" y="2547816"/>
            <a:ext cx="167391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68" name="矩形标注 967"/>
          <p:cNvSpPr/>
          <p:nvPr/>
        </p:nvSpPr>
        <p:spPr>
          <a:xfrm>
            <a:off x="7137130" y="4598301"/>
            <a:ext cx="1330072" cy="41147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69" name="Rectangle 28"/>
          <p:cNvSpPr>
            <a:spLocks noChangeArrowheads="1"/>
          </p:cNvSpPr>
          <p:nvPr/>
        </p:nvSpPr>
        <p:spPr bwMode="auto">
          <a:xfrm>
            <a:off x="7009541" y="4639448"/>
            <a:ext cx="165538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70" name="矩形标注 969"/>
          <p:cNvSpPr/>
          <p:nvPr/>
        </p:nvSpPr>
        <p:spPr>
          <a:xfrm>
            <a:off x="9110804" y="4587790"/>
            <a:ext cx="1330072" cy="41147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71" name="Rectangle 28"/>
          <p:cNvSpPr>
            <a:spLocks noChangeArrowheads="1"/>
          </p:cNvSpPr>
          <p:nvPr/>
        </p:nvSpPr>
        <p:spPr bwMode="auto">
          <a:xfrm>
            <a:off x="8885504" y="4622083"/>
            <a:ext cx="165152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  <p:sp>
        <p:nvSpPr>
          <p:cNvPr id="972" name="矩形标注 971"/>
          <p:cNvSpPr/>
          <p:nvPr/>
        </p:nvSpPr>
        <p:spPr>
          <a:xfrm>
            <a:off x="10073466" y="3148715"/>
            <a:ext cx="1426356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973" name="Rectangle 28"/>
          <p:cNvSpPr>
            <a:spLocks noChangeArrowheads="1"/>
          </p:cNvSpPr>
          <p:nvPr/>
        </p:nvSpPr>
        <p:spPr bwMode="auto">
          <a:xfrm>
            <a:off x="9950871" y="2532561"/>
            <a:ext cx="167391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单击此处添加文字</a:t>
            </a:r>
          </a:p>
        </p:txBody>
      </p:sp>
    </p:spTree>
    <p:extLst>
      <p:ext uri="{BB962C8B-B14F-4D97-AF65-F5344CB8AC3E}">
        <p14:creationId xmlns:p14="http://schemas.microsoft.com/office/powerpoint/2010/main" val="27810623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2" presetClass="entr" presetSubtype="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3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9" dur="1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2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8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1"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8" presetClass="entr" presetSubtype="9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4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9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7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10" grpId="0" animBg="1"/>
      <p:bldP spid="931" grpId="0" animBg="1"/>
      <p:bldP spid="931" grpId="1" animBg="1"/>
      <p:bldP spid="932" grpId="0" animBg="1"/>
      <p:bldP spid="932" grpId="1" animBg="1"/>
      <p:bldP spid="933" grpId="0"/>
      <p:bldP spid="934" grpId="0"/>
      <p:bldP spid="935" grpId="0" animBg="1"/>
      <p:bldP spid="935" grpId="1" animBg="1"/>
      <p:bldP spid="936" grpId="0"/>
      <p:bldP spid="937" grpId="0" animBg="1"/>
      <p:bldP spid="937" grpId="1" animBg="1"/>
      <p:bldP spid="938" grpId="0"/>
      <p:bldP spid="964" grpId="0" animBg="1"/>
      <p:bldP spid="964" grpId="1" animBg="1"/>
      <p:bldP spid="965" grpId="0"/>
      <p:bldP spid="966" grpId="0" animBg="1"/>
      <p:bldP spid="966" grpId="1" animBg="1"/>
      <p:bldP spid="967" grpId="0"/>
      <p:bldP spid="968" grpId="0" animBg="1"/>
      <p:bldP spid="968" grpId="1" animBg="1"/>
      <p:bldP spid="969" grpId="0"/>
      <p:bldP spid="970" grpId="0" animBg="1"/>
      <p:bldP spid="970" grpId="1" animBg="1"/>
      <p:bldP spid="971" grpId="0"/>
      <p:bldP spid="972" grpId="0" animBg="1"/>
      <p:bldP spid="972" grpId="1" animBg="1"/>
      <p:bldP spid="9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Chart 2"/>
          <p:cNvGraphicFramePr/>
          <p:nvPr>
            <p:extLst>
              <p:ext uri="{D42A27DB-BD31-4B8C-83A1-F6EECF244321}">
                <p14:modId xmlns:p14="http://schemas.microsoft.com/office/powerpoint/2010/main" val="3521427176"/>
              </p:ext>
            </p:extLst>
          </p:nvPr>
        </p:nvGraphicFramePr>
        <p:xfrm>
          <a:off x="2218173" y="2550181"/>
          <a:ext cx="2053679" cy="217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2428387" y="3435030"/>
            <a:ext cx="1628560" cy="943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65%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4" name="Chart 39"/>
          <p:cNvGraphicFramePr/>
          <p:nvPr>
            <p:extLst>
              <p:ext uri="{D42A27DB-BD31-4B8C-83A1-F6EECF244321}">
                <p14:modId xmlns:p14="http://schemas.microsoft.com/office/powerpoint/2010/main" val="3303942585"/>
              </p:ext>
            </p:extLst>
          </p:nvPr>
        </p:nvGraphicFramePr>
        <p:xfrm>
          <a:off x="4560947" y="2584085"/>
          <a:ext cx="2053679" cy="217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Content Placeholder 2"/>
          <p:cNvSpPr txBox="1">
            <a:spLocks/>
          </p:cNvSpPr>
          <p:nvPr/>
        </p:nvSpPr>
        <p:spPr>
          <a:xfrm>
            <a:off x="4790213" y="3435030"/>
            <a:ext cx="1613641" cy="87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87%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6" name="Chart 47"/>
          <p:cNvGraphicFramePr/>
          <p:nvPr>
            <p:extLst>
              <p:ext uri="{D42A27DB-BD31-4B8C-83A1-F6EECF244321}">
                <p14:modId xmlns:p14="http://schemas.microsoft.com/office/powerpoint/2010/main" val="906645621"/>
              </p:ext>
            </p:extLst>
          </p:nvPr>
        </p:nvGraphicFramePr>
        <p:xfrm>
          <a:off x="6935431" y="2586406"/>
          <a:ext cx="2053679" cy="217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Content Placeholder 2"/>
          <p:cNvSpPr txBox="1">
            <a:spLocks/>
          </p:cNvSpPr>
          <p:nvPr/>
        </p:nvSpPr>
        <p:spPr>
          <a:xfrm>
            <a:off x="7161760" y="3433175"/>
            <a:ext cx="1584563" cy="87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35%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8" name="Chart 51"/>
          <p:cNvGraphicFramePr/>
          <p:nvPr>
            <p:extLst>
              <p:ext uri="{D42A27DB-BD31-4B8C-83A1-F6EECF244321}">
                <p14:modId xmlns:p14="http://schemas.microsoft.com/office/powerpoint/2010/main" val="339300773"/>
              </p:ext>
            </p:extLst>
          </p:nvPr>
        </p:nvGraphicFramePr>
        <p:xfrm>
          <a:off x="9211106" y="2584085"/>
          <a:ext cx="2053679" cy="217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Content Placeholder 2"/>
          <p:cNvSpPr txBox="1">
            <a:spLocks/>
          </p:cNvSpPr>
          <p:nvPr/>
        </p:nvSpPr>
        <p:spPr>
          <a:xfrm>
            <a:off x="9443604" y="3433174"/>
            <a:ext cx="1617778" cy="87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80%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" name="Group 1"/>
          <p:cNvGrpSpPr/>
          <p:nvPr/>
        </p:nvGrpSpPr>
        <p:grpSpPr>
          <a:xfrm>
            <a:off x="2322787" y="4845377"/>
            <a:ext cx="1817395" cy="1590789"/>
            <a:chOff x="643212" y="3277200"/>
            <a:chExt cx="1480516" cy="1246925"/>
          </a:xfrm>
        </p:grpSpPr>
        <p:cxnSp>
          <p:nvCxnSpPr>
            <p:cNvPr id="41" name="Straight Connector 58"/>
            <p:cNvCxnSpPr/>
            <p:nvPr/>
          </p:nvCxnSpPr>
          <p:spPr>
            <a:xfrm>
              <a:off x="762563" y="3588216"/>
              <a:ext cx="1264114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659800" y="3637754"/>
              <a:ext cx="1408077" cy="8863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</a:t>
              </a: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粘贴。</a:t>
              </a:r>
              <a:endParaRPr lang="en-US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3" name="Group 75"/>
            <p:cNvGrpSpPr/>
            <p:nvPr/>
          </p:nvGrpSpPr>
          <p:grpSpPr>
            <a:xfrm>
              <a:off x="643212" y="3277200"/>
              <a:ext cx="1480516" cy="711968"/>
              <a:chOff x="2343409" y="3530596"/>
              <a:chExt cx="1480516" cy="711968"/>
            </a:xfrm>
          </p:grpSpPr>
          <p:sp>
            <p:nvSpPr>
              <p:cNvPr id="44" name="Content Placeholder 2"/>
              <p:cNvSpPr txBox="1">
                <a:spLocks/>
              </p:cNvSpPr>
              <p:nvPr/>
            </p:nvSpPr>
            <p:spPr>
              <a:xfrm>
                <a:off x="2399260" y="3530596"/>
                <a:ext cx="1368814" cy="2899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zh-CN" alt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第一季度</a:t>
                </a:r>
                <a:endParaRPr lang="en-US" sz="2000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2343409" y="3560947"/>
                <a:ext cx="1480516" cy="6816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endParaRPr lang="en-US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6" name="Group 3"/>
          <p:cNvGrpSpPr/>
          <p:nvPr/>
        </p:nvGrpSpPr>
        <p:grpSpPr>
          <a:xfrm>
            <a:off x="4711427" y="4837708"/>
            <a:ext cx="1771215" cy="1603186"/>
            <a:chOff x="2599444" y="3277200"/>
            <a:chExt cx="1897594" cy="1256641"/>
          </a:xfrm>
        </p:grpSpPr>
        <p:cxnSp>
          <p:nvCxnSpPr>
            <p:cNvPr id="47" name="Straight Connector 56"/>
            <p:cNvCxnSpPr/>
            <p:nvPr/>
          </p:nvCxnSpPr>
          <p:spPr>
            <a:xfrm>
              <a:off x="2655745" y="3586723"/>
              <a:ext cx="1706378" cy="7508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2599444" y="3647470"/>
              <a:ext cx="1897594" cy="8863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您的内容打在这里，或者通过复制您的文本后，在此框中选择粘贴。</a:t>
              </a:r>
              <a:endParaRPr lang="en-US" altLang="zh-CN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2826104" y="3277200"/>
              <a:ext cx="1368814" cy="2899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第一季度</a:t>
              </a:r>
              <a:endParaRPr lang="en-US" altLang="zh-CN" sz="20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Group 4"/>
          <p:cNvGrpSpPr/>
          <p:nvPr/>
        </p:nvGrpSpPr>
        <p:grpSpPr>
          <a:xfrm>
            <a:off x="7098700" y="4855549"/>
            <a:ext cx="1750025" cy="1570783"/>
            <a:chOff x="4710035" y="3261409"/>
            <a:chExt cx="1874893" cy="1231242"/>
          </a:xfrm>
        </p:grpSpPr>
        <p:cxnSp>
          <p:nvCxnSpPr>
            <p:cNvPr id="51" name="Straight Connector 60"/>
            <p:cNvCxnSpPr/>
            <p:nvPr/>
          </p:nvCxnSpPr>
          <p:spPr>
            <a:xfrm flipV="1">
              <a:off x="4777594" y="3556948"/>
              <a:ext cx="1807334" cy="375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4710035" y="3612155"/>
              <a:ext cx="1874893" cy="8804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您的内容打在这里，或者通过复制您的文本后，在此框中选择粘贴。</a:t>
              </a:r>
              <a:endParaRPr lang="en-US" altLang="zh-CN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4941998" y="3261409"/>
              <a:ext cx="1368815" cy="276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第三季度</a:t>
              </a:r>
              <a:endParaRPr lang="en-US" altLang="zh-CN" sz="20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4" name="Group 5"/>
          <p:cNvGrpSpPr/>
          <p:nvPr/>
        </p:nvGrpSpPr>
        <p:grpSpPr>
          <a:xfrm>
            <a:off x="9366684" y="4845381"/>
            <a:ext cx="1763279" cy="1631128"/>
            <a:chOff x="6725900" y="3246848"/>
            <a:chExt cx="1889092" cy="1278543"/>
          </a:xfrm>
        </p:grpSpPr>
        <p:cxnSp>
          <p:nvCxnSpPr>
            <p:cNvPr id="55" name="Straight Connector 61"/>
            <p:cNvCxnSpPr/>
            <p:nvPr/>
          </p:nvCxnSpPr>
          <p:spPr>
            <a:xfrm flipV="1">
              <a:off x="6801552" y="3557115"/>
              <a:ext cx="1709756" cy="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6725900" y="3608669"/>
              <a:ext cx="1889092" cy="9167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您的内容打在这里，或者通过复制您的文本后，在此框中选择粘贴。</a:t>
              </a:r>
              <a:endParaRPr lang="en-US" altLang="zh-CN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054232" y="3246848"/>
              <a:ext cx="1368815" cy="2839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第四季度</a:t>
              </a:r>
              <a:endParaRPr lang="en-US" altLang="zh-CN" sz="20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2709191" y="1566613"/>
            <a:ext cx="8044156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1122620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Graphic spid="32" grpId="0">
        <p:bldAsOne/>
      </p:bldGraphic>
      <p:bldP spid="33" grpId="0"/>
      <p:bldGraphic spid="34" grpId="0">
        <p:bldAsOne/>
      </p:bldGraphic>
      <p:bldP spid="35" grpId="0"/>
      <p:bldGraphic spid="36" grpId="0">
        <p:bldAsOne/>
      </p:bldGraphic>
      <p:bldP spid="37" grpId="0"/>
      <p:bldGraphic spid="38" grpId="0">
        <p:bldAsOne/>
      </p:bldGraphic>
      <p:bldP spid="39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五边形 230"/>
          <p:cNvSpPr/>
          <p:nvPr/>
        </p:nvSpPr>
        <p:spPr>
          <a:xfrm flipH="1">
            <a:off x="2959002" y="3680119"/>
            <a:ext cx="3003174" cy="51069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2" name="五边形 231"/>
          <p:cNvSpPr/>
          <p:nvPr/>
        </p:nvSpPr>
        <p:spPr>
          <a:xfrm flipH="1">
            <a:off x="4115228" y="4286528"/>
            <a:ext cx="1846947" cy="51069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3" name="五边形 232"/>
          <p:cNvSpPr/>
          <p:nvPr/>
        </p:nvSpPr>
        <p:spPr>
          <a:xfrm flipH="1">
            <a:off x="3412607" y="4892938"/>
            <a:ext cx="2549568" cy="51069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4" name="五边形 233"/>
          <p:cNvSpPr/>
          <p:nvPr/>
        </p:nvSpPr>
        <p:spPr>
          <a:xfrm flipH="1">
            <a:off x="2285999" y="5499347"/>
            <a:ext cx="3676176" cy="51069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8" name="TextBox 159"/>
          <p:cNvSpPr txBox="1"/>
          <p:nvPr/>
        </p:nvSpPr>
        <p:spPr>
          <a:xfrm>
            <a:off x="5209324" y="3776672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73%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9" name="TextBox 160"/>
          <p:cNvSpPr txBox="1"/>
          <p:nvPr/>
        </p:nvSpPr>
        <p:spPr>
          <a:xfrm>
            <a:off x="5199705" y="4387905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30%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0" name="TextBox 161"/>
          <p:cNvSpPr txBox="1"/>
          <p:nvPr/>
        </p:nvSpPr>
        <p:spPr>
          <a:xfrm>
            <a:off x="5199706" y="4994394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50%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1" name="TextBox 162"/>
          <p:cNvSpPr txBox="1"/>
          <p:nvPr/>
        </p:nvSpPr>
        <p:spPr>
          <a:xfrm>
            <a:off x="5225355" y="5606734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75%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5" name="五边形 244"/>
          <p:cNvSpPr/>
          <p:nvPr/>
        </p:nvSpPr>
        <p:spPr>
          <a:xfrm>
            <a:off x="6931025" y="3682774"/>
            <a:ext cx="1532885" cy="51069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6" name="五边形 245"/>
          <p:cNvSpPr/>
          <p:nvPr/>
        </p:nvSpPr>
        <p:spPr>
          <a:xfrm>
            <a:off x="6931027" y="4289183"/>
            <a:ext cx="2893702" cy="51069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7" name="五边形 246"/>
          <p:cNvSpPr/>
          <p:nvPr/>
        </p:nvSpPr>
        <p:spPr>
          <a:xfrm>
            <a:off x="6931024" y="4895593"/>
            <a:ext cx="1814423" cy="51069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8" name="五边形 247"/>
          <p:cNvSpPr/>
          <p:nvPr/>
        </p:nvSpPr>
        <p:spPr>
          <a:xfrm>
            <a:off x="6931026" y="5502002"/>
            <a:ext cx="3867974" cy="51069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2" name="TextBox 173"/>
          <p:cNvSpPr txBox="1"/>
          <p:nvPr/>
        </p:nvSpPr>
        <p:spPr>
          <a:xfrm>
            <a:off x="7112093" y="3785298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3" name="TextBox 174"/>
          <p:cNvSpPr txBox="1"/>
          <p:nvPr/>
        </p:nvSpPr>
        <p:spPr>
          <a:xfrm>
            <a:off x="7112092" y="4381856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56%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4" name="TextBox 175"/>
          <p:cNvSpPr txBox="1"/>
          <p:nvPr/>
        </p:nvSpPr>
        <p:spPr>
          <a:xfrm>
            <a:off x="7112094" y="4994392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29%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5" name="TextBox 176"/>
          <p:cNvSpPr txBox="1"/>
          <p:nvPr/>
        </p:nvSpPr>
        <p:spPr>
          <a:xfrm>
            <a:off x="7129071" y="5603458"/>
            <a:ext cx="60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77%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9" name="TextBox 180"/>
          <p:cNvSpPr txBox="1"/>
          <p:nvPr/>
        </p:nvSpPr>
        <p:spPr>
          <a:xfrm>
            <a:off x="6066099" y="3785872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项目一</a:t>
            </a:r>
            <a:endParaRPr lang="zh-CN" altLang="en-US" sz="1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0" name="TextBox 181"/>
          <p:cNvSpPr txBox="1"/>
          <p:nvPr/>
        </p:nvSpPr>
        <p:spPr>
          <a:xfrm>
            <a:off x="6066099" y="4387983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项目二</a:t>
            </a:r>
            <a:endParaRPr lang="zh-CN" altLang="en-US" sz="1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1" name="TextBox 182"/>
          <p:cNvSpPr txBox="1"/>
          <p:nvPr/>
        </p:nvSpPr>
        <p:spPr>
          <a:xfrm>
            <a:off x="6066331" y="4994393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项目三</a:t>
            </a:r>
            <a:endParaRPr lang="zh-CN" altLang="en-US" sz="1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2" name="TextBox 183"/>
          <p:cNvSpPr txBox="1"/>
          <p:nvPr/>
        </p:nvSpPr>
        <p:spPr>
          <a:xfrm>
            <a:off x="6066331" y="5603458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项目四</a:t>
            </a:r>
            <a:endParaRPr lang="zh-CN" altLang="en-US" sz="15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" name="Oval 4"/>
          <p:cNvSpPr/>
          <p:nvPr/>
        </p:nvSpPr>
        <p:spPr>
          <a:xfrm>
            <a:off x="6928518" y="1424796"/>
            <a:ext cx="960204" cy="9056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endParaRPr 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7" name="Oval 5"/>
          <p:cNvSpPr/>
          <p:nvPr/>
        </p:nvSpPr>
        <p:spPr>
          <a:xfrm>
            <a:off x="5016131" y="1424796"/>
            <a:ext cx="960204" cy="9056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endParaRPr 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8" name="Text Box 10"/>
          <p:cNvSpPr txBox="1">
            <a:spLocks noChangeArrowheads="1"/>
          </p:cNvSpPr>
          <p:nvPr/>
        </p:nvSpPr>
        <p:spPr bwMode="auto">
          <a:xfrm>
            <a:off x="6931027" y="2372490"/>
            <a:ext cx="27432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标题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sz="140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269" name="Text Box 10"/>
          <p:cNvSpPr txBox="1">
            <a:spLocks noChangeArrowheads="1"/>
          </p:cNvSpPr>
          <p:nvPr/>
        </p:nvSpPr>
        <p:spPr bwMode="auto">
          <a:xfrm>
            <a:off x="3233135" y="2372489"/>
            <a:ext cx="27432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</a:t>
            </a:r>
            <a:r>
              <a:rPr lang="zh-CN" altLang="en-US" sz="14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标题</a:t>
            </a:r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1088232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文字。</a:t>
            </a:r>
            <a:endParaRPr lang="en-US" sz="140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232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49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9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4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9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4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2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1" grpId="0" animBg="1"/>
      <p:bldP spid="232" grpId="0" animBg="1"/>
      <p:bldP spid="233" grpId="0" animBg="1"/>
      <p:bldP spid="234" grpId="0" animBg="1"/>
      <p:bldP spid="238" grpId="0"/>
      <p:bldP spid="239" grpId="0"/>
      <p:bldP spid="240" grpId="0"/>
      <p:bldP spid="241" grpId="0"/>
      <p:bldP spid="245" grpId="0" animBg="1"/>
      <p:bldP spid="246" grpId="0" animBg="1"/>
      <p:bldP spid="247" grpId="0" animBg="1"/>
      <p:bldP spid="248" grpId="0" animBg="1"/>
      <p:bldP spid="252" grpId="0"/>
      <p:bldP spid="253" grpId="0"/>
      <p:bldP spid="254" grpId="0"/>
      <p:bldP spid="255" grpId="0"/>
      <p:bldP spid="259" grpId="0"/>
      <p:bldP spid="260" grpId="0"/>
      <p:bldP spid="261" grpId="0"/>
      <p:bldP spid="262" grpId="0"/>
      <p:bldP spid="266" grpId="0" animBg="1"/>
      <p:bldP spid="267" grpId="0" animBg="1"/>
      <p:bldP spid="268" grpId="0"/>
      <p:bldP spid="2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3"/>
          <p:cNvSpPr>
            <a:spLocks noChangeArrowheads="1"/>
          </p:cNvSpPr>
          <p:nvPr/>
        </p:nvSpPr>
        <p:spPr bwMode="auto">
          <a:xfrm>
            <a:off x="4763978" y="456820"/>
            <a:ext cx="3185469" cy="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Impact" pitchFamily="34" charset="0"/>
              </a:rPr>
              <a:t>单击此处添加主题</a:t>
            </a:r>
            <a:endParaRPr lang="zh-CN" altLang="en-US" sz="293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140182" y="511612"/>
            <a:ext cx="263341" cy="395013"/>
            <a:chOff x="5284519" y="1508166"/>
            <a:chExt cx="213756" cy="427512"/>
          </a:xfrm>
        </p:grpSpPr>
        <p:cxnSp>
          <p:nvCxnSpPr>
            <p:cNvPr id="53" name="直接连接符 5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2406692" y="2117248"/>
            <a:ext cx="16764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文本。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2319238" y="4540959"/>
            <a:ext cx="16764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文本。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8895623" y="2317328"/>
            <a:ext cx="16764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文本。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8872058" y="4657248"/>
            <a:ext cx="16764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232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文本。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92692" y="2532274"/>
            <a:ext cx="3581400" cy="2667000"/>
            <a:chOff x="4692692" y="2532274"/>
            <a:chExt cx="3581400" cy="2667000"/>
          </a:xfrm>
        </p:grpSpPr>
        <p:graphicFrame>
          <p:nvGraphicFramePr>
            <p:cNvPr id="55" name="Chart 2"/>
            <p:cNvGraphicFramePr/>
            <p:nvPr>
              <p:extLst>
                <p:ext uri="{D42A27DB-BD31-4B8C-83A1-F6EECF244321}">
                  <p14:modId xmlns:p14="http://schemas.microsoft.com/office/powerpoint/2010/main" val="3757479284"/>
                </p:ext>
              </p:extLst>
            </p:nvPr>
          </p:nvGraphicFramePr>
          <p:xfrm>
            <a:off x="4692692" y="2676048"/>
            <a:ext cx="3581400" cy="238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" name="Oval 3"/>
            <p:cNvSpPr/>
            <p:nvPr/>
          </p:nvSpPr>
          <p:spPr>
            <a:xfrm>
              <a:off x="5149892" y="2532274"/>
              <a:ext cx="2667000" cy="2667000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 Box 10"/>
            <p:cNvSpPr txBox="1">
              <a:spLocks noChangeArrowheads="1"/>
            </p:cNvSpPr>
            <p:nvPr/>
          </p:nvSpPr>
          <p:spPr bwMode="auto">
            <a:xfrm>
              <a:off x="6015878" y="3598433"/>
              <a:ext cx="935028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itchFamily="34" charset="0"/>
                </a:rPr>
                <a:t>区域</a:t>
              </a:r>
              <a:endPara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endParaRPr>
            </a:p>
            <a:p>
              <a:pPr algn="ctr" defTabSz="1088232"/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itchFamily="34" charset="0"/>
                </a:rPr>
                <a:t>市场</a:t>
              </a:r>
              <a:endParaRPr lang="en-US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31285" y="2269648"/>
            <a:ext cx="1386891" cy="1328785"/>
            <a:chOff x="4131285" y="2269648"/>
            <a:chExt cx="1386891" cy="1328785"/>
          </a:xfrm>
        </p:grpSpPr>
        <p:sp>
          <p:nvSpPr>
            <p:cNvPr id="57" name="Oval 4"/>
            <p:cNvSpPr/>
            <p:nvPr/>
          </p:nvSpPr>
          <p:spPr>
            <a:xfrm>
              <a:off x="4923526" y="3031361"/>
              <a:ext cx="586024" cy="56707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9"/>
            <p:cNvSpPr/>
            <p:nvPr/>
          </p:nvSpPr>
          <p:spPr>
            <a:xfrm>
              <a:off x="4131285" y="2269648"/>
              <a:ext cx="594227" cy="5976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grpSp>
          <p:nvGrpSpPr>
            <p:cNvPr id="63" name="Group 10"/>
            <p:cNvGrpSpPr/>
            <p:nvPr/>
          </p:nvGrpSpPr>
          <p:grpSpPr>
            <a:xfrm>
              <a:off x="4239552" y="2398666"/>
              <a:ext cx="381854" cy="310725"/>
              <a:chOff x="1550139" y="1314466"/>
              <a:chExt cx="509139" cy="414300"/>
            </a:xfrm>
            <a:solidFill>
              <a:schemeClr val="bg1"/>
            </a:solidFill>
          </p:grpSpPr>
          <p:sp>
            <p:nvSpPr>
              <p:cNvPr id="64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3" name="Text Box 10"/>
            <p:cNvSpPr txBox="1">
              <a:spLocks noChangeArrowheads="1"/>
            </p:cNvSpPr>
            <p:nvPr/>
          </p:nvSpPr>
          <p:spPr bwMode="auto">
            <a:xfrm>
              <a:off x="4932152" y="3154995"/>
              <a:ext cx="58602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en-US" b="1" dirty="0" smtClean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35%</a:t>
              </a:r>
            </a:p>
          </p:txBody>
        </p:sp>
        <p:cxnSp>
          <p:nvCxnSpPr>
            <p:cNvPr id="100" name="Straight Arrow Connector 55"/>
            <p:cNvCxnSpPr>
              <a:stCxn id="57" idx="1"/>
              <a:endCxn id="62" idx="5"/>
            </p:cNvCxnSpPr>
            <p:nvPr/>
          </p:nvCxnSpPr>
          <p:spPr>
            <a:xfrm flipH="1" flipV="1">
              <a:off x="4638489" y="2779763"/>
              <a:ext cx="370858" cy="334644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7209526" y="2469728"/>
            <a:ext cx="1609897" cy="795330"/>
            <a:chOff x="7209526" y="2469728"/>
            <a:chExt cx="1609897" cy="795330"/>
          </a:xfrm>
        </p:grpSpPr>
        <p:sp>
          <p:nvSpPr>
            <p:cNvPr id="58" name="Oval 5"/>
            <p:cNvSpPr/>
            <p:nvPr/>
          </p:nvSpPr>
          <p:spPr>
            <a:xfrm>
              <a:off x="7209526" y="2697986"/>
              <a:ext cx="586024" cy="567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21"/>
            <p:cNvSpPr/>
            <p:nvPr/>
          </p:nvSpPr>
          <p:spPr>
            <a:xfrm>
              <a:off x="8225196" y="2469728"/>
              <a:ext cx="594227" cy="5976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grpSp>
          <p:nvGrpSpPr>
            <p:cNvPr id="71" name="Group 22"/>
            <p:cNvGrpSpPr/>
            <p:nvPr/>
          </p:nvGrpSpPr>
          <p:grpSpPr>
            <a:xfrm>
              <a:off x="8346345" y="2631940"/>
              <a:ext cx="353172" cy="262091"/>
              <a:chOff x="5129089" y="3156352"/>
              <a:chExt cx="474198" cy="351905"/>
            </a:xfrm>
            <a:solidFill>
              <a:schemeClr val="bg1"/>
            </a:solidFill>
          </p:grpSpPr>
          <p:sp>
            <p:nvSpPr>
              <p:cNvPr id="72" name="Freeform 66"/>
              <p:cNvSpPr>
                <a:spLocks noEditPoints="1"/>
              </p:cNvSpPr>
              <p:nvPr/>
            </p:nvSpPr>
            <p:spPr bwMode="auto">
              <a:xfrm>
                <a:off x="5139073" y="3156352"/>
                <a:ext cx="459224" cy="279527"/>
              </a:xfrm>
              <a:custGeom>
                <a:avLst/>
                <a:gdLst>
                  <a:gd name="T0" fmla="*/ 184 w 184"/>
                  <a:gd name="T1" fmla="*/ 0 h 112"/>
                  <a:gd name="T2" fmla="*/ 0 w 184"/>
                  <a:gd name="T3" fmla="*/ 0 h 112"/>
                  <a:gd name="T4" fmla="*/ 0 w 184"/>
                  <a:gd name="T5" fmla="*/ 112 h 112"/>
                  <a:gd name="T6" fmla="*/ 184 w 184"/>
                  <a:gd name="T7" fmla="*/ 112 h 112"/>
                  <a:gd name="T8" fmla="*/ 184 w 184"/>
                  <a:gd name="T9" fmla="*/ 0 h 112"/>
                  <a:gd name="T10" fmla="*/ 176 w 184"/>
                  <a:gd name="T11" fmla="*/ 102 h 112"/>
                  <a:gd name="T12" fmla="*/ 8 w 184"/>
                  <a:gd name="T13" fmla="*/ 102 h 112"/>
                  <a:gd name="T14" fmla="*/ 8 w 184"/>
                  <a:gd name="T15" fmla="*/ 8 h 112"/>
                  <a:gd name="T16" fmla="*/ 176 w 184"/>
                  <a:gd name="T17" fmla="*/ 8 h 112"/>
                  <a:gd name="T18" fmla="*/ 176 w 184"/>
                  <a:gd name="T19" fmla="*/ 10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12">
                    <a:moveTo>
                      <a:pt x="184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84" y="112"/>
                    </a:lnTo>
                    <a:lnTo>
                      <a:pt x="184" y="0"/>
                    </a:lnTo>
                    <a:close/>
                    <a:moveTo>
                      <a:pt x="176" y="102"/>
                    </a:moveTo>
                    <a:lnTo>
                      <a:pt x="8" y="102"/>
                    </a:lnTo>
                    <a:lnTo>
                      <a:pt x="8" y="8"/>
                    </a:lnTo>
                    <a:lnTo>
                      <a:pt x="176" y="8"/>
                    </a:lnTo>
                    <a:lnTo>
                      <a:pt x="176" y="1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5129089" y="3448358"/>
                <a:ext cx="474198" cy="59899"/>
              </a:xfrm>
              <a:custGeom>
                <a:avLst/>
                <a:gdLst>
                  <a:gd name="T0" fmla="*/ 190 w 190"/>
                  <a:gd name="T1" fmla="*/ 16 h 24"/>
                  <a:gd name="T2" fmla="*/ 188 w 190"/>
                  <a:gd name="T3" fmla="*/ 0 h 24"/>
                  <a:gd name="T4" fmla="*/ 3 w 190"/>
                  <a:gd name="T5" fmla="*/ 0 h 24"/>
                  <a:gd name="T6" fmla="*/ 0 w 190"/>
                  <a:gd name="T7" fmla="*/ 16 h 24"/>
                  <a:gd name="T8" fmla="*/ 0 w 190"/>
                  <a:gd name="T9" fmla="*/ 16 h 24"/>
                  <a:gd name="T10" fmla="*/ 0 w 190"/>
                  <a:gd name="T11" fmla="*/ 24 h 24"/>
                  <a:gd name="T12" fmla="*/ 190 w 190"/>
                  <a:gd name="T13" fmla="*/ 24 h 24"/>
                  <a:gd name="T14" fmla="*/ 190 w 190"/>
                  <a:gd name="T15" fmla="*/ 16 h 24"/>
                  <a:gd name="T16" fmla="*/ 190 w 190"/>
                  <a:gd name="T1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24">
                    <a:moveTo>
                      <a:pt x="190" y="16"/>
                    </a:moveTo>
                    <a:lnTo>
                      <a:pt x="188" y="0"/>
                    </a:lnTo>
                    <a:lnTo>
                      <a:pt x="3" y="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190" y="24"/>
                    </a:lnTo>
                    <a:lnTo>
                      <a:pt x="190" y="16"/>
                    </a:lnTo>
                    <a:lnTo>
                      <a:pt x="190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7226778" y="2810979"/>
              <a:ext cx="58602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en-US" b="1" dirty="0" smtClean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25%</a:t>
              </a:r>
            </a:p>
          </p:txBody>
        </p:sp>
        <p:cxnSp>
          <p:nvCxnSpPr>
            <p:cNvPr id="101" name="Straight Arrow Connector 58"/>
            <p:cNvCxnSpPr>
              <a:endCxn id="70" idx="2"/>
            </p:cNvCxnSpPr>
            <p:nvPr/>
          </p:nvCxnSpPr>
          <p:spPr>
            <a:xfrm flipV="1">
              <a:off x="7740692" y="2768547"/>
              <a:ext cx="484504" cy="183726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7364886" y="4341813"/>
            <a:ext cx="1376056" cy="1152994"/>
            <a:chOff x="7364886" y="4341813"/>
            <a:chExt cx="1376056" cy="1152994"/>
          </a:xfrm>
        </p:grpSpPr>
        <p:sp>
          <p:nvSpPr>
            <p:cNvPr id="60" name="Oval 7"/>
            <p:cNvSpPr/>
            <p:nvPr/>
          </p:nvSpPr>
          <p:spPr>
            <a:xfrm>
              <a:off x="7365388" y="4341813"/>
              <a:ext cx="586024" cy="56707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26"/>
            <p:cNvSpPr/>
            <p:nvPr/>
          </p:nvSpPr>
          <p:spPr>
            <a:xfrm>
              <a:off x="8146715" y="4897170"/>
              <a:ext cx="594227" cy="5976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grpSp>
          <p:nvGrpSpPr>
            <p:cNvPr id="80" name="Group 34"/>
            <p:cNvGrpSpPr/>
            <p:nvPr/>
          </p:nvGrpSpPr>
          <p:grpSpPr>
            <a:xfrm>
              <a:off x="8268361" y="5040081"/>
              <a:ext cx="385440" cy="269394"/>
              <a:chOff x="7999238" y="1399322"/>
              <a:chExt cx="464215" cy="324452"/>
            </a:xfrm>
            <a:solidFill>
              <a:schemeClr val="bg1"/>
            </a:solidFill>
          </p:grpSpPr>
          <p:sp>
            <p:nvSpPr>
              <p:cNvPr id="81" name="Freeform 57"/>
              <p:cNvSpPr>
                <a:spLocks noEditPoints="1"/>
              </p:cNvSpPr>
              <p:nvPr/>
            </p:nvSpPr>
            <p:spPr bwMode="auto">
              <a:xfrm>
                <a:off x="7999238" y="1399322"/>
                <a:ext cx="331940" cy="324452"/>
              </a:xfrm>
              <a:custGeom>
                <a:avLst/>
                <a:gdLst>
                  <a:gd name="T0" fmla="*/ 86 w 100"/>
                  <a:gd name="T1" fmla="*/ 60 h 97"/>
                  <a:gd name="T2" fmla="*/ 100 w 100"/>
                  <a:gd name="T3" fmla="*/ 54 h 97"/>
                  <a:gd name="T4" fmla="*/ 100 w 100"/>
                  <a:gd name="T5" fmla="*/ 43 h 97"/>
                  <a:gd name="T6" fmla="*/ 86 w 100"/>
                  <a:gd name="T7" fmla="*/ 38 h 97"/>
                  <a:gd name="T8" fmla="*/ 83 w 100"/>
                  <a:gd name="T9" fmla="*/ 32 h 97"/>
                  <a:gd name="T10" fmla="*/ 89 w 100"/>
                  <a:gd name="T11" fmla="*/ 18 h 97"/>
                  <a:gd name="T12" fmla="*/ 81 w 100"/>
                  <a:gd name="T13" fmla="*/ 11 h 97"/>
                  <a:gd name="T14" fmla="*/ 67 w 100"/>
                  <a:gd name="T15" fmla="*/ 16 h 97"/>
                  <a:gd name="T16" fmla="*/ 61 w 100"/>
                  <a:gd name="T17" fmla="*/ 14 h 97"/>
                  <a:gd name="T18" fmla="*/ 55 w 100"/>
                  <a:gd name="T19" fmla="*/ 0 h 97"/>
                  <a:gd name="T20" fmla="*/ 44 w 100"/>
                  <a:gd name="T21" fmla="*/ 0 h 97"/>
                  <a:gd name="T22" fmla="*/ 39 w 100"/>
                  <a:gd name="T23" fmla="*/ 14 h 97"/>
                  <a:gd name="T24" fmla="*/ 33 w 100"/>
                  <a:gd name="T25" fmla="*/ 16 h 97"/>
                  <a:gd name="T26" fmla="*/ 19 w 100"/>
                  <a:gd name="T27" fmla="*/ 11 h 97"/>
                  <a:gd name="T28" fmla="*/ 11 w 100"/>
                  <a:gd name="T29" fmla="*/ 19 h 97"/>
                  <a:gd name="T30" fmla="*/ 17 w 100"/>
                  <a:gd name="T31" fmla="*/ 32 h 97"/>
                  <a:gd name="T32" fmla="*/ 14 w 100"/>
                  <a:gd name="T33" fmla="*/ 38 h 97"/>
                  <a:gd name="T34" fmla="*/ 0 w 100"/>
                  <a:gd name="T35" fmla="*/ 44 h 97"/>
                  <a:gd name="T36" fmla="*/ 0 w 100"/>
                  <a:gd name="T37" fmla="*/ 54 h 97"/>
                  <a:gd name="T38" fmla="*/ 14 w 100"/>
                  <a:gd name="T39" fmla="*/ 60 h 97"/>
                  <a:gd name="T40" fmla="*/ 17 w 100"/>
                  <a:gd name="T41" fmla="*/ 66 h 97"/>
                  <a:gd name="T42" fmla="*/ 11 w 100"/>
                  <a:gd name="T43" fmla="*/ 80 h 97"/>
                  <a:gd name="T44" fmla="*/ 19 w 100"/>
                  <a:gd name="T45" fmla="*/ 87 h 97"/>
                  <a:gd name="T46" fmla="*/ 33 w 100"/>
                  <a:gd name="T47" fmla="*/ 82 h 97"/>
                  <a:gd name="T48" fmla="*/ 39 w 100"/>
                  <a:gd name="T49" fmla="*/ 84 h 97"/>
                  <a:gd name="T50" fmla="*/ 45 w 100"/>
                  <a:gd name="T51" fmla="*/ 97 h 97"/>
                  <a:gd name="T52" fmla="*/ 56 w 100"/>
                  <a:gd name="T53" fmla="*/ 97 h 97"/>
                  <a:gd name="T54" fmla="*/ 61 w 100"/>
                  <a:gd name="T55" fmla="*/ 84 h 97"/>
                  <a:gd name="T56" fmla="*/ 67 w 100"/>
                  <a:gd name="T57" fmla="*/ 82 h 97"/>
                  <a:gd name="T58" fmla="*/ 81 w 100"/>
                  <a:gd name="T59" fmla="*/ 87 h 97"/>
                  <a:gd name="T60" fmla="*/ 89 w 100"/>
                  <a:gd name="T61" fmla="*/ 79 h 97"/>
                  <a:gd name="T62" fmla="*/ 83 w 100"/>
                  <a:gd name="T63" fmla="*/ 66 h 97"/>
                  <a:gd name="T64" fmla="*/ 86 w 100"/>
                  <a:gd name="T65" fmla="*/ 60 h 97"/>
                  <a:gd name="T66" fmla="*/ 50 w 100"/>
                  <a:gd name="T67" fmla="*/ 64 h 97"/>
                  <a:gd name="T68" fmla="*/ 34 w 100"/>
                  <a:gd name="T69" fmla="*/ 49 h 97"/>
                  <a:gd name="T70" fmla="*/ 50 w 100"/>
                  <a:gd name="T71" fmla="*/ 33 h 97"/>
                  <a:gd name="T72" fmla="*/ 66 w 100"/>
                  <a:gd name="T73" fmla="*/ 49 h 97"/>
                  <a:gd name="T74" fmla="*/ 50 w 100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7">
                    <a:moveTo>
                      <a:pt x="86" y="60"/>
                    </a:moveTo>
                    <a:cubicBezTo>
                      <a:pt x="86" y="60"/>
                      <a:pt x="100" y="55"/>
                      <a:pt x="100" y="5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43"/>
                      <a:pt x="86" y="38"/>
                      <a:pt x="86" y="38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2"/>
                      <a:pt x="89" y="19"/>
                      <a:pt x="89" y="18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0" y="10"/>
                      <a:pt x="67" y="16"/>
                      <a:pt x="67" y="16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4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9" y="14"/>
                      <a:pt x="39" y="14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19" y="10"/>
                      <a:pt x="19" y="11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7" y="32"/>
                      <a:pt x="17" y="3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0" y="43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14" y="60"/>
                      <a:pt x="14" y="60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1" y="79"/>
                      <a:pt x="11" y="8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20" y="88"/>
                      <a:pt x="33" y="82"/>
                      <a:pt x="33" y="82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84"/>
                      <a:pt x="44" y="97"/>
                      <a:pt x="4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61" y="84"/>
                      <a:pt x="61" y="84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81" y="87"/>
                      <a:pt x="81" y="87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90" y="79"/>
                      <a:pt x="83" y="66"/>
                      <a:pt x="83" y="66"/>
                    </a:cubicBezTo>
                    <a:lnTo>
                      <a:pt x="86" y="60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9"/>
                    </a:cubicBezTo>
                    <a:cubicBezTo>
                      <a:pt x="34" y="40"/>
                      <a:pt x="41" y="33"/>
                      <a:pt x="50" y="33"/>
                    </a:cubicBezTo>
                    <a:cubicBezTo>
                      <a:pt x="59" y="33"/>
                      <a:pt x="66" y="40"/>
                      <a:pt x="66" y="49"/>
                    </a:cubicBezTo>
                    <a:cubicBezTo>
                      <a:pt x="66" y="57"/>
                      <a:pt x="59" y="64"/>
                      <a:pt x="5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" name="Freeform 58"/>
              <p:cNvSpPr>
                <a:spLocks noEditPoints="1"/>
              </p:cNvSpPr>
              <p:nvPr/>
            </p:nvSpPr>
            <p:spPr bwMode="auto">
              <a:xfrm>
                <a:off x="8308715" y="1564044"/>
                <a:ext cx="154738" cy="154738"/>
              </a:xfrm>
              <a:custGeom>
                <a:avLst/>
                <a:gdLst>
                  <a:gd name="T0" fmla="*/ 41 w 47"/>
                  <a:gd name="T1" fmla="*/ 22 h 47"/>
                  <a:gd name="T2" fmla="*/ 41 w 47"/>
                  <a:gd name="T3" fmla="*/ 19 h 47"/>
                  <a:gd name="T4" fmla="*/ 45 w 47"/>
                  <a:gd name="T5" fmla="*/ 13 h 47"/>
                  <a:gd name="T6" fmla="*/ 42 w 47"/>
                  <a:gd name="T7" fmla="*/ 9 h 47"/>
                  <a:gd name="T8" fmla="*/ 35 w 47"/>
                  <a:gd name="T9" fmla="*/ 10 h 47"/>
                  <a:gd name="T10" fmla="*/ 33 w 47"/>
                  <a:gd name="T11" fmla="*/ 8 h 47"/>
                  <a:gd name="T12" fmla="*/ 32 w 47"/>
                  <a:gd name="T13" fmla="*/ 1 h 47"/>
                  <a:gd name="T14" fmla="*/ 27 w 47"/>
                  <a:gd name="T15" fmla="*/ 0 h 47"/>
                  <a:gd name="T16" fmla="*/ 23 w 47"/>
                  <a:gd name="T17" fmla="*/ 6 h 47"/>
                  <a:gd name="T18" fmla="*/ 20 w 47"/>
                  <a:gd name="T19" fmla="*/ 6 h 47"/>
                  <a:gd name="T20" fmla="*/ 14 w 47"/>
                  <a:gd name="T21" fmla="*/ 2 h 47"/>
                  <a:gd name="T22" fmla="*/ 9 w 47"/>
                  <a:gd name="T23" fmla="*/ 5 h 47"/>
                  <a:gd name="T24" fmla="*/ 10 w 47"/>
                  <a:gd name="T25" fmla="*/ 12 h 47"/>
                  <a:gd name="T26" fmla="*/ 9 w 47"/>
                  <a:gd name="T27" fmla="*/ 14 h 47"/>
                  <a:gd name="T28" fmla="*/ 2 w 47"/>
                  <a:gd name="T29" fmla="*/ 16 h 47"/>
                  <a:gd name="T30" fmla="*/ 1 w 47"/>
                  <a:gd name="T31" fmla="*/ 21 h 47"/>
                  <a:gd name="T32" fmla="*/ 6 w 47"/>
                  <a:gd name="T33" fmla="*/ 25 h 47"/>
                  <a:gd name="T34" fmla="*/ 7 w 47"/>
                  <a:gd name="T35" fmla="*/ 28 h 47"/>
                  <a:gd name="T36" fmla="*/ 3 w 47"/>
                  <a:gd name="T37" fmla="*/ 34 h 47"/>
                  <a:gd name="T38" fmla="*/ 5 w 47"/>
                  <a:gd name="T39" fmla="*/ 38 h 47"/>
                  <a:gd name="T40" fmla="*/ 12 w 47"/>
                  <a:gd name="T41" fmla="*/ 37 h 47"/>
                  <a:gd name="T42" fmla="*/ 14 w 47"/>
                  <a:gd name="T43" fmla="*/ 39 h 47"/>
                  <a:gd name="T44" fmla="*/ 16 w 47"/>
                  <a:gd name="T45" fmla="*/ 46 h 47"/>
                  <a:gd name="T46" fmla="*/ 21 w 47"/>
                  <a:gd name="T47" fmla="*/ 47 h 47"/>
                  <a:gd name="T48" fmla="*/ 25 w 47"/>
                  <a:gd name="T49" fmla="*/ 41 h 47"/>
                  <a:gd name="T50" fmla="*/ 28 w 47"/>
                  <a:gd name="T51" fmla="*/ 41 h 47"/>
                  <a:gd name="T52" fmla="*/ 33 w 47"/>
                  <a:gd name="T53" fmla="*/ 45 h 47"/>
                  <a:gd name="T54" fmla="*/ 38 w 47"/>
                  <a:gd name="T55" fmla="*/ 42 h 47"/>
                  <a:gd name="T56" fmla="*/ 37 w 47"/>
                  <a:gd name="T57" fmla="*/ 35 h 47"/>
                  <a:gd name="T58" fmla="*/ 39 w 47"/>
                  <a:gd name="T59" fmla="*/ 33 h 47"/>
                  <a:gd name="T60" fmla="*/ 46 w 47"/>
                  <a:gd name="T61" fmla="*/ 31 h 47"/>
                  <a:gd name="T62" fmla="*/ 47 w 47"/>
                  <a:gd name="T63" fmla="*/ 26 h 47"/>
                  <a:gd name="T64" fmla="*/ 41 w 47"/>
                  <a:gd name="T65" fmla="*/ 22 h 47"/>
                  <a:gd name="T66" fmla="*/ 31 w 47"/>
                  <a:gd name="T67" fmla="*/ 25 h 47"/>
                  <a:gd name="T68" fmla="*/ 22 w 47"/>
                  <a:gd name="T69" fmla="*/ 31 h 47"/>
                  <a:gd name="T70" fmla="*/ 16 w 47"/>
                  <a:gd name="T71" fmla="*/ 22 h 47"/>
                  <a:gd name="T72" fmla="*/ 25 w 47"/>
                  <a:gd name="T73" fmla="*/ 16 h 47"/>
                  <a:gd name="T74" fmla="*/ 31 w 47"/>
                  <a:gd name="T75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1" y="22"/>
                    </a:move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5" y="14"/>
                      <a:pt x="45" y="13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35" y="10"/>
                      <a:pt x="35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1"/>
                      <a:pt x="32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3" y="6"/>
                      <a:pt x="23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14" y="2"/>
                      <a:pt x="14" y="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2" y="15"/>
                      <a:pt x="2" y="16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2" y="33"/>
                      <a:pt x="3" y="34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12" y="37"/>
                      <a:pt x="12" y="3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5" y="46"/>
                      <a:pt x="16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25" y="41"/>
                      <a:pt x="25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33" y="45"/>
                      <a:pt x="33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7" y="35"/>
                      <a:pt x="37" y="35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45" y="32"/>
                      <a:pt x="46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1" y="22"/>
                      <a:pt x="41" y="22"/>
                    </a:cubicBezTo>
                    <a:close/>
                    <a:moveTo>
                      <a:pt x="31" y="25"/>
                    </a:moveTo>
                    <a:cubicBezTo>
                      <a:pt x="30" y="29"/>
                      <a:pt x="26" y="32"/>
                      <a:pt x="22" y="31"/>
                    </a:cubicBezTo>
                    <a:cubicBezTo>
                      <a:pt x="18" y="30"/>
                      <a:pt x="15" y="26"/>
                      <a:pt x="16" y="22"/>
                    </a:cubicBezTo>
                    <a:cubicBezTo>
                      <a:pt x="17" y="18"/>
                      <a:pt x="22" y="15"/>
                      <a:pt x="25" y="16"/>
                    </a:cubicBezTo>
                    <a:cubicBezTo>
                      <a:pt x="29" y="17"/>
                      <a:pt x="32" y="21"/>
                      <a:pt x="3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7364886" y="4468590"/>
              <a:ext cx="58602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en-US" b="1" dirty="0" smtClean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10%</a:t>
              </a:r>
            </a:p>
          </p:txBody>
        </p:sp>
        <p:cxnSp>
          <p:nvCxnSpPr>
            <p:cNvPr id="102" name="Straight Arrow Connector 60"/>
            <p:cNvCxnSpPr>
              <a:stCxn id="60" idx="5"/>
              <a:endCxn id="75" idx="1"/>
            </p:cNvCxnSpPr>
            <p:nvPr/>
          </p:nvCxnSpPr>
          <p:spPr>
            <a:xfrm>
              <a:off x="7865591" y="4825839"/>
              <a:ext cx="368147" cy="158853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4181276" y="4936361"/>
            <a:ext cx="2356974" cy="734069"/>
            <a:chOff x="4181276" y="4936361"/>
            <a:chExt cx="2356974" cy="734069"/>
          </a:xfrm>
        </p:grpSpPr>
        <p:sp>
          <p:nvSpPr>
            <p:cNvPr id="59" name="Oval 6"/>
            <p:cNvSpPr/>
            <p:nvPr/>
          </p:nvSpPr>
          <p:spPr>
            <a:xfrm>
              <a:off x="5952226" y="4936361"/>
              <a:ext cx="586024" cy="567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15"/>
            <p:cNvSpPr/>
            <p:nvPr/>
          </p:nvSpPr>
          <p:spPr>
            <a:xfrm>
              <a:off x="4181276" y="5072793"/>
              <a:ext cx="594227" cy="5976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grpSp>
          <p:nvGrpSpPr>
            <p:cNvPr id="76" name="Group 30"/>
            <p:cNvGrpSpPr/>
            <p:nvPr/>
          </p:nvGrpSpPr>
          <p:grpSpPr>
            <a:xfrm>
              <a:off x="4315369" y="5231695"/>
              <a:ext cx="341924" cy="312911"/>
              <a:chOff x="6726389" y="1486674"/>
              <a:chExt cx="411805" cy="376863"/>
            </a:xfrm>
            <a:solidFill>
              <a:schemeClr val="bg1"/>
            </a:solidFill>
          </p:grpSpPr>
          <p:sp>
            <p:nvSpPr>
              <p:cNvPr id="77" name="Oval 52"/>
              <p:cNvSpPr>
                <a:spLocks noChangeArrowheads="1"/>
              </p:cNvSpPr>
              <p:nvPr/>
            </p:nvSpPr>
            <p:spPr bwMode="auto">
              <a:xfrm>
                <a:off x="6773808" y="1786168"/>
                <a:ext cx="44924" cy="424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" name="Oval 53"/>
              <p:cNvSpPr>
                <a:spLocks noChangeArrowheads="1"/>
              </p:cNvSpPr>
              <p:nvPr/>
            </p:nvSpPr>
            <p:spPr bwMode="auto">
              <a:xfrm>
                <a:off x="6748851" y="1836083"/>
                <a:ext cx="24958" cy="274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" name="Freeform 54"/>
              <p:cNvSpPr>
                <a:spLocks/>
              </p:cNvSpPr>
              <p:nvPr/>
            </p:nvSpPr>
            <p:spPr bwMode="auto">
              <a:xfrm>
                <a:off x="6726389" y="1486674"/>
                <a:ext cx="411805" cy="292007"/>
              </a:xfrm>
              <a:custGeom>
                <a:avLst/>
                <a:gdLst>
                  <a:gd name="T0" fmla="*/ 124 w 124"/>
                  <a:gd name="T1" fmla="*/ 34 h 88"/>
                  <a:gd name="T2" fmla="*/ 99 w 124"/>
                  <a:gd name="T3" fmla="*/ 9 h 88"/>
                  <a:gd name="T4" fmla="*/ 93 w 124"/>
                  <a:gd name="T5" fmla="*/ 10 h 88"/>
                  <a:gd name="T6" fmla="*/ 74 w 124"/>
                  <a:gd name="T7" fmla="*/ 0 h 88"/>
                  <a:gd name="T8" fmla="*/ 60 w 124"/>
                  <a:gd name="T9" fmla="*/ 5 h 88"/>
                  <a:gd name="T10" fmla="*/ 46 w 124"/>
                  <a:gd name="T11" fmla="*/ 0 h 88"/>
                  <a:gd name="T12" fmla="*/ 31 w 124"/>
                  <a:gd name="T13" fmla="*/ 5 h 88"/>
                  <a:gd name="T14" fmla="*/ 25 w 124"/>
                  <a:gd name="T15" fmla="*/ 5 h 88"/>
                  <a:gd name="T16" fmla="*/ 0 w 124"/>
                  <a:gd name="T17" fmla="*/ 30 h 88"/>
                  <a:gd name="T18" fmla="*/ 3 w 124"/>
                  <a:gd name="T19" fmla="*/ 43 h 88"/>
                  <a:gd name="T20" fmla="*/ 0 w 124"/>
                  <a:gd name="T21" fmla="*/ 55 h 88"/>
                  <a:gd name="T22" fmla="*/ 25 w 124"/>
                  <a:gd name="T23" fmla="*/ 80 h 88"/>
                  <a:gd name="T24" fmla="*/ 28 w 124"/>
                  <a:gd name="T25" fmla="*/ 80 h 88"/>
                  <a:gd name="T26" fmla="*/ 46 w 124"/>
                  <a:gd name="T27" fmla="*/ 88 h 88"/>
                  <a:gd name="T28" fmla="*/ 64 w 124"/>
                  <a:gd name="T29" fmla="*/ 80 h 88"/>
                  <a:gd name="T30" fmla="*/ 79 w 124"/>
                  <a:gd name="T31" fmla="*/ 85 h 88"/>
                  <a:gd name="T32" fmla="*/ 104 w 124"/>
                  <a:gd name="T33" fmla="*/ 60 h 88"/>
                  <a:gd name="T34" fmla="*/ 104 w 124"/>
                  <a:gd name="T35" fmla="*/ 59 h 88"/>
                  <a:gd name="T36" fmla="*/ 124 w 124"/>
                  <a:gd name="T37" fmla="*/ 3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5" name="Text Box 10"/>
            <p:cNvSpPr txBox="1">
              <a:spLocks noChangeArrowheads="1"/>
            </p:cNvSpPr>
            <p:nvPr/>
          </p:nvSpPr>
          <p:spPr bwMode="auto">
            <a:xfrm>
              <a:off x="5960852" y="5055494"/>
              <a:ext cx="57399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en-US" b="1" dirty="0" smtClean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20%</a:t>
              </a:r>
            </a:p>
          </p:txBody>
        </p:sp>
        <p:cxnSp>
          <p:nvCxnSpPr>
            <p:cNvPr id="103" name="Straight Arrow Connector 62"/>
            <p:cNvCxnSpPr>
              <a:stCxn id="59" idx="3"/>
              <a:endCxn id="68" idx="6"/>
            </p:cNvCxnSpPr>
            <p:nvPr/>
          </p:nvCxnSpPr>
          <p:spPr>
            <a:xfrm flipH="1" flipV="1">
              <a:off x="4775503" y="5371612"/>
              <a:ext cx="1262544" cy="48775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43530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1" grpId="0"/>
      <p:bldP spid="67" grpId="0"/>
      <p:bldP spid="69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99,90228"/>
  <p:tag name="ADV_LEFT" val="144,3124"/>
  <p:tag name="ADV_HEIGHT" val="281,25"/>
  <p:tag name="ADV_WIDTH" val="491,375"/>
</p:tagLst>
</file>

<file path=ppt/theme/theme1.xml><?xml version="1.0" encoding="utf-8"?>
<a:theme xmlns:a="http://schemas.openxmlformats.org/drawingml/2006/main" name="office 主题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7340</TotalTime>
  <Words>4544</Words>
  <Application>Microsoft Office PowerPoint</Application>
  <PresentationFormat>自定义</PresentationFormat>
  <Paragraphs>657</Paragraphs>
  <Slides>46</Slides>
  <Notes>46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</cp:lastModifiedBy>
  <cp:revision>1076</cp:revision>
  <dcterms:created xsi:type="dcterms:W3CDTF">2014-06-18T03:33:50Z</dcterms:created>
  <dcterms:modified xsi:type="dcterms:W3CDTF">2016-06-11T02:36:34Z</dcterms:modified>
</cp:coreProperties>
</file>