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9" r:id="rId2"/>
    <p:sldId id="258" r:id="rId3"/>
    <p:sldId id="261" r:id="rId4"/>
    <p:sldId id="259" r:id="rId5"/>
    <p:sldId id="257" r:id="rId6"/>
    <p:sldId id="260" r:id="rId7"/>
    <p:sldId id="275" r:id="rId8"/>
    <p:sldId id="292" r:id="rId9"/>
    <p:sldId id="265" r:id="rId10"/>
    <p:sldId id="266" r:id="rId11"/>
    <p:sldId id="267" r:id="rId12"/>
    <p:sldId id="276" r:id="rId13"/>
    <p:sldId id="293" r:id="rId14"/>
    <p:sldId id="290" r:id="rId15"/>
    <p:sldId id="277" r:id="rId16"/>
    <p:sldId id="269" r:id="rId17"/>
    <p:sldId id="270" r:id="rId18"/>
    <p:sldId id="294" r:id="rId19"/>
    <p:sldId id="271" r:id="rId20"/>
    <p:sldId id="273" r:id="rId21"/>
    <p:sldId id="278" r:id="rId22"/>
    <p:sldId id="272" r:id="rId23"/>
    <p:sldId id="274" r:id="rId24"/>
    <p:sldId id="291" r:id="rId25"/>
    <p:sldId id="268"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0D06"/>
    <a:srgbClr val="E7231A"/>
    <a:srgbClr val="961E23"/>
    <a:srgbClr val="2B3E54"/>
    <a:srgbClr val="0B1431"/>
    <a:srgbClr val="E64106"/>
    <a:srgbClr val="E6E6E6"/>
    <a:srgbClr val="FEFEFE"/>
    <a:srgbClr val="0066AE"/>
    <a:srgbClr val="32A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76" autoAdjust="0"/>
    <p:restoredTop sz="96493" autoAdjust="0"/>
  </p:normalViewPr>
  <p:slideViewPr>
    <p:cSldViewPr snapToGrid="0">
      <p:cViewPr varScale="1">
        <p:scale>
          <a:sx n="101" d="100"/>
          <a:sy n="101" d="100"/>
        </p:scale>
        <p:origin x="144" y="62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9F6D67DF-CF82-44E4-9FB6-564B8C4C207B}" type="datetimeFigureOut">
              <a:rPr lang="zh-CN" altLang="en-US" smtClean="0"/>
              <a:pPr/>
              <a:t>2019/9/7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2D3751E1-17AB-487A-80A7-25A0F24E0602}" type="slidenum">
              <a:rPr lang="zh-CN" altLang="en-US" smtClean="0"/>
              <a:pPr/>
              <a:t>‹#›</a:t>
            </a:fld>
            <a:endParaRPr lang="zh-CN" altLang="en-US" dirty="0"/>
          </a:p>
        </p:txBody>
      </p:sp>
    </p:spTree>
    <p:extLst>
      <p:ext uri="{BB962C8B-B14F-4D97-AF65-F5344CB8AC3E}">
        <p14:creationId xmlns:p14="http://schemas.microsoft.com/office/powerpoint/2010/main" val="2754773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9897E8-9132-474E-9C99-CCCA50EC4338}" type="slidenum">
              <a:rPr lang="zh-CN" altLang="en-US" smtClean="0"/>
              <a:t>1</a:t>
            </a:fld>
            <a:endParaRPr lang="zh-CN" altLang="en-US"/>
          </a:p>
        </p:txBody>
      </p:sp>
    </p:spTree>
    <p:extLst>
      <p:ext uri="{BB962C8B-B14F-4D97-AF65-F5344CB8AC3E}">
        <p14:creationId xmlns:p14="http://schemas.microsoft.com/office/powerpoint/2010/main" val="41521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B923B26-8683-4A60-8847-01C0D48844E6}"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664507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EEDD68-07F7-4DF9-9092-8BDA6BAC020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3CBFB3E-282B-4C48-976A-93AF8708B6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E13EBF-A9BA-4FEA-9D8F-5A8994305388}"/>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5" name="页脚占位符 4">
            <a:extLst>
              <a:ext uri="{FF2B5EF4-FFF2-40B4-BE49-F238E27FC236}">
                <a16:creationId xmlns:a16="http://schemas.microsoft.com/office/drawing/2014/main" id="{2F26C676-7FC5-4742-A542-ED7067DBE3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6750099-AEC4-48DB-AF90-ACDE2FBD9CF7}"/>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70570212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5F260-BE9E-48E3-9E69-4B1799A6D22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4C221E-E24F-4DCD-9BF5-94AE6FED6E6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EE35C0-14A1-4134-BDF6-AA97B11D7487}"/>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5" name="页脚占位符 4">
            <a:extLst>
              <a:ext uri="{FF2B5EF4-FFF2-40B4-BE49-F238E27FC236}">
                <a16:creationId xmlns:a16="http://schemas.microsoft.com/office/drawing/2014/main" id="{461BD5CD-ABD5-4676-96F9-57B9DFE09E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27E9B0-ADA5-4EDC-8202-4ED818C11BA4}"/>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25394860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2FEF2C6-03B6-41C6-8216-A908FBBB2AB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661D26B-6070-4859-9F39-0680F3FAA10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35ECDC-C0AA-4E5F-986D-719B036715C2}"/>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5" name="页脚占位符 4">
            <a:extLst>
              <a:ext uri="{FF2B5EF4-FFF2-40B4-BE49-F238E27FC236}">
                <a16:creationId xmlns:a16="http://schemas.microsoft.com/office/drawing/2014/main" id="{009BEF82-D1F5-4A30-90BC-B42CAC9A1B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9F1D0B-C1D2-4DFF-B024-01FA11AA8CB3}"/>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70846711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6404AB-EB70-4D13-8543-257C72A8ED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31061-56DA-4D91-B288-7BCAB2426A0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6ED2263-2E40-4EB8-AF93-8F24F42AEB7F}"/>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5" name="页脚占位符 4">
            <a:extLst>
              <a:ext uri="{FF2B5EF4-FFF2-40B4-BE49-F238E27FC236}">
                <a16:creationId xmlns:a16="http://schemas.microsoft.com/office/drawing/2014/main" id="{0586CDE7-657A-43AD-BA3D-2C2941B9CB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7D3BFE-1E72-4A5F-BA19-B70A25971E22}"/>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196666489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6BB29-6D9F-4259-9649-FD3336E49B9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BC16FC-2FC1-462A-B144-CA732FEF22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C0C07F0-A32D-494D-A3AE-D0605D7C7D10}"/>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5" name="页脚占位符 4">
            <a:extLst>
              <a:ext uri="{FF2B5EF4-FFF2-40B4-BE49-F238E27FC236}">
                <a16:creationId xmlns:a16="http://schemas.microsoft.com/office/drawing/2014/main" id="{9DF77B98-86AE-492B-A723-ED6F97CC65A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C16FDF-A5ED-4423-9924-40C5AB6820FD}"/>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212767392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9BE4E6-010D-422D-8A43-916D826705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59182A-909B-4127-A8AB-1C0B0968192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5462126-8A2D-4CE6-8772-BEC4F66BCDC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FE7C791-DF5A-40CC-829F-3B2A4FB81552}"/>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6" name="页脚占位符 5">
            <a:extLst>
              <a:ext uri="{FF2B5EF4-FFF2-40B4-BE49-F238E27FC236}">
                <a16:creationId xmlns:a16="http://schemas.microsoft.com/office/drawing/2014/main" id="{B3BB5747-D3E0-45B9-8F9D-A1EE14568D1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0F2DA91-784B-435F-ADC6-5CA8B166F1BD}"/>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215802817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E7E1AF-DD10-486A-B8A4-40304F44245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BE9F8B6-E58F-4B6E-8BED-FED86AB1C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6B3E2BD-FC52-4AF8-ADD0-9B9D44663C3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0907ECA-A84A-4D01-AC10-CE3DB6D524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38A45A1-F0DB-4BB2-8C9F-9CBD1511B70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61AF358-CEB3-4716-86C2-53A70E064E4D}"/>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8" name="页脚占位符 7">
            <a:extLst>
              <a:ext uri="{FF2B5EF4-FFF2-40B4-BE49-F238E27FC236}">
                <a16:creationId xmlns:a16="http://schemas.microsoft.com/office/drawing/2014/main" id="{289FBC55-9F97-4E49-BC44-8155347203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C797DB-DED4-4BF4-9ABA-95C3461090D2}"/>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333043706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9739BD-42B0-46CE-BE51-FB35FD58776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3D2C71D-9539-47FF-872C-7D475D8AFB3D}"/>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4" name="页脚占位符 3">
            <a:extLst>
              <a:ext uri="{FF2B5EF4-FFF2-40B4-BE49-F238E27FC236}">
                <a16:creationId xmlns:a16="http://schemas.microsoft.com/office/drawing/2014/main" id="{0801F44D-3A15-40AB-A325-1EBA00B2CB8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0D7FAE0-DC81-4DDA-AC3A-91AF5F748CD5}"/>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296144316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9F7AC-15E6-481E-9A12-82C564F9F9E8}"/>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3" name="页脚占位符 2">
            <a:extLst>
              <a:ext uri="{FF2B5EF4-FFF2-40B4-BE49-F238E27FC236}">
                <a16:creationId xmlns:a16="http://schemas.microsoft.com/office/drawing/2014/main" id="{712AF03D-F21F-4BF4-A349-88C80A30C17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8C89124-1FEE-4371-A02A-0E9F2247F477}"/>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389929677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3115B7-60FC-4E6D-8527-2405D42535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7D02859-4FDF-4497-9F8A-5A2E1346A2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BAAC726-4093-45B6-91D9-5FEE6C9DD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B2A62C-93E5-45FE-980C-C681D1DCC261}"/>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6" name="页脚占位符 5">
            <a:extLst>
              <a:ext uri="{FF2B5EF4-FFF2-40B4-BE49-F238E27FC236}">
                <a16:creationId xmlns:a16="http://schemas.microsoft.com/office/drawing/2014/main" id="{C87B0584-DD24-433D-99DB-A507B73F0CE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7DE6C6-CFDE-48C2-A188-1837C92622BB}"/>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297714962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BF0460-120D-4F4A-BF1A-B67F5E5FC69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EDA56C3-8C9F-4550-A4C7-8A97A3070E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8DBC31E-EF24-48B8-9663-2D8BF3B62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20DC01-E688-41BA-8E40-564E13EF7BAE}"/>
              </a:ext>
            </a:extLst>
          </p:cNvPr>
          <p:cNvSpPr>
            <a:spLocks noGrp="1"/>
          </p:cNvSpPr>
          <p:nvPr>
            <p:ph type="dt" sz="half" idx="10"/>
          </p:nvPr>
        </p:nvSpPr>
        <p:spPr/>
        <p:txBody>
          <a:bodyPr/>
          <a:lstStyle/>
          <a:p>
            <a:fld id="{C18EDF5E-578C-4F7F-BA8F-EE7896D35C60}" type="datetimeFigureOut">
              <a:rPr lang="zh-CN" altLang="en-US" smtClean="0"/>
              <a:t>2019/9/7</a:t>
            </a:fld>
            <a:endParaRPr lang="zh-CN" altLang="en-US"/>
          </a:p>
        </p:txBody>
      </p:sp>
      <p:sp>
        <p:nvSpPr>
          <p:cNvPr id="6" name="页脚占位符 5">
            <a:extLst>
              <a:ext uri="{FF2B5EF4-FFF2-40B4-BE49-F238E27FC236}">
                <a16:creationId xmlns:a16="http://schemas.microsoft.com/office/drawing/2014/main" id="{5798B482-5017-4C8E-8E6F-1CF5A648CD7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EE877E-E4EC-4149-8EE6-EA0359F61EF7}"/>
              </a:ext>
            </a:extLst>
          </p:cNvPr>
          <p:cNvSpPr>
            <a:spLocks noGrp="1"/>
          </p:cNvSpPr>
          <p:nvPr>
            <p:ph type="sldNum" sz="quarter" idx="12"/>
          </p:nvPr>
        </p:nvSpPr>
        <p:spPr/>
        <p:txBody>
          <a:bodyPr/>
          <a:lstStyle/>
          <a:p>
            <a:fld id="{6BA964AD-4DC7-4E6B-9B49-09BCF06D9FE3}" type="slidenum">
              <a:rPr lang="zh-CN" altLang="en-US" smtClean="0"/>
              <a:t>‹#›</a:t>
            </a:fld>
            <a:endParaRPr lang="zh-CN" altLang="en-US"/>
          </a:p>
        </p:txBody>
      </p:sp>
    </p:spTree>
    <p:extLst>
      <p:ext uri="{BB962C8B-B14F-4D97-AF65-F5344CB8AC3E}">
        <p14:creationId xmlns:p14="http://schemas.microsoft.com/office/powerpoint/2010/main" val="69153596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829A06E-1D14-41AA-B975-9335333AC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B25C32E2-FDAE-4EAE-A736-999A3CE6CC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4A572E24-B8CA-4530-9959-B49186C034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C18EDF5E-578C-4F7F-BA8F-EE7896D35C60}" type="datetimeFigureOut">
              <a:rPr lang="zh-CN" altLang="en-US" smtClean="0"/>
              <a:pPr/>
              <a:t>2019/9/7</a:t>
            </a:fld>
            <a:endParaRPr lang="zh-CN" altLang="en-US" dirty="0"/>
          </a:p>
        </p:txBody>
      </p:sp>
      <p:sp>
        <p:nvSpPr>
          <p:cNvPr id="5" name="页脚占位符 4">
            <a:extLst>
              <a:ext uri="{FF2B5EF4-FFF2-40B4-BE49-F238E27FC236}">
                <a16:creationId xmlns:a16="http://schemas.microsoft.com/office/drawing/2014/main" id="{A32E7A62-6A96-45B6-91D6-FD59157140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92CFB206-6B25-467D-A8A9-A98D6E725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6BA964AD-4DC7-4E6B-9B49-09BCF06D9FE3}" type="slidenum">
              <a:rPr lang="zh-CN" altLang="en-US" smtClean="0"/>
              <a:pPr/>
              <a:t>‹#›</a:t>
            </a:fld>
            <a:endParaRPr lang="zh-CN" altLang="en-US" dirty="0"/>
          </a:p>
        </p:txBody>
      </p:sp>
    </p:spTree>
    <p:extLst>
      <p:ext uri="{BB962C8B-B14F-4D97-AF65-F5344CB8AC3E}">
        <p14:creationId xmlns:p14="http://schemas.microsoft.com/office/powerpoint/2010/main" val="533929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E657FE-F7A2-49F7-AE88-18A0CA162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64" y="1054990"/>
            <a:ext cx="7802294" cy="4731679"/>
          </a:xfrm>
          <a:prstGeom prst="rect">
            <a:avLst/>
          </a:prstGeom>
        </p:spPr>
      </p:pic>
      <p:sp>
        <p:nvSpPr>
          <p:cNvPr id="6" name="矩形 5"/>
          <p:cNvSpPr/>
          <p:nvPr/>
        </p:nvSpPr>
        <p:spPr>
          <a:xfrm>
            <a:off x="5679281" y="3874839"/>
            <a:ext cx="5794188" cy="1153008"/>
          </a:xfrm>
          <a:prstGeom prst="rect">
            <a:avLst/>
          </a:prstGeom>
        </p:spPr>
        <p:txBody>
          <a:bodyPr wrap="square">
            <a:spAutoFit/>
          </a:bodyPr>
          <a:lstStyle/>
          <a:p>
            <a:pPr>
              <a:lnSpc>
                <a:spcPts val="4400"/>
              </a:lnSpc>
            </a:pPr>
            <a:r>
              <a:rPr lang="zh-CN" altLang="en-US" sz="7200" b="1" dirty="0">
                <a:latin typeface="字魂59号-创粗黑" panose="00000500000000000000" pitchFamily="2" charset="-122"/>
                <a:ea typeface="字魂59号-创粗黑" panose="00000500000000000000" pitchFamily="2" charset="-122"/>
              </a:rPr>
              <a:t>年中工作汇报</a:t>
            </a:r>
            <a:endParaRPr lang="en-US" altLang="zh-CN" sz="7200" b="1" dirty="0">
              <a:latin typeface="字魂59号-创粗黑" panose="00000500000000000000" pitchFamily="2" charset="-122"/>
              <a:ea typeface="字魂59号-创粗黑" panose="00000500000000000000" pitchFamily="2" charset="-122"/>
            </a:endParaRPr>
          </a:p>
          <a:p>
            <a:pPr>
              <a:lnSpc>
                <a:spcPts val="4400"/>
              </a:lnSpc>
            </a:pPr>
            <a:r>
              <a:rPr lang="zh-CN" altLang="en-US" sz="2400" b="1" dirty="0">
                <a:latin typeface="字魂59号-创粗黑" panose="00000500000000000000" pitchFamily="2" charset="-122"/>
                <a:ea typeface="字魂59号-创粗黑" panose="00000500000000000000" pitchFamily="2" charset="-122"/>
              </a:rPr>
              <a:t>诚信铸就品质 创新引领未来</a:t>
            </a:r>
          </a:p>
        </p:txBody>
      </p:sp>
      <p:sp>
        <p:nvSpPr>
          <p:cNvPr id="7" name="矩形 6"/>
          <p:cNvSpPr/>
          <p:nvPr/>
        </p:nvSpPr>
        <p:spPr>
          <a:xfrm>
            <a:off x="8371370" y="2441851"/>
            <a:ext cx="3697338" cy="854080"/>
          </a:xfrm>
          <a:prstGeom prst="rect">
            <a:avLst/>
          </a:prstGeom>
        </p:spPr>
        <p:txBody>
          <a:bodyPr wrap="square">
            <a:spAutoFit/>
          </a:bodyPr>
          <a:lstStyle/>
          <a:p>
            <a:pPr>
              <a:lnSpc>
                <a:spcPts val="4400"/>
              </a:lnSpc>
            </a:pPr>
            <a:r>
              <a:rPr lang="en-US" altLang="zh-CN" sz="8800" dirty="0" smtClean="0">
                <a:latin typeface="字魂59号-创粗黑" panose="00000500000000000000" pitchFamily="2" charset="-122"/>
                <a:ea typeface="字魂59号-创粗黑" panose="00000500000000000000" pitchFamily="2" charset="-122"/>
              </a:rPr>
              <a:t>20XX</a:t>
            </a:r>
            <a:endParaRPr lang="zh-CN" altLang="en-US" sz="5400" dirty="0">
              <a:latin typeface="字魂59号-创粗黑" panose="00000500000000000000" pitchFamily="2" charset="-122"/>
              <a:ea typeface="字魂59号-创粗黑" panose="00000500000000000000" pitchFamily="2" charset="-122"/>
            </a:endParaRPr>
          </a:p>
        </p:txBody>
      </p:sp>
      <p:sp>
        <p:nvSpPr>
          <p:cNvPr id="8" name="TextBox 31"/>
          <p:cNvSpPr txBox="1"/>
          <p:nvPr/>
        </p:nvSpPr>
        <p:spPr>
          <a:xfrm>
            <a:off x="5676722" y="4980186"/>
            <a:ext cx="4892851" cy="307777"/>
          </a:xfrm>
          <a:prstGeom prst="rect">
            <a:avLst/>
          </a:prstGeom>
          <a:noFill/>
        </p:spPr>
        <p:txBody>
          <a:bodyPr wrap="square" rtlCol="0">
            <a:spAutoFit/>
          </a:bodyPr>
          <a:lstStyle/>
          <a:p>
            <a:r>
              <a:rPr lang="en-US" altLang="zh-CN" sz="1400" dirty="0">
                <a:latin typeface="字魂59号-创粗黑" panose="00000500000000000000" pitchFamily="2" charset="-122"/>
                <a:ea typeface="字魂59号-创粗黑" panose="00000500000000000000" pitchFamily="2" charset="-122"/>
              </a:rPr>
              <a:t>2019 year-end summary work summarizes the boutique</a:t>
            </a:r>
          </a:p>
        </p:txBody>
      </p:sp>
      <p:pic>
        <p:nvPicPr>
          <p:cNvPr id="32" name="商务伴奏.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564" y="-850338"/>
            <a:ext cx="609600" cy="609600"/>
          </a:xfrm>
          <a:prstGeom prst="rect">
            <a:avLst/>
          </a:prstGeom>
        </p:spPr>
      </p:pic>
    </p:spTree>
    <p:extLst>
      <p:ext uri="{BB962C8B-B14F-4D97-AF65-F5344CB8AC3E}">
        <p14:creationId xmlns:p14="http://schemas.microsoft.com/office/powerpoint/2010/main" val="11676877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 by="(-#ppt_w*2)" calcmode="lin" valueType="num">
                                      <p:cBhvr rctx="PPT">
                                        <p:cTn id="10" dur="500" autoRev="1" fill="hold">
                                          <p:stCondLst>
                                            <p:cond delay="0"/>
                                          </p:stCondLst>
                                        </p:cTn>
                                        <p:tgtEl>
                                          <p:spTgt spid="7"/>
                                        </p:tgtEl>
                                        <p:attrNameLst>
                                          <p:attrName>ppt_w</p:attrName>
                                        </p:attrNameLst>
                                      </p:cBhvr>
                                    </p:anim>
                                    <p:anim by="(#ppt_w*0.50)" calcmode="lin" valueType="num">
                                      <p:cBhvr>
                                        <p:cTn id="11" dur="500" decel="50000" autoRev="1" fill="hold">
                                          <p:stCondLst>
                                            <p:cond delay="0"/>
                                          </p:stCondLst>
                                        </p:cTn>
                                        <p:tgtEl>
                                          <p:spTgt spid="7"/>
                                        </p:tgtEl>
                                        <p:attrNameLst>
                                          <p:attrName>ppt_x</p:attrName>
                                        </p:attrNameLst>
                                      </p:cBhvr>
                                    </p:anim>
                                    <p:anim from="(-#ppt_h/2)" to="(#ppt_y)" calcmode="lin" valueType="num">
                                      <p:cBhvr>
                                        <p:cTn id="12" dur="1000" fill="hold">
                                          <p:stCondLst>
                                            <p:cond delay="0"/>
                                          </p:stCondLst>
                                        </p:cTn>
                                        <p:tgtEl>
                                          <p:spTgt spid="7"/>
                                        </p:tgtEl>
                                        <p:attrNameLst>
                                          <p:attrName>ppt_y</p:attrName>
                                        </p:attrNameLst>
                                      </p:cBhvr>
                                    </p:anim>
                                    <p:animRot by="21600000">
                                      <p:cBhvr>
                                        <p:cTn id="13" dur="1000" fill="hold">
                                          <p:stCondLst>
                                            <p:cond delay="0"/>
                                          </p:stCondLst>
                                        </p:cTn>
                                        <p:tgtEl>
                                          <p:spTgt spid="7"/>
                                        </p:tgtEl>
                                        <p:attrNameLst>
                                          <p:attrName>r</p:attrName>
                                        </p:attrNameLst>
                                      </p:cBhvr>
                                    </p:animRot>
                                  </p:childTnLst>
                                </p:cTn>
                              </p:par>
                            </p:childTnLst>
                          </p:cTn>
                        </p:par>
                        <p:par>
                          <p:cTn id="14" fill="hold">
                            <p:stCondLst>
                              <p:cond delay="13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6"/>
                                        </p:tgtEl>
                                        <p:attrNameLst>
                                          <p:attrName>ppt_y</p:attrName>
                                        </p:attrNameLst>
                                      </p:cBhvr>
                                      <p:tavLst>
                                        <p:tav tm="0">
                                          <p:val>
                                            <p:strVal val="#ppt_y"/>
                                          </p:val>
                                        </p:tav>
                                        <p:tav tm="100000">
                                          <p:val>
                                            <p:strVal val="#ppt_y"/>
                                          </p:val>
                                        </p:tav>
                                      </p:tavLst>
                                    </p:anim>
                                    <p:anim calcmode="lin" valueType="num">
                                      <p:cBhvr>
                                        <p:cTn id="1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6"/>
                                        </p:tgtEl>
                                      </p:cBhvr>
                                    </p:animEffect>
                                  </p:childTnLst>
                                </p:cTn>
                              </p:par>
                            </p:childTnLst>
                          </p:cTn>
                        </p:par>
                        <p:par>
                          <p:cTn id="22" fill="hold">
                            <p:stCondLst>
                              <p:cond delay="2650"/>
                            </p:stCondLst>
                            <p:childTnLst>
                              <p:par>
                                <p:cTn id="23" presetID="16" presetClass="entr" presetSubtype="2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8">
            <a:extLst>
              <a:ext uri="{FF2B5EF4-FFF2-40B4-BE49-F238E27FC236}">
                <a16:creationId xmlns:a16="http://schemas.microsoft.com/office/drawing/2014/main" id="{F363B3CE-D355-4D6C-AE76-8E6F77AAACC4}"/>
              </a:ext>
            </a:extLst>
          </p:cNvPr>
          <p:cNvSpPr>
            <a:spLocks noChangeArrowheads="1"/>
          </p:cNvSpPr>
          <p:nvPr/>
        </p:nvSpPr>
        <p:spPr bwMode="auto">
          <a:xfrm rot="9900000">
            <a:off x="7606807" y="4708234"/>
            <a:ext cx="608219" cy="610443"/>
          </a:xfrm>
          <a:prstGeom prst="ellipse">
            <a:avLst/>
          </a:prstGeom>
          <a:solidFill>
            <a:srgbClr val="A70D06"/>
          </a:solidFill>
          <a:ln>
            <a:noFill/>
          </a:ln>
        </p:spPr>
        <p:txBody>
          <a:bodyPr vert="horz" wrap="square" lIns="75291" tIns="37646" rIns="75291" bIns="37646" numCol="1" anchor="t" anchorCtr="0" compatLnSpc="1">
            <a:prstTxWarp prst="textNoShape">
              <a:avLst/>
            </a:prstTxWarp>
          </a:bodyPr>
          <a:lstStyle/>
          <a:p>
            <a:pPr defTabSz="866943" fontAlgn="base">
              <a:spcBef>
                <a:spcPct val="0"/>
              </a:spcBef>
              <a:spcAft>
                <a:spcPct val="0"/>
              </a:spcAft>
            </a:pPr>
            <a:endParaRPr lang="id-ID" sz="996" dirty="0">
              <a:ln>
                <a:solidFill>
                  <a:srgbClr val="DBEFF9"/>
                </a:solidFill>
              </a:ln>
              <a:solidFill>
                <a:schemeClr val="bg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4" name="Freeform 31">
            <a:extLst>
              <a:ext uri="{FF2B5EF4-FFF2-40B4-BE49-F238E27FC236}">
                <a16:creationId xmlns:a16="http://schemas.microsoft.com/office/drawing/2014/main" id="{041AD878-2FB8-4240-AB09-729BA821E6B7}"/>
              </a:ext>
            </a:extLst>
          </p:cNvPr>
          <p:cNvSpPr>
            <a:spLocks/>
          </p:cNvSpPr>
          <p:nvPr/>
        </p:nvSpPr>
        <p:spPr bwMode="auto">
          <a:xfrm rot="12600000">
            <a:off x="7302922" y="4600473"/>
            <a:ext cx="227149" cy="361152"/>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solidFill>
            <a:srgbClr val="A70D06"/>
          </a:solidFill>
          <a:ln>
            <a:noFill/>
          </a:ln>
        </p:spPr>
        <p:txBody>
          <a:bodyPr vert="horz" wrap="square" lIns="75291" tIns="37646" rIns="75291" bIns="37646" numCol="1" anchor="t" anchorCtr="0" compatLnSpc="1">
            <a:prstTxWarp prst="textNoShape">
              <a:avLst/>
            </a:prstTxWarp>
          </a:bodyPr>
          <a:lstStyle/>
          <a:p>
            <a:pPr defTabSz="866943" fontAlgn="base">
              <a:spcBef>
                <a:spcPct val="0"/>
              </a:spcBef>
              <a:spcAft>
                <a:spcPct val="0"/>
              </a:spcAft>
            </a:pPr>
            <a:endParaRPr lang="id-ID" sz="996" dirty="0">
              <a:ln>
                <a:solidFill>
                  <a:srgbClr val="DBEFF9"/>
                </a:solidFill>
              </a:ln>
              <a:solidFill>
                <a:prstClr val="black"/>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6" name="Oval 18">
            <a:extLst>
              <a:ext uri="{FF2B5EF4-FFF2-40B4-BE49-F238E27FC236}">
                <a16:creationId xmlns:a16="http://schemas.microsoft.com/office/drawing/2014/main" id="{DA63699C-CBF2-4088-86CB-3EE4DBF7BF6B}"/>
              </a:ext>
            </a:extLst>
          </p:cNvPr>
          <p:cNvSpPr>
            <a:spLocks noChangeArrowheads="1"/>
          </p:cNvSpPr>
          <p:nvPr/>
        </p:nvSpPr>
        <p:spPr bwMode="auto">
          <a:xfrm rot="17100000">
            <a:off x="3862001" y="4785088"/>
            <a:ext cx="608266" cy="610398"/>
          </a:xfrm>
          <a:prstGeom prst="ellipse">
            <a:avLst/>
          </a:prstGeom>
          <a:solidFill>
            <a:srgbClr val="A70D06"/>
          </a:solidFill>
          <a:ln>
            <a:noFill/>
          </a:ln>
        </p:spPr>
        <p:txBody>
          <a:bodyPr vert="horz" wrap="square" lIns="75291" tIns="37646" rIns="75291" bIns="37646" numCol="1" anchor="t" anchorCtr="0" compatLnSpc="1">
            <a:prstTxWarp prst="textNoShape">
              <a:avLst/>
            </a:prstTxWarp>
          </a:bodyPr>
          <a:lstStyle/>
          <a:p>
            <a:pPr defTabSz="866943" fontAlgn="base">
              <a:spcBef>
                <a:spcPct val="0"/>
              </a:spcBef>
              <a:spcAft>
                <a:spcPct val="0"/>
              </a:spcAft>
            </a:pPr>
            <a:endParaRPr lang="id-ID" sz="996" dirty="0">
              <a:ln>
                <a:solidFill>
                  <a:srgbClr val="DBEFF9"/>
                </a:solidFill>
              </a:ln>
              <a:solidFill>
                <a:schemeClr val="bg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7" name="Freeform 31">
            <a:extLst>
              <a:ext uri="{FF2B5EF4-FFF2-40B4-BE49-F238E27FC236}">
                <a16:creationId xmlns:a16="http://schemas.microsoft.com/office/drawing/2014/main" id="{7E9F2F65-1AFB-4883-8E6D-81D93FC0BB17}"/>
              </a:ext>
            </a:extLst>
          </p:cNvPr>
          <p:cNvSpPr>
            <a:spLocks/>
          </p:cNvSpPr>
          <p:nvPr/>
        </p:nvSpPr>
        <p:spPr bwMode="auto">
          <a:xfrm rot="19800000">
            <a:off x="4501031" y="4597681"/>
            <a:ext cx="227132" cy="361180"/>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solidFill>
            <a:srgbClr val="A70D06"/>
          </a:solidFill>
          <a:ln>
            <a:noFill/>
          </a:ln>
        </p:spPr>
        <p:txBody>
          <a:bodyPr vert="horz" wrap="square" lIns="75291" tIns="37646" rIns="75291" bIns="37646" numCol="1" anchor="t" anchorCtr="0" compatLnSpc="1">
            <a:prstTxWarp prst="textNoShape">
              <a:avLst/>
            </a:prstTxWarp>
          </a:bodyPr>
          <a:lstStyle/>
          <a:p>
            <a:pPr defTabSz="866943" fontAlgn="base">
              <a:spcBef>
                <a:spcPct val="0"/>
              </a:spcBef>
              <a:spcAft>
                <a:spcPct val="0"/>
              </a:spcAft>
            </a:pPr>
            <a:endParaRPr lang="id-ID" sz="996" dirty="0">
              <a:ln>
                <a:solidFill>
                  <a:srgbClr val="DBEFF9"/>
                </a:solidFill>
              </a:ln>
              <a:solidFill>
                <a:prstClr val="black"/>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9" name="Oval 18">
            <a:extLst>
              <a:ext uri="{FF2B5EF4-FFF2-40B4-BE49-F238E27FC236}">
                <a16:creationId xmlns:a16="http://schemas.microsoft.com/office/drawing/2014/main" id="{15B32C9F-77DC-4257-922C-8780E812519D}"/>
              </a:ext>
            </a:extLst>
          </p:cNvPr>
          <p:cNvSpPr>
            <a:spLocks noChangeArrowheads="1"/>
          </p:cNvSpPr>
          <p:nvPr/>
        </p:nvSpPr>
        <p:spPr bwMode="auto">
          <a:xfrm flipH="1">
            <a:off x="7538237" y="2060919"/>
            <a:ext cx="608218" cy="610443"/>
          </a:xfrm>
          <a:prstGeom prst="ellipse">
            <a:avLst/>
          </a:prstGeom>
          <a:solidFill>
            <a:srgbClr val="A70D06"/>
          </a:solidFill>
          <a:ln>
            <a:noFill/>
          </a:ln>
        </p:spPr>
        <p:txBody>
          <a:bodyPr vert="horz" wrap="square" lIns="75291" tIns="37646" rIns="75291" bIns="37646" numCol="1" anchor="t" anchorCtr="0" compatLnSpc="1">
            <a:prstTxWarp prst="textNoShape">
              <a:avLst/>
            </a:prstTxWarp>
          </a:bodyPr>
          <a:lstStyle/>
          <a:p>
            <a:pPr defTabSz="866943" fontAlgn="base">
              <a:spcBef>
                <a:spcPct val="0"/>
              </a:spcBef>
              <a:spcAft>
                <a:spcPct val="0"/>
              </a:spcAft>
            </a:pPr>
            <a:endParaRPr lang="id-ID" sz="996" dirty="0">
              <a:ln>
                <a:solidFill>
                  <a:srgbClr val="DBEFF9"/>
                </a:solidFill>
              </a:ln>
              <a:solidFill>
                <a:schemeClr val="bg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0" name="Freeform 31">
            <a:extLst>
              <a:ext uri="{FF2B5EF4-FFF2-40B4-BE49-F238E27FC236}">
                <a16:creationId xmlns:a16="http://schemas.microsoft.com/office/drawing/2014/main" id="{5710494A-7B97-4F4C-B9F9-3C506B108626}"/>
              </a:ext>
            </a:extLst>
          </p:cNvPr>
          <p:cNvSpPr>
            <a:spLocks/>
          </p:cNvSpPr>
          <p:nvPr/>
        </p:nvSpPr>
        <p:spPr bwMode="auto">
          <a:xfrm rot="18900000" flipH="1">
            <a:off x="7311351" y="2538017"/>
            <a:ext cx="227149" cy="361152"/>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solidFill>
            <a:srgbClr val="A70D06"/>
          </a:solidFill>
          <a:ln>
            <a:noFill/>
          </a:ln>
        </p:spPr>
        <p:txBody>
          <a:bodyPr vert="horz" wrap="square" lIns="75291" tIns="37646" rIns="75291" bIns="37646" numCol="1" anchor="t" anchorCtr="0" compatLnSpc="1">
            <a:prstTxWarp prst="textNoShape">
              <a:avLst/>
            </a:prstTxWarp>
          </a:bodyPr>
          <a:lstStyle/>
          <a:p>
            <a:pPr defTabSz="866943" fontAlgn="base">
              <a:spcBef>
                <a:spcPct val="0"/>
              </a:spcBef>
              <a:spcAft>
                <a:spcPct val="0"/>
              </a:spcAft>
            </a:pPr>
            <a:endParaRPr lang="id-ID" sz="996" dirty="0">
              <a:ln>
                <a:solidFill>
                  <a:srgbClr val="DBEFF9"/>
                </a:solidFill>
              </a:ln>
              <a:solidFill>
                <a:prstClr val="black"/>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2" name="Oval 18">
            <a:extLst>
              <a:ext uri="{FF2B5EF4-FFF2-40B4-BE49-F238E27FC236}">
                <a16:creationId xmlns:a16="http://schemas.microsoft.com/office/drawing/2014/main" id="{A43DDD94-F57A-45A5-8DA9-D1CC6F712B77}"/>
              </a:ext>
            </a:extLst>
          </p:cNvPr>
          <p:cNvSpPr>
            <a:spLocks noChangeArrowheads="1"/>
          </p:cNvSpPr>
          <p:nvPr/>
        </p:nvSpPr>
        <p:spPr bwMode="auto">
          <a:xfrm>
            <a:off x="3892535" y="2100108"/>
            <a:ext cx="608219" cy="610443"/>
          </a:xfrm>
          <a:prstGeom prst="ellipse">
            <a:avLst/>
          </a:prstGeom>
          <a:solidFill>
            <a:srgbClr val="A70D06"/>
          </a:solidFill>
          <a:ln>
            <a:noFill/>
          </a:ln>
        </p:spPr>
        <p:txBody>
          <a:bodyPr vert="horz" wrap="square" lIns="75291" tIns="37646" rIns="75291" bIns="37646" numCol="1" anchor="t" anchorCtr="0" compatLnSpc="1">
            <a:prstTxWarp prst="textNoShape">
              <a:avLst/>
            </a:prstTxWarp>
          </a:bodyPr>
          <a:lstStyle/>
          <a:p>
            <a:pPr defTabSz="866943" fontAlgn="base">
              <a:spcBef>
                <a:spcPct val="0"/>
              </a:spcBef>
              <a:spcAft>
                <a:spcPct val="0"/>
              </a:spcAft>
            </a:pPr>
            <a:endParaRPr lang="id-ID" sz="996" dirty="0">
              <a:ln>
                <a:solidFill>
                  <a:srgbClr val="DBEFF9"/>
                </a:solidFill>
              </a:ln>
              <a:solidFill>
                <a:schemeClr val="bg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3" name="Freeform 31">
            <a:extLst>
              <a:ext uri="{FF2B5EF4-FFF2-40B4-BE49-F238E27FC236}">
                <a16:creationId xmlns:a16="http://schemas.microsoft.com/office/drawing/2014/main" id="{7A5CCE79-FC8C-4D88-9728-D0C72994F7DD}"/>
              </a:ext>
            </a:extLst>
          </p:cNvPr>
          <p:cNvSpPr>
            <a:spLocks/>
          </p:cNvSpPr>
          <p:nvPr/>
        </p:nvSpPr>
        <p:spPr bwMode="auto">
          <a:xfrm rot="2700000">
            <a:off x="4500492" y="2577206"/>
            <a:ext cx="227149" cy="361152"/>
          </a:xfrm>
          <a:custGeom>
            <a:avLst/>
            <a:gdLst>
              <a:gd name="T0" fmla="*/ 0 w 161"/>
              <a:gd name="T1" fmla="*/ 0 h 256"/>
              <a:gd name="T2" fmla="*/ 0 w 161"/>
              <a:gd name="T3" fmla="*/ 256 h 256"/>
              <a:gd name="T4" fmla="*/ 161 w 161"/>
              <a:gd name="T5" fmla="*/ 128 h 256"/>
              <a:gd name="T6" fmla="*/ 0 w 161"/>
              <a:gd name="T7" fmla="*/ 0 h 256"/>
            </a:gdLst>
            <a:ahLst/>
            <a:cxnLst>
              <a:cxn ang="0">
                <a:pos x="T0" y="T1"/>
              </a:cxn>
              <a:cxn ang="0">
                <a:pos x="T2" y="T3"/>
              </a:cxn>
              <a:cxn ang="0">
                <a:pos x="T4" y="T5"/>
              </a:cxn>
              <a:cxn ang="0">
                <a:pos x="T6" y="T7"/>
              </a:cxn>
            </a:cxnLst>
            <a:rect l="0" t="0" r="r" b="b"/>
            <a:pathLst>
              <a:path w="161" h="256">
                <a:moveTo>
                  <a:pt x="0" y="0"/>
                </a:moveTo>
                <a:lnTo>
                  <a:pt x="0" y="256"/>
                </a:lnTo>
                <a:lnTo>
                  <a:pt x="161" y="128"/>
                </a:lnTo>
                <a:lnTo>
                  <a:pt x="0" y="0"/>
                </a:lnTo>
                <a:close/>
              </a:path>
            </a:pathLst>
          </a:custGeom>
          <a:solidFill>
            <a:srgbClr val="A70D06"/>
          </a:solidFill>
          <a:ln>
            <a:noFill/>
          </a:ln>
        </p:spPr>
        <p:txBody>
          <a:bodyPr vert="horz" wrap="square" lIns="75291" tIns="37646" rIns="75291" bIns="37646" numCol="1" anchor="t" anchorCtr="0" compatLnSpc="1">
            <a:prstTxWarp prst="textNoShape">
              <a:avLst/>
            </a:prstTxWarp>
          </a:bodyPr>
          <a:lstStyle/>
          <a:p>
            <a:pPr defTabSz="866943" fontAlgn="base">
              <a:spcBef>
                <a:spcPct val="0"/>
              </a:spcBef>
              <a:spcAft>
                <a:spcPct val="0"/>
              </a:spcAft>
            </a:pPr>
            <a:endParaRPr lang="id-ID" sz="996" dirty="0">
              <a:ln>
                <a:solidFill>
                  <a:srgbClr val="DBEFF9"/>
                </a:solidFill>
              </a:ln>
              <a:solidFill>
                <a:prstClr val="black"/>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4" name="Text Placeholder 7">
            <a:extLst>
              <a:ext uri="{FF2B5EF4-FFF2-40B4-BE49-F238E27FC236}">
                <a16:creationId xmlns:a16="http://schemas.microsoft.com/office/drawing/2014/main" id="{3BF2F1F9-B497-418D-9AF5-F1BFF1F0FA70}"/>
              </a:ext>
            </a:extLst>
          </p:cNvPr>
          <p:cNvSpPr txBox="1">
            <a:spLocks/>
          </p:cNvSpPr>
          <p:nvPr/>
        </p:nvSpPr>
        <p:spPr>
          <a:xfrm>
            <a:off x="3883776" y="2168193"/>
            <a:ext cx="591683" cy="459605"/>
          </a:xfrm>
          <a:prstGeom prst="rect">
            <a:avLst/>
          </a:prstGeom>
          <a:noFill/>
        </p:spPr>
        <p:txBody>
          <a:bodyPr vert="horz" lIns="0" tIns="85538" rIns="0" bIns="85538" anchor="ctr"/>
          <a:lstStyle>
            <a:lvl1pPr marL="0" indent="0" algn="ctr" defTabSz="914476" rtl="0" eaLnBrk="1" latinLnBrk="0" hangingPunct="1">
              <a:lnSpc>
                <a:spcPct val="100000"/>
              </a:lnSpc>
              <a:spcBef>
                <a:spcPts val="0"/>
              </a:spcBef>
              <a:buFont typeface="Arial" panose="020B0604020202020204" pitchFamily="34" charset="0"/>
              <a:buNone/>
              <a:defRPr sz="2966" b="1" kern="1200">
                <a:ln>
                  <a:noFill/>
                </a:ln>
                <a:solidFill>
                  <a:schemeClr val="bg1"/>
                </a:solidFill>
                <a:latin typeface="League Gothic Regular"/>
                <a:ea typeface="+mn-ea"/>
                <a:cs typeface="League Gothic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7015" fontAlgn="base">
              <a:spcAft>
                <a:spcPct val="0"/>
              </a:spcAft>
            </a:pPr>
            <a:r>
              <a:rPr lang="es-ES_tradnl" sz="1707" b="0" dirty="0">
                <a:latin typeface="字魂59号-创粗黑" panose="00000500000000000000" pitchFamily="2" charset="-122"/>
                <a:ea typeface="字魂59号-创粗黑" panose="00000500000000000000" pitchFamily="2" charset="-122"/>
                <a:sym typeface="Arial" panose="020B0604020202020204" pitchFamily="34" charset="0"/>
              </a:rPr>
              <a:t>01</a:t>
            </a:r>
          </a:p>
        </p:txBody>
      </p:sp>
      <p:sp>
        <p:nvSpPr>
          <p:cNvPr id="15" name="Text Placeholder 2">
            <a:extLst>
              <a:ext uri="{FF2B5EF4-FFF2-40B4-BE49-F238E27FC236}">
                <a16:creationId xmlns:a16="http://schemas.microsoft.com/office/drawing/2014/main" id="{677355D1-E73E-40DE-8511-5368AF3EF918}"/>
              </a:ext>
            </a:extLst>
          </p:cNvPr>
          <p:cNvSpPr txBox="1">
            <a:spLocks/>
          </p:cNvSpPr>
          <p:nvPr/>
        </p:nvSpPr>
        <p:spPr>
          <a:xfrm>
            <a:off x="1156606" y="2126968"/>
            <a:ext cx="2414645" cy="648767"/>
          </a:xfrm>
          <a:prstGeom prst="rect">
            <a:avLst/>
          </a:prstGeom>
        </p:spPr>
        <p:txBody>
          <a:bodyPr vert="horz" wrap="square" lIns="0" tIns="0" rIns="0" bIns="0">
            <a:spAutoFit/>
          </a:bodyPr>
          <a:lstStyle>
            <a:lvl1pPr marL="0" indent="0" algn="l" defTabSz="914476" rtl="0" eaLnBrk="1" latinLnBrk="0" hangingPunct="1">
              <a:lnSpc>
                <a:spcPct val="120000"/>
              </a:lnSpc>
              <a:spcBef>
                <a:spcPts val="0"/>
              </a:spcBef>
              <a:buFont typeface="Arial" panose="020B0604020202020204" pitchFamily="34" charset="0"/>
              <a:buNone/>
              <a:defRPr sz="890"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867015" fontAlgn="base">
              <a:spcAft>
                <a:spcPct val="0"/>
              </a:spcAft>
            </a:pPr>
            <a:r>
              <a:rPr lang="zh-CN" altLang="en-US" sz="1200" dirty="0">
                <a:solidFill>
                  <a:schemeClr val="tx1">
                    <a:lumMod val="85000"/>
                    <a:lumOff val="15000"/>
                  </a:schemeClr>
                </a:solidFill>
                <a:latin typeface="字魂59号-创粗黑" panose="00000500000000000000" pitchFamily="2" charset="-122"/>
                <a:ea typeface="字魂59号-创粗黑" panose="00000500000000000000" pitchFamily="2" charset="-122"/>
                <a:sym typeface="Arial" panose="020B0604020202020204" pitchFamily="34" charset="0"/>
              </a:rPr>
              <a:t>此处输入文字内容此处输入文字内容此处输入文字内容此处输入文字内容此处输入文字内容</a:t>
            </a:r>
            <a:r>
              <a:rPr lang="en-US" altLang="zh-CN" sz="1200" dirty="0">
                <a:solidFill>
                  <a:schemeClr val="tx1">
                    <a:lumMod val="85000"/>
                    <a:lumOff val="15000"/>
                  </a:schemeClr>
                </a:solidFill>
                <a:latin typeface="字魂59号-创粗黑" panose="00000500000000000000" pitchFamily="2" charset="-122"/>
                <a:ea typeface="字魂59号-创粗黑" panose="00000500000000000000" pitchFamily="2" charset="-122"/>
                <a:sym typeface="Arial" panose="020B0604020202020204" pitchFamily="34" charset="0"/>
              </a:rPr>
              <a:t>.</a:t>
            </a:r>
          </a:p>
        </p:txBody>
      </p:sp>
      <p:sp>
        <p:nvSpPr>
          <p:cNvPr id="16" name="Text Placeholder 7">
            <a:extLst>
              <a:ext uri="{FF2B5EF4-FFF2-40B4-BE49-F238E27FC236}">
                <a16:creationId xmlns:a16="http://schemas.microsoft.com/office/drawing/2014/main" id="{778D00FF-2AC7-4BC3-B5CD-DE7EBEB74196}"/>
              </a:ext>
            </a:extLst>
          </p:cNvPr>
          <p:cNvSpPr txBox="1">
            <a:spLocks/>
          </p:cNvSpPr>
          <p:nvPr/>
        </p:nvSpPr>
        <p:spPr>
          <a:xfrm>
            <a:off x="3867901" y="4854202"/>
            <a:ext cx="591683" cy="459605"/>
          </a:xfrm>
          <a:prstGeom prst="rect">
            <a:avLst/>
          </a:prstGeom>
        </p:spPr>
        <p:txBody>
          <a:bodyPr vert="horz" lIns="0" tIns="85538" rIns="0" bIns="85538" anchor="ctr"/>
          <a:lstStyle>
            <a:lvl1pPr marL="0" indent="0" algn="ctr" defTabSz="914476" rtl="0" eaLnBrk="1" latinLnBrk="0" hangingPunct="1">
              <a:lnSpc>
                <a:spcPct val="100000"/>
              </a:lnSpc>
              <a:spcBef>
                <a:spcPts val="0"/>
              </a:spcBef>
              <a:buFont typeface="Arial" panose="020B0604020202020204" pitchFamily="34" charset="0"/>
              <a:buNone/>
              <a:defRPr sz="2966" b="1" kern="1200">
                <a:solidFill>
                  <a:schemeClr val="bg1"/>
                </a:solidFill>
                <a:latin typeface="League Gothic Regular"/>
                <a:ea typeface="+mn-ea"/>
                <a:cs typeface="League Gothic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7015" fontAlgn="base">
              <a:spcAft>
                <a:spcPct val="0"/>
              </a:spcAft>
            </a:pPr>
            <a:r>
              <a:rPr lang="es-ES_tradnl" sz="1707" b="0" dirty="0">
                <a:latin typeface="字魂59号-创粗黑" panose="00000500000000000000" pitchFamily="2" charset="-122"/>
                <a:ea typeface="字魂59号-创粗黑" panose="00000500000000000000" pitchFamily="2" charset="-122"/>
                <a:sym typeface="Arial" panose="020B0604020202020204" pitchFamily="34" charset="0"/>
              </a:rPr>
              <a:t>03</a:t>
            </a:r>
          </a:p>
        </p:txBody>
      </p:sp>
      <p:sp>
        <p:nvSpPr>
          <p:cNvPr id="17" name="Text Placeholder 2">
            <a:extLst>
              <a:ext uri="{FF2B5EF4-FFF2-40B4-BE49-F238E27FC236}">
                <a16:creationId xmlns:a16="http://schemas.microsoft.com/office/drawing/2014/main" id="{E866047C-CEC9-46F6-A6D7-1F6A97D18BA4}"/>
              </a:ext>
            </a:extLst>
          </p:cNvPr>
          <p:cNvSpPr txBox="1">
            <a:spLocks/>
          </p:cNvSpPr>
          <p:nvPr/>
        </p:nvSpPr>
        <p:spPr>
          <a:xfrm>
            <a:off x="1156606" y="4734648"/>
            <a:ext cx="2414645" cy="648767"/>
          </a:xfrm>
          <a:prstGeom prst="rect">
            <a:avLst/>
          </a:prstGeom>
        </p:spPr>
        <p:txBody>
          <a:bodyPr vert="horz" wrap="square" lIns="0" tIns="0" rIns="0" bIns="0">
            <a:spAutoFit/>
          </a:bodyPr>
          <a:lstStyle>
            <a:lvl1pPr marL="0" indent="0" algn="l" defTabSz="914476" rtl="0" eaLnBrk="1" latinLnBrk="0" hangingPunct="1">
              <a:lnSpc>
                <a:spcPct val="120000"/>
              </a:lnSpc>
              <a:spcBef>
                <a:spcPts val="0"/>
              </a:spcBef>
              <a:buFont typeface="Arial" panose="020B0604020202020204" pitchFamily="34" charset="0"/>
              <a:buNone/>
              <a:defRPr sz="890"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867015" fontAlgn="base">
              <a:spcAft>
                <a:spcPct val="0"/>
              </a:spcAft>
            </a:pPr>
            <a:r>
              <a:rPr lang="zh-CN" altLang="en-US" sz="1200" dirty="0">
                <a:solidFill>
                  <a:schemeClr val="tx1">
                    <a:lumMod val="85000"/>
                    <a:lumOff val="15000"/>
                  </a:schemeClr>
                </a:solidFill>
                <a:latin typeface="字魂59号-创粗黑" panose="00000500000000000000" pitchFamily="2" charset="-122"/>
                <a:ea typeface="字魂59号-创粗黑" panose="00000500000000000000" pitchFamily="2" charset="-122"/>
                <a:sym typeface="Arial" panose="020B0604020202020204" pitchFamily="34" charset="0"/>
              </a:rPr>
              <a:t>此处输入文字内容此处输入文字内容此处输入文字内容此处输入文字内容此处输入文字内容</a:t>
            </a:r>
            <a:r>
              <a:rPr lang="en-US" altLang="zh-CN" sz="1200" dirty="0">
                <a:solidFill>
                  <a:schemeClr val="tx1">
                    <a:lumMod val="85000"/>
                    <a:lumOff val="15000"/>
                  </a:schemeClr>
                </a:solidFill>
                <a:latin typeface="字魂59号-创粗黑" panose="00000500000000000000" pitchFamily="2" charset="-122"/>
                <a:ea typeface="字魂59号-创粗黑" panose="00000500000000000000" pitchFamily="2" charset="-122"/>
                <a:sym typeface="Arial" panose="020B0604020202020204" pitchFamily="34" charset="0"/>
              </a:rPr>
              <a:t>.</a:t>
            </a:r>
          </a:p>
        </p:txBody>
      </p:sp>
      <p:sp>
        <p:nvSpPr>
          <p:cNvPr id="18" name="Text Placeholder 7">
            <a:extLst>
              <a:ext uri="{FF2B5EF4-FFF2-40B4-BE49-F238E27FC236}">
                <a16:creationId xmlns:a16="http://schemas.microsoft.com/office/drawing/2014/main" id="{4474E643-1433-4017-B356-F110A013AB0C}"/>
              </a:ext>
            </a:extLst>
          </p:cNvPr>
          <p:cNvSpPr txBox="1">
            <a:spLocks/>
          </p:cNvSpPr>
          <p:nvPr/>
        </p:nvSpPr>
        <p:spPr>
          <a:xfrm>
            <a:off x="7528155" y="2129004"/>
            <a:ext cx="591683" cy="459605"/>
          </a:xfrm>
          <a:prstGeom prst="rect">
            <a:avLst/>
          </a:prstGeom>
        </p:spPr>
        <p:txBody>
          <a:bodyPr vert="horz" lIns="0" tIns="85538" rIns="0" bIns="85538" anchor="ctr"/>
          <a:lstStyle>
            <a:lvl1pPr marL="0" indent="0" algn="ctr" defTabSz="914476" rtl="0" eaLnBrk="1" latinLnBrk="0" hangingPunct="1">
              <a:lnSpc>
                <a:spcPct val="100000"/>
              </a:lnSpc>
              <a:spcBef>
                <a:spcPts val="0"/>
              </a:spcBef>
              <a:buFont typeface="Arial" panose="020B0604020202020204" pitchFamily="34" charset="0"/>
              <a:buNone/>
              <a:defRPr sz="2966" b="1" kern="1200">
                <a:solidFill>
                  <a:schemeClr val="bg1"/>
                </a:solidFill>
                <a:latin typeface="League Gothic Regular"/>
                <a:ea typeface="+mn-ea"/>
                <a:cs typeface="League Gothic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7015" fontAlgn="base">
              <a:spcAft>
                <a:spcPct val="0"/>
              </a:spcAft>
            </a:pPr>
            <a:r>
              <a:rPr lang="es-ES_tradnl" sz="1707" b="0" dirty="0">
                <a:latin typeface="字魂59号-创粗黑" panose="00000500000000000000" pitchFamily="2" charset="-122"/>
                <a:ea typeface="字魂59号-创粗黑" panose="00000500000000000000" pitchFamily="2" charset="-122"/>
                <a:sym typeface="Arial" panose="020B0604020202020204" pitchFamily="34" charset="0"/>
              </a:rPr>
              <a:t>02</a:t>
            </a:r>
          </a:p>
        </p:txBody>
      </p:sp>
      <p:sp>
        <p:nvSpPr>
          <p:cNvPr id="19" name="Text Placeholder 2">
            <a:extLst>
              <a:ext uri="{FF2B5EF4-FFF2-40B4-BE49-F238E27FC236}">
                <a16:creationId xmlns:a16="http://schemas.microsoft.com/office/drawing/2014/main" id="{8732670A-F37E-451D-8600-065F8C3B54F8}"/>
              </a:ext>
            </a:extLst>
          </p:cNvPr>
          <p:cNvSpPr txBox="1">
            <a:spLocks/>
          </p:cNvSpPr>
          <p:nvPr/>
        </p:nvSpPr>
        <p:spPr>
          <a:xfrm>
            <a:off x="8495842" y="2121725"/>
            <a:ext cx="2501452" cy="648767"/>
          </a:xfrm>
          <a:prstGeom prst="rect">
            <a:avLst/>
          </a:prstGeom>
        </p:spPr>
        <p:txBody>
          <a:bodyPr vert="horz" wrap="square" lIns="0" tIns="0" rIns="0" bIns="0">
            <a:spAutoFit/>
          </a:bodyPr>
          <a:lstStyle>
            <a:lvl1pPr marL="0" indent="0" algn="l" defTabSz="914476" rtl="0" eaLnBrk="1" latinLnBrk="0" hangingPunct="1">
              <a:lnSpc>
                <a:spcPct val="120000"/>
              </a:lnSpc>
              <a:spcBef>
                <a:spcPts val="0"/>
              </a:spcBef>
              <a:buFont typeface="Arial" panose="020B0604020202020204" pitchFamily="34" charset="0"/>
              <a:buNone/>
              <a:defRPr sz="890"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7015" fontAlgn="base">
              <a:spcAft>
                <a:spcPct val="0"/>
              </a:spcAft>
            </a:pPr>
            <a:r>
              <a:rPr lang="zh-CN" altLang="en-US" sz="1200" dirty="0">
                <a:solidFill>
                  <a:schemeClr val="tx1">
                    <a:lumMod val="85000"/>
                    <a:lumOff val="15000"/>
                  </a:schemeClr>
                </a:solidFill>
                <a:latin typeface="字魂59号-创粗黑" panose="00000500000000000000" pitchFamily="2" charset="-122"/>
                <a:ea typeface="字魂59号-创粗黑" panose="00000500000000000000" pitchFamily="2" charset="-122"/>
                <a:sym typeface="Arial" panose="020B0604020202020204" pitchFamily="34" charset="0"/>
              </a:rPr>
              <a:t>此处输入文字内容此处输入文字内容此处输入文字内容此处输入文字内容此处输入文字内容</a:t>
            </a:r>
            <a:endParaRPr lang="en-US" altLang="zh-CN" sz="1200" dirty="0">
              <a:solidFill>
                <a:schemeClr val="tx1">
                  <a:lumMod val="85000"/>
                  <a:lumOff val="15000"/>
                </a:schemeClr>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0" name="Text Placeholder 7">
            <a:extLst>
              <a:ext uri="{FF2B5EF4-FFF2-40B4-BE49-F238E27FC236}">
                <a16:creationId xmlns:a16="http://schemas.microsoft.com/office/drawing/2014/main" id="{0B6D643E-FFB0-4A8A-8A62-40B1ABF19178}"/>
              </a:ext>
            </a:extLst>
          </p:cNvPr>
          <p:cNvSpPr txBox="1">
            <a:spLocks/>
          </p:cNvSpPr>
          <p:nvPr/>
        </p:nvSpPr>
        <p:spPr>
          <a:xfrm>
            <a:off x="7601249" y="4781049"/>
            <a:ext cx="591683" cy="459605"/>
          </a:xfrm>
          <a:prstGeom prst="rect">
            <a:avLst/>
          </a:prstGeom>
        </p:spPr>
        <p:txBody>
          <a:bodyPr vert="horz" lIns="0" tIns="85538" rIns="0" bIns="85538" anchor="ctr"/>
          <a:lstStyle>
            <a:lvl1pPr marL="0" indent="0" algn="ctr" defTabSz="914476" rtl="0" eaLnBrk="1" latinLnBrk="0" hangingPunct="1">
              <a:lnSpc>
                <a:spcPct val="100000"/>
              </a:lnSpc>
              <a:spcBef>
                <a:spcPts val="0"/>
              </a:spcBef>
              <a:buFont typeface="Arial" panose="020B0604020202020204" pitchFamily="34" charset="0"/>
              <a:buNone/>
              <a:defRPr sz="2966" b="1" kern="1200">
                <a:solidFill>
                  <a:schemeClr val="bg1"/>
                </a:solidFill>
                <a:latin typeface="League Gothic Regular"/>
                <a:ea typeface="+mn-ea"/>
                <a:cs typeface="League Gothic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7015" fontAlgn="base">
              <a:spcAft>
                <a:spcPct val="0"/>
              </a:spcAft>
            </a:pPr>
            <a:r>
              <a:rPr lang="es-ES_tradnl" sz="1707" b="0" dirty="0">
                <a:latin typeface="字魂59号-创粗黑" panose="00000500000000000000" pitchFamily="2" charset="-122"/>
                <a:ea typeface="字魂59号-创粗黑" panose="00000500000000000000" pitchFamily="2" charset="-122"/>
                <a:sym typeface="Arial" panose="020B0604020202020204" pitchFamily="34" charset="0"/>
              </a:rPr>
              <a:t>04</a:t>
            </a:r>
          </a:p>
        </p:txBody>
      </p:sp>
      <p:sp>
        <p:nvSpPr>
          <p:cNvPr id="21" name="Text Placeholder 2">
            <a:extLst>
              <a:ext uri="{FF2B5EF4-FFF2-40B4-BE49-F238E27FC236}">
                <a16:creationId xmlns:a16="http://schemas.microsoft.com/office/drawing/2014/main" id="{4A6B5570-684D-41A1-B62A-D88A8FC8BEF0}"/>
              </a:ext>
            </a:extLst>
          </p:cNvPr>
          <p:cNvSpPr txBox="1">
            <a:spLocks/>
          </p:cNvSpPr>
          <p:nvPr/>
        </p:nvSpPr>
        <p:spPr>
          <a:xfrm>
            <a:off x="8495842" y="4734648"/>
            <a:ext cx="2501452" cy="648767"/>
          </a:xfrm>
          <a:prstGeom prst="rect">
            <a:avLst/>
          </a:prstGeom>
        </p:spPr>
        <p:txBody>
          <a:bodyPr vert="horz" wrap="square" lIns="0" tIns="0" rIns="0" bIns="0">
            <a:spAutoFit/>
          </a:bodyPr>
          <a:lstStyle>
            <a:lvl1pPr marL="0" indent="0" algn="l" defTabSz="914476" rtl="0" eaLnBrk="1" latinLnBrk="0" hangingPunct="1">
              <a:lnSpc>
                <a:spcPct val="120000"/>
              </a:lnSpc>
              <a:spcBef>
                <a:spcPts val="0"/>
              </a:spcBef>
              <a:buFont typeface="Arial" panose="020B0604020202020204" pitchFamily="34" charset="0"/>
              <a:buNone/>
              <a:defRPr sz="890" b="0" kern="1200" baseline="0">
                <a:solidFill>
                  <a:schemeClr val="tx1">
                    <a:lumMod val="50000"/>
                    <a:lumOff val="50000"/>
                  </a:schemeClr>
                </a:solidFill>
                <a:latin typeface="Lato Regular"/>
                <a:ea typeface="+mn-ea"/>
                <a:cs typeface="Lato Regular"/>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7015" fontAlgn="base">
              <a:spcAft>
                <a:spcPct val="0"/>
              </a:spcAft>
            </a:pPr>
            <a:r>
              <a:rPr lang="zh-CN" altLang="en-US" sz="1200" dirty="0">
                <a:solidFill>
                  <a:schemeClr val="tx1">
                    <a:lumMod val="85000"/>
                    <a:lumOff val="15000"/>
                  </a:schemeClr>
                </a:solidFill>
                <a:latin typeface="字魂59号-创粗黑" panose="00000500000000000000" pitchFamily="2" charset="-122"/>
                <a:ea typeface="字魂59号-创粗黑" panose="00000500000000000000" pitchFamily="2" charset="-122"/>
                <a:sym typeface="Arial" panose="020B0604020202020204" pitchFamily="34" charset="0"/>
              </a:rPr>
              <a:t>此处输入文字内容此处输入文字内容此处输入文字内容此处输入文字内容此处输入文字内容</a:t>
            </a:r>
            <a:endParaRPr lang="en-US" altLang="zh-CN" sz="1200" dirty="0">
              <a:solidFill>
                <a:schemeClr val="tx1">
                  <a:lumMod val="85000"/>
                  <a:lumOff val="15000"/>
                </a:schemeClr>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grpSp>
        <p:nvGrpSpPr>
          <p:cNvPr id="35" name="组合 34">
            <a:extLst>
              <a:ext uri="{FF2B5EF4-FFF2-40B4-BE49-F238E27FC236}">
                <a16:creationId xmlns:a16="http://schemas.microsoft.com/office/drawing/2014/main" id="{00664960-8B92-45DA-9190-77526E320961}"/>
              </a:ext>
            </a:extLst>
          </p:cNvPr>
          <p:cNvGrpSpPr/>
          <p:nvPr/>
        </p:nvGrpSpPr>
        <p:grpSpPr>
          <a:xfrm>
            <a:off x="355785" y="208761"/>
            <a:ext cx="3571159" cy="837925"/>
            <a:chOff x="355785" y="208761"/>
            <a:chExt cx="3571159" cy="837925"/>
          </a:xfrm>
        </p:grpSpPr>
        <p:sp>
          <p:nvSpPr>
            <p:cNvPr id="36" name="文本框 35">
              <a:extLst>
                <a:ext uri="{FF2B5EF4-FFF2-40B4-BE49-F238E27FC236}">
                  <a16:creationId xmlns:a16="http://schemas.microsoft.com/office/drawing/2014/main" id="{CB56C408-F6A2-4492-BB34-3C51711501FC}"/>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工作完成情况</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37" name="矩形 36">
              <a:extLst>
                <a:ext uri="{FF2B5EF4-FFF2-40B4-BE49-F238E27FC236}">
                  <a16:creationId xmlns:a16="http://schemas.microsoft.com/office/drawing/2014/main" id="{1C4FB7E9-F37A-4C49-A4F5-16809256D4E8}"/>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38" name="直接连接符 37">
              <a:extLst>
                <a:ext uri="{FF2B5EF4-FFF2-40B4-BE49-F238E27FC236}">
                  <a16:creationId xmlns:a16="http://schemas.microsoft.com/office/drawing/2014/main" id="{C666CB74-68C6-449F-9B47-C0E5B9127E54}"/>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9" name="图片 38" descr="图片包含 标牌, 物体&#10;&#10;描述已自动生成">
              <a:extLst>
                <a:ext uri="{FF2B5EF4-FFF2-40B4-BE49-F238E27FC236}">
                  <a16:creationId xmlns:a16="http://schemas.microsoft.com/office/drawing/2014/main" id="{232DF69A-7C57-4329-8E50-E725362EE91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
        <p:nvSpPr>
          <p:cNvPr id="40" name="椭圆 39">
            <a:extLst>
              <a:ext uri="{FF2B5EF4-FFF2-40B4-BE49-F238E27FC236}">
                <a16:creationId xmlns:a16="http://schemas.microsoft.com/office/drawing/2014/main" id="{CD106DFE-AF2D-4649-AAB8-8418AA74367F}"/>
              </a:ext>
            </a:extLst>
          </p:cNvPr>
          <p:cNvSpPr/>
          <p:nvPr/>
        </p:nvSpPr>
        <p:spPr>
          <a:xfrm>
            <a:off x="4590816" y="2366140"/>
            <a:ext cx="2846610" cy="2744946"/>
          </a:xfrm>
          <a:prstGeom prst="ellipse">
            <a:avLst/>
          </a:prstGeom>
          <a:blipFill dpi="0" rotWithShape="1">
            <a:blip r:embed="rId3" cstate="hqprint">
              <a:extLst>
                <a:ext uri="{28A0092B-C50C-407E-A947-70E740481C1C}">
                  <a14:useLocalDpi xmlns:a14="http://schemas.microsoft.com/office/drawing/2010/main" val="0"/>
                </a:ext>
              </a:extLst>
            </a:blip>
            <a:srcRect/>
            <a:stretch>
              <a:fillRect l="-49832" t="-1826" r="-2028" b="-316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29545601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strVal val="#ppt_x"/>
                                          </p:val>
                                        </p:tav>
                                        <p:tav tm="100000">
                                          <p:val>
                                            <p:strVal val="#ppt_x"/>
                                          </p:val>
                                        </p:tav>
                                      </p:tavLst>
                                    </p:anim>
                                    <p:anim calcmode="lin" valueType="num">
                                      <p:cBhvr>
                                        <p:cTn id="35" dur="1000" fill="hold"/>
                                        <p:tgtEl>
                                          <p:spTgt spid="40"/>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9" grpId="0" animBg="1"/>
      <p:bldP spid="10" grpId="0" animBg="1"/>
      <p:bldP spid="12" grpId="0" animBg="1"/>
      <p:bldP spid="13" grpId="0" animBg="1"/>
      <p:bldP spid="14" grpId="0"/>
      <p:bldP spid="15" grpId="0"/>
      <p:bldP spid="16" grpId="0"/>
      <p:bldP spid="17" grpId="0"/>
      <p:bldP spid="18" grpId="0"/>
      <p:bldP spid="19" grpId="0"/>
      <p:bldP spid="20" grpId="0"/>
      <p:bldP spid="21" grpId="0"/>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32E4FA1-A646-4A06-82AB-12F0489A48E6}"/>
              </a:ext>
            </a:extLst>
          </p:cNvPr>
          <p:cNvSpPr/>
          <p:nvPr/>
        </p:nvSpPr>
        <p:spPr>
          <a:xfrm>
            <a:off x="6330530" y="1282063"/>
            <a:ext cx="2160000" cy="2160000"/>
          </a:xfrm>
          <a:prstGeom prst="ellipse">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 name="不完整圆 2">
            <a:extLst>
              <a:ext uri="{FF2B5EF4-FFF2-40B4-BE49-F238E27FC236}">
                <a16:creationId xmlns:a16="http://schemas.microsoft.com/office/drawing/2014/main" id="{1E2E7A81-4636-42F7-8CBF-D0B3571A9301}"/>
              </a:ext>
            </a:extLst>
          </p:cNvPr>
          <p:cNvSpPr/>
          <p:nvPr/>
        </p:nvSpPr>
        <p:spPr>
          <a:xfrm rot="16200000">
            <a:off x="6330530" y="1269000"/>
            <a:ext cx="2160000" cy="2160000"/>
          </a:xfrm>
          <a:prstGeom prst="pie">
            <a:avLst>
              <a:gd name="adj1" fmla="val 0"/>
              <a:gd name="adj2" fmla="val 544849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4" name="椭圆 3">
            <a:extLst>
              <a:ext uri="{FF2B5EF4-FFF2-40B4-BE49-F238E27FC236}">
                <a16:creationId xmlns:a16="http://schemas.microsoft.com/office/drawing/2014/main" id="{60248C5E-2AB1-491A-AEEB-F481482821C0}"/>
              </a:ext>
            </a:extLst>
          </p:cNvPr>
          <p:cNvSpPr/>
          <p:nvPr/>
        </p:nvSpPr>
        <p:spPr>
          <a:xfrm>
            <a:off x="6690529" y="1625143"/>
            <a:ext cx="1440000" cy="144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5" name="文本框 4">
            <a:extLst>
              <a:ext uri="{FF2B5EF4-FFF2-40B4-BE49-F238E27FC236}">
                <a16:creationId xmlns:a16="http://schemas.microsoft.com/office/drawing/2014/main" id="{92AD3B53-D218-46DB-8038-D2CA440638A9}"/>
              </a:ext>
            </a:extLst>
          </p:cNvPr>
          <p:cNvSpPr txBox="1"/>
          <p:nvPr/>
        </p:nvSpPr>
        <p:spPr>
          <a:xfrm>
            <a:off x="8850529" y="1499585"/>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6" name="矩形 5">
            <a:extLst>
              <a:ext uri="{FF2B5EF4-FFF2-40B4-BE49-F238E27FC236}">
                <a16:creationId xmlns:a16="http://schemas.microsoft.com/office/drawing/2014/main" id="{39852224-E32B-445E-8B4D-BFD3BE6E0EBF}"/>
              </a:ext>
            </a:extLst>
          </p:cNvPr>
          <p:cNvSpPr/>
          <p:nvPr/>
        </p:nvSpPr>
        <p:spPr>
          <a:xfrm>
            <a:off x="8850529" y="2111036"/>
            <a:ext cx="2325356" cy="1169551"/>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7" name="直接连接符 6">
            <a:extLst>
              <a:ext uri="{FF2B5EF4-FFF2-40B4-BE49-F238E27FC236}">
                <a16:creationId xmlns:a16="http://schemas.microsoft.com/office/drawing/2014/main" id="{AE10927A-9C18-47F6-80AE-9AB6408F78F7}"/>
              </a:ext>
            </a:extLst>
          </p:cNvPr>
          <p:cNvCxnSpPr/>
          <p:nvPr/>
        </p:nvCxnSpPr>
        <p:spPr>
          <a:xfrm>
            <a:off x="8984024" y="1996128"/>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A428BE4B-B7A8-4D14-AE23-E1FE21C3816B}"/>
              </a:ext>
            </a:extLst>
          </p:cNvPr>
          <p:cNvSpPr txBox="1"/>
          <p:nvPr/>
        </p:nvSpPr>
        <p:spPr>
          <a:xfrm>
            <a:off x="7115681" y="1802876"/>
            <a:ext cx="578001" cy="1107996"/>
          </a:xfrm>
          <a:prstGeom prst="rect">
            <a:avLst/>
          </a:prstGeom>
          <a:noFill/>
        </p:spPr>
        <p:txBody>
          <a:bodyPr wrap="square" rtlCol="0">
            <a:spAutoFit/>
          </a:bodyPr>
          <a:lstStyle/>
          <a:p>
            <a:pPr algn="ctr"/>
            <a:r>
              <a:rPr lang="en-US" altLang="zh-CN" sz="6600" dirty="0">
                <a:solidFill>
                  <a:schemeClr val="tx1">
                    <a:lumMod val="85000"/>
                    <a:lumOff val="15000"/>
                  </a:schemeClr>
                </a:solidFill>
                <a:latin typeface="Aharoni" panose="02010803020104030203" pitchFamily="2" charset="-79"/>
                <a:ea typeface="字魂59号-创粗黑" panose="00000500000000000000" pitchFamily="2" charset="-122"/>
                <a:cs typeface="Aharoni" panose="02010803020104030203" pitchFamily="2" charset="-79"/>
              </a:rPr>
              <a:t>1</a:t>
            </a:r>
            <a:endParaRPr lang="zh-CN" altLang="en-US" sz="6600" dirty="0">
              <a:solidFill>
                <a:schemeClr val="tx1">
                  <a:lumMod val="85000"/>
                  <a:lumOff val="15000"/>
                </a:schemeClr>
              </a:solidFill>
              <a:latin typeface="Aharoni" panose="02010803020104030203" pitchFamily="2" charset="-79"/>
              <a:ea typeface="字魂59号-创粗黑" panose="00000500000000000000" pitchFamily="2" charset="-122"/>
              <a:cs typeface="Aharoni" panose="02010803020104030203" pitchFamily="2" charset="-79"/>
            </a:endParaRPr>
          </a:p>
        </p:txBody>
      </p:sp>
      <p:grpSp>
        <p:nvGrpSpPr>
          <p:cNvPr id="37" name="组合 36">
            <a:extLst>
              <a:ext uri="{FF2B5EF4-FFF2-40B4-BE49-F238E27FC236}">
                <a16:creationId xmlns:a16="http://schemas.microsoft.com/office/drawing/2014/main" id="{9626EA45-2017-4453-A583-ABD8C95316E6}"/>
              </a:ext>
            </a:extLst>
          </p:cNvPr>
          <p:cNvGrpSpPr/>
          <p:nvPr/>
        </p:nvGrpSpPr>
        <p:grpSpPr>
          <a:xfrm>
            <a:off x="355785" y="208761"/>
            <a:ext cx="3571159" cy="837925"/>
            <a:chOff x="355785" y="208761"/>
            <a:chExt cx="3571159" cy="837925"/>
          </a:xfrm>
        </p:grpSpPr>
        <p:sp>
          <p:nvSpPr>
            <p:cNvPr id="38" name="文本框 37">
              <a:extLst>
                <a:ext uri="{FF2B5EF4-FFF2-40B4-BE49-F238E27FC236}">
                  <a16:creationId xmlns:a16="http://schemas.microsoft.com/office/drawing/2014/main" id="{1CDC5241-B170-43A7-9982-1AFBF9C21E0B}"/>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工作完成情况</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39" name="矩形 38">
              <a:extLst>
                <a:ext uri="{FF2B5EF4-FFF2-40B4-BE49-F238E27FC236}">
                  <a16:creationId xmlns:a16="http://schemas.microsoft.com/office/drawing/2014/main" id="{115E0F3F-17C4-4C54-A130-CFF0239D0342}"/>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40" name="直接连接符 39">
              <a:extLst>
                <a:ext uri="{FF2B5EF4-FFF2-40B4-BE49-F238E27FC236}">
                  <a16:creationId xmlns:a16="http://schemas.microsoft.com/office/drawing/2014/main" id="{9E91AA7A-DB6A-4F6C-8E0E-1A601122C491}"/>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 name="图片 40" descr="图片包含 标牌, 物体&#10;&#10;描述已自动生成">
              <a:extLst>
                <a:ext uri="{FF2B5EF4-FFF2-40B4-BE49-F238E27FC236}">
                  <a16:creationId xmlns:a16="http://schemas.microsoft.com/office/drawing/2014/main" id="{62B6650A-A80B-43C9-9219-2D35C74408B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
        <p:nvSpPr>
          <p:cNvPr id="42" name="椭圆 41">
            <a:extLst>
              <a:ext uri="{FF2B5EF4-FFF2-40B4-BE49-F238E27FC236}">
                <a16:creationId xmlns:a16="http://schemas.microsoft.com/office/drawing/2014/main" id="{9FBDD07F-0464-4ED1-BCC9-CFB0B853F570}"/>
              </a:ext>
            </a:extLst>
          </p:cNvPr>
          <p:cNvSpPr/>
          <p:nvPr/>
        </p:nvSpPr>
        <p:spPr>
          <a:xfrm>
            <a:off x="6330530" y="3942508"/>
            <a:ext cx="2160000" cy="2160000"/>
          </a:xfrm>
          <a:prstGeom prst="ellipse">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3" name="不完整圆 42">
            <a:extLst>
              <a:ext uri="{FF2B5EF4-FFF2-40B4-BE49-F238E27FC236}">
                <a16:creationId xmlns:a16="http://schemas.microsoft.com/office/drawing/2014/main" id="{2FA9C958-0859-4535-A990-0F2E2B082B04}"/>
              </a:ext>
            </a:extLst>
          </p:cNvPr>
          <p:cNvSpPr/>
          <p:nvPr/>
        </p:nvSpPr>
        <p:spPr>
          <a:xfrm rot="16200000">
            <a:off x="6330530" y="3929445"/>
            <a:ext cx="2160000" cy="2160000"/>
          </a:xfrm>
          <a:prstGeom prst="pie">
            <a:avLst>
              <a:gd name="adj1" fmla="val 0"/>
              <a:gd name="adj2" fmla="val 544849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44" name="椭圆 43">
            <a:extLst>
              <a:ext uri="{FF2B5EF4-FFF2-40B4-BE49-F238E27FC236}">
                <a16:creationId xmlns:a16="http://schemas.microsoft.com/office/drawing/2014/main" id="{CC1EFE71-AA27-44D0-8401-5578D52D41B6}"/>
              </a:ext>
            </a:extLst>
          </p:cNvPr>
          <p:cNvSpPr/>
          <p:nvPr/>
        </p:nvSpPr>
        <p:spPr>
          <a:xfrm>
            <a:off x="6690529" y="4285588"/>
            <a:ext cx="1440000" cy="14400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5" name="文本框 44">
            <a:extLst>
              <a:ext uri="{FF2B5EF4-FFF2-40B4-BE49-F238E27FC236}">
                <a16:creationId xmlns:a16="http://schemas.microsoft.com/office/drawing/2014/main" id="{803E5F6D-C6C3-4DDB-AD96-D0BB426E5977}"/>
              </a:ext>
            </a:extLst>
          </p:cNvPr>
          <p:cNvSpPr txBox="1"/>
          <p:nvPr/>
        </p:nvSpPr>
        <p:spPr>
          <a:xfrm>
            <a:off x="8850529" y="4160030"/>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46" name="矩形 45">
            <a:extLst>
              <a:ext uri="{FF2B5EF4-FFF2-40B4-BE49-F238E27FC236}">
                <a16:creationId xmlns:a16="http://schemas.microsoft.com/office/drawing/2014/main" id="{08FAFFC9-DCD0-46F5-A300-65EA6B8FA03A}"/>
              </a:ext>
            </a:extLst>
          </p:cNvPr>
          <p:cNvSpPr/>
          <p:nvPr/>
        </p:nvSpPr>
        <p:spPr>
          <a:xfrm>
            <a:off x="8850529" y="4771481"/>
            <a:ext cx="2325356" cy="1169551"/>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47" name="直接连接符 46">
            <a:extLst>
              <a:ext uri="{FF2B5EF4-FFF2-40B4-BE49-F238E27FC236}">
                <a16:creationId xmlns:a16="http://schemas.microsoft.com/office/drawing/2014/main" id="{8D53FB4F-4DF2-4D8F-AD5C-3462EB74F808}"/>
              </a:ext>
            </a:extLst>
          </p:cNvPr>
          <p:cNvCxnSpPr/>
          <p:nvPr/>
        </p:nvCxnSpPr>
        <p:spPr>
          <a:xfrm>
            <a:off x="8984024" y="4656573"/>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0B2CB957-1044-43CB-92E7-8D1C0C56F8B0}"/>
              </a:ext>
            </a:extLst>
          </p:cNvPr>
          <p:cNvSpPr txBox="1"/>
          <p:nvPr/>
        </p:nvSpPr>
        <p:spPr>
          <a:xfrm>
            <a:off x="7115681" y="4463321"/>
            <a:ext cx="578001" cy="1107996"/>
          </a:xfrm>
          <a:prstGeom prst="rect">
            <a:avLst/>
          </a:prstGeom>
          <a:noFill/>
        </p:spPr>
        <p:txBody>
          <a:bodyPr wrap="square" rtlCol="0">
            <a:spAutoFit/>
          </a:bodyPr>
          <a:lstStyle/>
          <a:p>
            <a:pPr algn="ctr"/>
            <a:r>
              <a:rPr lang="en-US" altLang="zh-CN" sz="6600" dirty="0">
                <a:solidFill>
                  <a:schemeClr val="tx1">
                    <a:lumMod val="85000"/>
                    <a:lumOff val="15000"/>
                  </a:schemeClr>
                </a:solidFill>
                <a:latin typeface="Aharoni" panose="02010803020104030203" pitchFamily="2" charset="-79"/>
                <a:ea typeface="字魂59号-创粗黑" panose="00000500000000000000" pitchFamily="2" charset="-122"/>
                <a:cs typeface="Aharoni" panose="02010803020104030203" pitchFamily="2" charset="-79"/>
              </a:rPr>
              <a:t>2</a:t>
            </a:r>
            <a:endParaRPr lang="zh-CN" altLang="en-US" sz="6600" dirty="0">
              <a:solidFill>
                <a:schemeClr val="tx1">
                  <a:lumMod val="85000"/>
                  <a:lumOff val="15000"/>
                </a:schemeClr>
              </a:solidFill>
              <a:latin typeface="Aharoni" panose="02010803020104030203" pitchFamily="2" charset="-79"/>
              <a:ea typeface="字魂59号-创粗黑" panose="00000500000000000000" pitchFamily="2" charset="-122"/>
              <a:cs typeface="Aharoni" panose="02010803020104030203" pitchFamily="2" charset="-79"/>
            </a:endParaRPr>
          </a:p>
        </p:txBody>
      </p:sp>
      <p:sp>
        <p:nvSpPr>
          <p:cNvPr id="49" name="椭圆 48">
            <a:extLst>
              <a:ext uri="{FF2B5EF4-FFF2-40B4-BE49-F238E27FC236}">
                <a16:creationId xmlns:a16="http://schemas.microsoft.com/office/drawing/2014/main" id="{7439F36B-9C8C-4B34-852A-2F41CBE09609}"/>
              </a:ext>
            </a:extLst>
          </p:cNvPr>
          <p:cNvSpPr/>
          <p:nvPr/>
        </p:nvSpPr>
        <p:spPr>
          <a:xfrm>
            <a:off x="1468752" y="1694913"/>
            <a:ext cx="4179958" cy="4030675"/>
          </a:xfrm>
          <a:prstGeom prst="ellipse">
            <a:avLst/>
          </a:prstGeom>
          <a:blipFill dpi="0" rotWithShape="1">
            <a:blip r:embed="rId3">
              <a:extLst>
                <a:ext uri="{28A0092B-C50C-407E-A947-70E740481C1C}">
                  <a14:useLocalDpi xmlns:a14="http://schemas.microsoft.com/office/drawing/2010/main" val="0"/>
                </a:ext>
              </a:extLst>
            </a:blip>
            <a:srcRect/>
            <a:stretch>
              <a:fillRect l="-38669" t="88" r="-5861" b="-8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150061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1000"/>
                                        <p:tgtEl>
                                          <p:spTgt spid="43"/>
                                        </p:tgtEl>
                                      </p:cBhvr>
                                    </p:animEffect>
                                    <p:anim calcmode="lin" valueType="num">
                                      <p:cBhvr>
                                        <p:cTn id="55" dur="1000" fill="hold"/>
                                        <p:tgtEl>
                                          <p:spTgt spid="43"/>
                                        </p:tgtEl>
                                        <p:attrNameLst>
                                          <p:attrName>ppt_x</p:attrName>
                                        </p:attrNameLst>
                                      </p:cBhvr>
                                      <p:tavLst>
                                        <p:tav tm="0">
                                          <p:val>
                                            <p:strVal val="#ppt_x"/>
                                          </p:val>
                                        </p:tav>
                                        <p:tav tm="100000">
                                          <p:val>
                                            <p:strVal val="#ppt_x"/>
                                          </p:val>
                                        </p:tav>
                                      </p:tavLst>
                                    </p:anim>
                                    <p:anim calcmode="lin" valueType="num">
                                      <p:cBhvr>
                                        <p:cTn id="56" dur="1000" fill="hold"/>
                                        <p:tgtEl>
                                          <p:spTgt spid="4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1000"/>
                                        <p:tgtEl>
                                          <p:spTgt spid="44"/>
                                        </p:tgtEl>
                                      </p:cBhvr>
                                    </p:animEffect>
                                    <p:anim calcmode="lin" valueType="num">
                                      <p:cBhvr>
                                        <p:cTn id="60" dur="1000" fill="hold"/>
                                        <p:tgtEl>
                                          <p:spTgt spid="44"/>
                                        </p:tgtEl>
                                        <p:attrNameLst>
                                          <p:attrName>ppt_x</p:attrName>
                                        </p:attrNameLst>
                                      </p:cBhvr>
                                      <p:tavLst>
                                        <p:tav tm="0">
                                          <p:val>
                                            <p:strVal val="#ppt_x"/>
                                          </p:val>
                                        </p:tav>
                                        <p:tav tm="100000">
                                          <p:val>
                                            <p:strVal val="#ppt_x"/>
                                          </p:val>
                                        </p:tav>
                                      </p:tavLst>
                                    </p:anim>
                                    <p:anim calcmode="lin" valueType="num">
                                      <p:cBhvr>
                                        <p:cTn id="61" dur="1000" fill="hold"/>
                                        <p:tgtEl>
                                          <p:spTgt spid="4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1000"/>
                                        <p:tgtEl>
                                          <p:spTgt spid="45"/>
                                        </p:tgtEl>
                                      </p:cBhvr>
                                    </p:animEffect>
                                    <p:anim calcmode="lin" valueType="num">
                                      <p:cBhvr>
                                        <p:cTn id="65" dur="1000" fill="hold"/>
                                        <p:tgtEl>
                                          <p:spTgt spid="45"/>
                                        </p:tgtEl>
                                        <p:attrNameLst>
                                          <p:attrName>ppt_x</p:attrName>
                                        </p:attrNameLst>
                                      </p:cBhvr>
                                      <p:tavLst>
                                        <p:tav tm="0">
                                          <p:val>
                                            <p:strVal val="#ppt_x"/>
                                          </p:val>
                                        </p:tav>
                                        <p:tav tm="100000">
                                          <p:val>
                                            <p:strVal val="#ppt_x"/>
                                          </p:val>
                                        </p:tav>
                                      </p:tavLst>
                                    </p:anim>
                                    <p:anim calcmode="lin" valueType="num">
                                      <p:cBhvr>
                                        <p:cTn id="66" dur="1000" fill="hold"/>
                                        <p:tgtEl>
                                          <p:spTgt spid="4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0"/>
                                        <p:tgtEl>
                                          <p:spTgt spid="46"/>
                                        </p:tgtEl>
                                      </p:cBhvr>
                                    </p:animEffect>
                                    <p:anim calcmode="lin" valueType="num">
                                      <p:cBhvr>
                                        <p:cTn id="70" dur="1000" fill="hold"/>
                                        <p:tgtEl>
                                          <p:spTgt spid="46"/>
                                        </p:tgtEl>
                                        <p:attrNameLst>
                                          <p:attrName>ppt_x</p:attrName>
                                        </p:attrNameLst>
                                      </p:cBhvr>
                                      <p:tavLst>
                                        <p:tav tm="0">
                                          <p:val>
                                            <p:strVal val="#ppt_x"/>
                                          </p:val>
                                        </p:tav>
                                        <p:tav tm="100000">
                                          <p:val>
                                            <p:strVal val="#ppt_x"/>
                                          </p:val>
                                        </p:tav>
                                      </p:tavLst>
                                    </p:anim>
                                    <p:anim calcmode="lin" valueType="num">
                                      <p:cBhvr>
                                        <p:cTn id="71" dur="1000" fill="hold"/>
                                        <p:tgtEl>
                                          <p:spTgt spid="4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1000"/>
                                        <p:tgtEl>
                                          <p:spTgt spid="47"/>
                                        </p:tgtEl>
                                      </p:cBhvr>
                                    </p:animEffect>
                                    <p:anim calcmode="lin" valueType="num">
                                      <p:cBhvr>
                                        <p:cTn id="75" dur="1000" fill="hold"/>
                                        <p:tgtEl>
                                          <p:spTgt spid="47"/>
                                        </p:tgtEl>
                                        <p:attrNameLst>
                                          <p:attrName>ppt_x</p:attrName>
                                        </p:attrNameLst>
                                      </p:cBhvr>
                                      <p:tavLst>
                                        <p:tav tm="0">
                                          <p:val>
                                            <p:strVal val="#ppt_x"/>
                                          </p:val>
                                        </p:tav>
                                        <p:tav tm="100000">
                                          <p:val>
                                            <p:strVal val="#ppt_x"/>
                                          </p:val>
                                        </p:tav>
                                      </p:tavLst>
                                    </p:anim>
                                    <p:anim calcmode="lin" valueType="num">
                                      <p:cBhvr>
                                        <p:cTn id="76" dur="1000" fill="hold"/>
                                        <p:tgtEl>
                                          <p:spTgt spid="4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1000"/>
                                        <p:tgtEl>
                                          <p:spTgt spid="48"/>
                                        </p:tgtEl>
                                      </p:cBhvr>
                                    </p:animEffect>
                                    <p:anim calcmode="lin" valueType="num">
                                      <p:cBhvr>
                                        <p:cTn id="80" dur="1000" fill="hold"/>
                                        <p:tgtEl>
                                          <p:spTgt spid="48"/>
                                        </p:tgtEl>
                                        <p:attrNameLst>
                                          <p:attrName>ppt_x</p:attrName>
                                        </p:attrNameLst>
                                      </p:cBhvr>
                                      <p:tavLst>
                                        <p:tav tm="0">
                                          <p:val>
                                            <p:strVal val="#ppt_x"/>
                                          </p:val>
                                        </p:tav>
                                        <p:tav tm="100000">
                                          <p:val>
                                            <p:strVal val="#ppt_x"/>
                                          </p:val>
                                        </p:tav>
                                      </p:tavLst>
                                    </p:anim>
                                    <p:anim calcmode="lin" valueType="num">
                                      <p:cBhvr>
                                        <p:cTn id="8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28" grpId="0"/>
      <p:bldP spid="42" grpId="0" animBg="1"/>
      <p:bldP spid="43" grpId="0" animBg="1"/>
      <p:bldP spid="44" grpId="0" animBg="1"/>
      <p:bldP spid="45" grpId="0"/>
      <p:bldP spid="46" grpId="0"/>
      <p:bldP spid="48"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 右 1">
            <a:extLst>
              <a:ext uri="{FF2B5EF4-FFF2-40B4-BE49-F238E27FC236}">
                <a16:creationId xmlns:a16="http://schemas.microsoft.com/office/drawing/2014/main" id="{642F2079-3995-4FDE-984A-F14743724EAE}"/>
              </a:ext>
            </a:extLst>
          </p:cNvPr>
          <p:cNvSpPr/>
          <p:nvPr/>
        </p:nvSpPr>
        <p:spPr>
          <a:xfrm>
            <a:off x="107948" y="1065200"/>
            <a:ext cx="11814242" cy="3187065"/>
          </a:xfrm>
          <a:prstGeom prst="rightArrow">
            <a:avLst>
              <a:gd name="adj1" fmla="val 57001"/>
              <a:gd name="adj2" fmla="val 68125"/>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 name="矩形: 圆角 2">
            <a:extLst>
              <a:ext uri="{FF2B5EF4-FFF2-40B4-BE49-F238E27FC236}">
                <a16:creationId xmlns:a16="http://schemas.microsoft.com/office/drawing/2014/main" id="{553BABF9-17C5-4117-AD80-CF444B2C0EEA}"/>
              </a:ext>
            </a:extLst>
          </p:cNvPr>
          <p:cNvSpPr/>
          <p:nvPr/>
        </p:nvSpPr>
        <p:spPr>
          <a:xfrm>
            <a:off x="1100545" y="1998616"/>
            <a:ext cx="2052000" cy="1299754"/>
          </a:xfrm>
          <a:prstGeom prst="roundRect">
            <a:avLst/>
          </a:prstGeom>
          <a:solidFill>
            <a:srgbClr val="A70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5" name="矩形: 圆角 4">
            <a:extLst>
              <a:ext uri="{FF2B5EF4-FFF2-40B4-BE49-F238E27FC236}">
                <a16:creationId xmlns:a16="http://schemas.microsoft.com/office/drawing/2014/main" id="{C8F5FF62-4926-43B9-B88F-866CF436832C}"/>
              </a:ext>
            </a:extLst>
          </p:cNvPr>
          <p:cNvSpPr/>
          <p:nvPr/>
        </p:nvSpPr>
        <p:spPr>
          <a:xfrm>
            <a:off x="3689713" y="1998616"/>
            <a:ext cx="2052000" cy="1299754"/>
          </a:xfrm>
          <a:prstGeom prst="roundRect">
            <a:avLst/>
          </a:prstGeom>
          <a:solidFill>
            <a:srgbClr val="A70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6" name="矩形: 圆角 5">
            <a:extLst>
              <a:ext uri="{FF2B5EF4-FFF2-40B4-BE49-F238E27FC236}">
                <a16:creationId xmlns:a16="http://schemas.microsoft.com/office/drawing/2014/main" id="{B58204BB-1EAE-443D-922D-A5E620CCB9D9}"/>
              </a:ext>
            </a:extLst>
          </p:cNvPr>
          <p:cNvSpPr/>
          <p:nvPr/>
        </p:nvSpPr>
        <p:spPr>
          <a:xfrm>
            <a:off x="6187440" y="1998616"/>
            <a:ext cx="2052000" cy="1299754"/>
          </a:xfrm>
          <a:prstGeom prst="roundRect">
            <a:avLst/>
          </a:prstGeom>
          <a:solidFill>
            <a:srgbClr val="A70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7" name="矩形: 圆角 6">
            <a:extLst>
              <a:ext uri="{FF2B5EF4-FFF2-40B4-BE49-F238E27FC236}">
                <a16:creationId xmlns:a16="http://schemas.microsoft.com/office/drawing/2014/main" id="{10C0553B-CDB6-41BB-89E0-A720816FE371}"/>
              </a:ext>
            </a:extLst>
          </p:cNvPr>
          <p:cNvSpPr/>
          <p:nvPr/>
        </p:nvSpPr>
        <p:spPr>
          <a:xfrm>
            <a:off x="8685167" y="1998616"/>
            <a:ext cx="2052000" cy="1299754"/>
          </a:xfrm>
          <a:prstGeom prst="roundRect">
            <a:avLst/>
          </a:prstGeom>
          <a:solidFill>
            <a:srgbClr val="A70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8" name="文本框 7">
            <a:extLst>
              <a:ext uri="{FF2B5EF4-FFF2-40B4-BE49-F238E27FC236}">
                <a16:creationId xmlns:a16="http://schemas.microsoft.com/office/drawing/2014/main" id="{C60326E2-F7DE-428D-B6A4-998791FD5286}"/>
              </a:ext>
            </a:extLst>
          </p:cNvPr>
          <p:cNvSpPr txBox="1"/>
          <p:nvPr/>
        </p:nvSpPr>
        <p:spPr>
          <a:xfrm>
            <a:off x="1100545" y="4359423"/>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9" name="矩形 8">
            <a:extLst>
              <a:ext uri="{FF2B5EF4-FFF2-40B4-BE49-F238E27FC236}">
                <a16:creationId xmlns:a16="http://schemas.microsoft.com/office/drawing/2014/main" id="{2A773F56-2FC9-4F1E-9C1E-B85AABBDB7D8}"/>
              </a:ext>
            </a:extLst>
          </p:cNvPr>
          <p:cNvSpPr/>
          <p:nvPr/>
        </p:nvSpPr>
        <p:spPr>
          <a:xfrm>
            <a:off x="1100545" y="4970874"/>
            <a:ext cx="2325356" cy="738664"/>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10" name="直接连接符 9">
            <a:extLst>
              <a:ext uri="{FF2B5EF4-FFF2-40B4-BE49-F238E27FC236}">
                <a16:creationId xmlns:a16="http://schemas.microsoft.com/office/drawing/2014/main" id="{B372C278-749E-4B9D-A689-2E06E22B9168}"/>
              </a:ext>
            </a:extLst>
          </p:cNvPr>
          <p:cNvCxnSpPr/>
          <p:nvPr/>
        </p:nvCxnSpPr>
        <p:spPr>
          <a:xfrm>
            <a:off x="1234040" y="4855966"/>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5051D321-903D-44D9-9FD3-CE99C89C6B19}"/>
              </a:ext>
            </a:extLst>
          </p:cNvPr>
          <p:cNvSpPr txBox="1"/>
          <p:nvPr/>
        </p:nvSpPr>
        <p:spPr>
          <a:xfrm>
            <a:off x="3689713" y="4359423"/>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12" name="矩形 11">
            <a:extLst>
              <a:ext uri="{FF2B5EF4-FFF2-40B4-BE49-F238E27FC236}">
                <a16:creationId xmlns:a16="http://schemas.microsoft.com/office/drawing/2014/main" id="{F02C97DC-5DF9-4FCD-8F45-640992EE3F5E}"/>
              </a:ext>
            </a:extLst>
          </p:cNvPr>
          <p:cNvSpPr/>
          <p:nvPr/>
        </p:nvSpPr>
        <p:spPr>
          <a:xfrm>
            <a:off x="3689713" y="4970874"/>
            <a:ext cx="2325356" cy="738664"/>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13" name="直接连接符 12">
            <a:extLst>
              <a:ext uri="{FF2B5EF4-FFF2-40B4-BE49-F238E27FC236}">
                <a16:creationId xmlns:a16="http://schemas.microsoft.com/office/drawing/2014/main" id="{91A4CD9F-841B-4137-87B3-3E07B82D11F9}"/>
              </a:ext>
            </a:extLst>
          </p:cNvPr>
          <p:cNvCxnSpPr/>
          <p:nvPr/>
        </p:nvCxnSpPr>
        <p:spPr>
          <a:xfrm>
            <a:off x="3823208" y="4855966"/>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CA2CE8DE-D2BE-4A02-9AC2-EDAACCAFDF9B}"/>
              </a:ext>
            </a:extLst>
          </p:cNvPr>
          <p:cNvSpPr txBox="1"/>
          <p:nvPr/>
        </p:nvSpPr>
        <p:spPr>
          <a:xfrm>
            <a:off x="6278881" y="4366411"/>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15" name="矩形 14">
            <a:extLst>
              <a:ext uri="{FF2B5EF4-FFF2-40B4-BE49-F238E27FC236}">
                <a16:creationId xmlns:a16="http://schemas.microsoft.com/office/drawing/2014/main" id="{D22C00BC-A86B-42AE-AF02-32760273CDE3}"/>
              </a:ext>
            </a:extLst>
          </p:cNvPr>
          <p:cNvSpPr/>
          <p:nvPr/>
        </p:nvSpPr>
        <p:spPr>
          <a:xfrm>
            <a:off x="6278881" y="4977862"/>
            <a:ext cx="2325356" cy="738664"/>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16" name="直接连接符 15">
            <a:extLst>
              <a:ext uri="{FF2B5EF4-FFF2-40B4-BE49-F238E27FC236}">
                <a16:creationId xmlns:a16="http://schemas.microsoft.com/office/drawing/2014/main" id="{6113D516-60F6-45F7-A5E5-6D696EBE102B}"/>
              </a:ext>
            </a:extLst>
          </p:cNvPr>
          <p:cNvCxnSpPr/>
          <p:nvPr/>
        </p:nvCxnSpPr>
        <p:spPr>
          <a:xfrm>
            <a:off x="6412376" y="4862954"/>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5B1E308F-F301-4C27-9890-945AC4850685}"/>
              </a:ext>
            </a:extLst>
          </p:cNvPr>
          <p:cNvSpPr txBox="1"/>
          <p:nvPr/>
        </p:nvSpPr>
        <p:spPr>
          <a:xfrm>
            <a:off x="8868049" y="4366411"/>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18" name="矩形 17">
            <a:extLst>
              <a:ext uri="{FF2B5EF4-FFF2-40B4-BE49-F238E27FC236}">
                <a16:creationId xmlns:a16="http://schemas.microsoft.com/office/drawing/2014/main" id="{7F2EE04B-5B35-42DA-BD17-245D55119343}"/>
              </a:ext>
            </a:extLst>
          </p:cNvPr>
          <p:cNvSpPr/>
          <p:nvPr/>
        </p:nvSpPr>
        <p:spPr>
          <a:xfrm>
            <a:off x="8868049" y="4977862"/>
            <a:ext cx="2325356" cy="738664"/>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19" name="直接连接符 18">
            <a:extLst>
              <a:ext uri="{FF2B5EF4-FFF2-40B4-BE49-F238E27FC236}">
                <a16:creationId xmlns:a16="http://schemas.microsoft.com/office/drawing/2014/main" id="{8C070DDC-AD28-4AC2-A757-6A58C8904998}"/>
              </a:ext>
            </a:extLst>
          </p:cNvPr>
          <p:cNvCxnSpPr/>
          <p:nvPr/>
        </p:nvCxnSpPr>
        <p:spPr>
          <a:xfrm>
            <a:off x="9001544" y="4862954"/>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81A9077F-ED7D-4A8E-8110-C504D9B91FA9}"/>
              </a:ext>
            </a:extLst>
          </p:cNvPr>
          <p:cNvGrpSpPr/>
          <p:nvPr/>
        </p:nvGrpSpPr>
        <p:grpSpPr>
          <a:xfrm>
            <a:off x="4238836" y="2367768"/>
            <a:ext cx="953753" cy="671468"/>
            <a:chOff x="10056813" y="1708150"/>
            <a:chExt cx="1098551" cy="760413"/>
          </a:xfrm>
          <a:solidFill>
            <a:schemeClr val="bg1"/>
          </a:solidFill>
        </p:grpSpPr>
        <p:sp>
          <p:nvSpPr>
            <p:cNvPr id="21" name="Freeform 5">
              <a:extLst>
                <a:ext uri="{FF2B5EF4-FFF2-40B4-BE49-F238E27FC236}">
                  <a16:creationId xmlns:a16="http://schemas.microsoft.com/office/drawing/2014/main" id="{470A1FAA-26BF-4F01-B954-7F21ED9E5CDC}"/>
                </a:ext>
              </a:extLst>
            </p:cNvPr>
            <p:cNvSpPr>
              <a:spLocks noEditPoints="1"/>
            </p:cNvSpPr>
            <p:nvPr/>
          </p:nvSpPr>
          <p:spPr bwMode="auto">
            <a:xfrm>
              <a:off x="10056813" y="1833563"/>
              <a:ext cx="781050" cy="635000"/>
            </a:xfrm>
            <a:custGeom>
              <a:avLst/>
              <a:gdLst>
                <a:gd name="T0" fmla="*/ 189 w 206"/>
                <a:gd name="T1" fmla="*/ 0 h 167"/>
                <a:gd name="T2" fmla="*/ 16 w 206"/>
                <a:gd name="T3" fmla="*/ 0 h 167"/>
                <a:gd name="T4" fmla="*/ 0 w 206"/>
                <a:gd name="T5" fmla="*/ 17 h 167"/>
                <a:gd name="T6" fmla="*/ 0 w 206"/>
                <a:gd name="T7" fmla="*/ 101 h 167"/>
                <a:gd name="T8" fmla="*/ 16 w 206"/>
                <a:gd name="T9" fmla="*/ 118 h 167"/>
                <a:gd name="T10" fmla="*/ 31 w 206"/>
                <a:gd name="T11" fmla="*/ 118 h 167"/>
                <a:gd name="T12" fmla="*/ 31 w 206"/>
                <a:gd name="T13" fmla="*/ 167 h 167"/>
                <a:gd name="T14" fmla="*/ 89 w 206"/>
                <a:gd name="T15" fmla="*/ 118 h 167"/>
                <a:gd name="T16" fmla="*/ 189 w 206"/>
                <a:gd name="T17" fmla="*/ 118 h 167"/>
                <a:gd name="T18" fmla="*/ 206 w 206"/>
                <a:gd name="T19" fmla="*/ 101 h 167"/>
                <a:gd name="T20" fmla="*/ 206 w 206"/>
                <a:gd name="T21" fmla="*/ 17 h 167"/>
                <a:gd name="T22" fmla="*/ 189 w 206"/>
                <a:gd name="T23" fmla="*/ 0 h 167"/>
                <a:gd name="T24" fmla="*/ 50 w 206"/>
                <a:gd name="T25" fmla="*/ 76 h 167"/>
                <a:gd name="T26" fmla="*/ 34 w 206"/>
                <a:gd name="T27" fmla="*/ 60 h 167"/>
                <a:gd name="T28" fmla="*/ 50 w 206"/>
                <a:gd name="T29" fmla="*/ 44 h 167"/>
                <a:gd name="T30" fmla="*/ 66 w 206"/>
                <a:gd name="T31" fmla="*/ 60 h 167"/>
                <a:gd name="T32" fmla="*/ 50 w 206"/>
                <a:gd name="T33" fmla="*/ 76 h 167"/>
                <a:gd name="T34" fmla="*/ 103 w 206"/>
                <a:gd name="T35" fmla="*/ 76 h 167"/>
                <a:gd name="T36" fmla="*/ 88 w 206"/>
                <a:gd name="T37" fmla="*/ 60 h 167"/>
                <a:gd name="T38" fmla="*/ 103 w 206"/>
                <a:gd name="T39" fmla="*/ 44 h 167"/>
                <a:gd name="T40" fmla="*/ 119 w 206"/>
                <a:gd name="T41" fmla="*/ 60 h 167"/>
                <a:gd name="T42" fmla="*/ 103 w 206"/>
                <a:gd name="T43" fmla="*/ 76 h 167"/>
                <a:gd name="T44" fmla="*/ 157 w 206"/>
                <a:gd name="T45" fmla="*/ 76 h 167"/>
                <a:gd name="T46" fmla="*/ 142 w 206"/>
                <a:gd name="T47" fmla="*/ 66 h 167"/>
                <a:gd name="T48" fmla="*/ 141 w 206"/>
                <a:gd name="T49" fmla="*/ 60 h 167"/>
                <a:gd name="T50" fmla="*/ 142 w 206"/>
                <a:gd name="T51" fmla="*/ 54 h 167"/>
                <a:gd name="T52" fmla="*/ 142 w 206"/>
                <a:gd name="T53" fmla="*/ 54 h 167"/>
                <a:gd name="T54" fmla="*/ 146 w 206"/>
                <a:gd name="T55" fmla="*/ 49 h 167"/>
                <a:gd name="T56" fmla="*/ 146 w 206"/>
                <a:gd name="T57" fmla="*/ 49 h 167"/>
                <a:gd name="T58" fmla="*/ 151 w 206"/>
                <a:gd name="T59" fmla="*/ 45 h 167"/>
                <a:gd name="T60" fmla="*/ 151 w 206"/>
                <a:gd name="T61" fmla="*/ 46 h 167"/>
                <a:gd name="T62" fmla="*/ 157 w 206"/>
                <a:gd name="T63" fmla="*/ 44 h 167"/>
                <a:gd name="T64" fmla="*/ 173 w 206"/>
                <a:gd name="T65" fmla="*/ 60 h 167"/>
                <a:gd name="T66" fmla="*/ 157 w 206"/>
                <a:gd name="T67" fmla="*/ 7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6" h="167">
                  <a:moveTo>
                    <a:pt x="189" y="0"/>
                  </a:moveTo>
                  <a:cubicBezTo>
                    <a:pt x="16" y="0"/>
                    <a:pt x="16" y="0"/>
                    <a:pt x="16" y="0"/>
                  </a:cubicBezTo>
                  <a:cubicBezTo>
                    <a:pt x="7" y="0"/>
                    <a:pt x="0" y="8"/>
                    <a:pt x="0" y="17"/>
                  </a:cubicBezTo>
                  <a:cubicBezTo>
                    <a:pt x="0" y="101"/>
                    <a:pt x="0" y="101"/>
                    <a:pt x="0" y="101"/>
                  </a:cubicBezTo>
                  <a:cubicBezTo>
                    <a:pt x="0" y="110"/>
                    <a:pt x="7" y="118"/>
                    <a:pt x="16" y="118"/>
                  </a:cubicBezTo>
                  <a:cubicBezTo>
                    <a:pt x="31" y="118"/>
                    <a:pt x="31" y="118"/>
                    <a:pt x="31" y="118"/>
                  </a:cubicBezTo>
                  <a:cubicBezTo>
                    <a:pt x="31" y="167"/>
                    <a:pt x="31" y="167"/>
                    <a:pt x="31" y="167"/>
                  </a:cubicBezTo>
                  <a:cubicBezTo>
                    <a:pt x="89" y="118"/>
                    <a:pt x="89" y="118"/>
                    <a:pt x="89" y="118"/>
                  </a:cubicBezTo>
                  <a:cubicBezTo>
                    <a:pt x="189" y="118"/>
                    <a:pt x="189" y="118"/>
                    <a:pt x="189" y="118"/>
                  </a:cubicBezTo>
                  <a:cubicBezTo>
                    <a:pt x="198" y="118"/>
                    <a:pt x="206" y="110"/>
                    <a:pt x="206" y="101"/>
                  </a:cubicBezTo>
                  <a:cubicBezTo>
                    <a:pt x="206" y="17"/>
                    <a:pt x="206" y="17"/>
                    <a:pt x="206" y="17"/>
                  </a:cubicBezTo>
                  <a:cubicBezTo>
                    <a:pt x="206" y="8"/>
                    <a:pt x="198" y="0"/>
                    <a:pt x="189" y="0"/>
                  </a:cubicBezTo>
                  <a:close/>
                  <a:moveTo>
                    <a:pt x="50" y="76"/>
                  </a:moveTo>
                  <a:cubicBezTo>
                    <a:pt x="41" y="76"/>
                    <a:pt x="34" y="69"/>
                    <a:pt x="34" y="60"/>
                  </a:cubicBezTo>
                  <a:cubicBezTo>
                    <a:pt x="34" y="51"/>
                    <a:pt x="41" y="44"/>
                    <a:pt x="50" y="44"/>
                  </a:cubicBezTo>
                  <a:cubicBezTo>
                    <a:pt x="59" y="44"/>
                    <a:pt x="66" y="51"/>
                    <a:pt x="66" y="60"/>
                  </a:cubicBezTo>
                  <a:cubicBezTo>
                    <a:pt x="66" y="69"/>
                    <a:pt x="59" y="76"/>
                    <a:pt x="50" y="76"/>
                  </a:cubicBezTo>
                  <a:close/>
                  <a:moveTo>
                    <a:pt x="103" y="76"/>
                  </a:moveTo>
                  <a:cubicBezTo>
                    <a:pt x="95" y="76"/>
                    <a:pt x="88" y="69"/>
                    <a:pt x="88" y="60"/>
                  </a:cubicBezTo>
                  <a:cubicBezTo>
                    <a:pt x="88" y="51"/>
                    <a:pt x="95" y="44"/>
                    <a:pt x="103" y="44"/>
                  </a:cubicBezTo>
                  <a:cubicBezTo>
                    <a:pt x="112" y="44"/>
                    <a:pt x="119" y="51"/>
                    <a:pt x="119" y="60"/>
                  </a:cubicBezTo>
                  <a:cubicBezTo>
                    <a:pt x="119" y="69"/>
                    <a:pt x="112" y="76"/>
                    <a:pt x="103" y="76"/>
                  </a:cubicBezTo>
                  <a:close/>
                  <a:moveTo>
                    <a:pt x="157" y="76"/>
                  </a:moveTo>
                  <a:cubicBezTo>
                    <a:pt x="150" y="76"/>
                    <a:pt x="145" y="72"/>
                    <a:pt x="142" y="66"/>
                  </a:cubicBezTo>
                  <a:cubicBezTo>
                    <a:pt x="141" y="64"/>
                    <a:pt x="141" y="62"/>
                    <a:pt x="141" y="60"/>
                  </a:cubicBezTo>
                  <a:cubicBezTo>
                    <a:pt x="141" y="58"/>
                    <a:pt x="142" y="56"/>
                    <a:pt x="142" y="54"/>
                  </a:cubicBezTo>
                  <a:cubicBezTo>
                    <a:pt x="142" y="54"/>
                    <a:pt x="142" y="54"/>
                    <a:pt x="142" y="54"/>
                  </a:cubicBezTo>
                  <a:cubicBezTo>
                    <a:pt x="143" y="52"/>
                    <a:pt x="144" y="50"/>
                    <a:pt x="146" y="49"/>
                  </a:cubicBezTo>
                  <a:cubicBezTo>
                    <a:pt x="146" y="49"/>
                    <a:pt x="146" y="49"/>
                    <a:pt x="146" y="49"/>
                  </a:cubicBezTo>
                  <a:cubicBezTo>
                    <a:pt x="147" y="47"/>
                    <a:pt x="149" y="46"/>
                    <a:pt x="151" y="45"/>
                  </a:cubicBezTo>
                  <a:cubicBezTo>
                    <a:pt x="151" y="46"/>
                    <a:pt x="151" y="46"/>
                    <a:pt x="151" y="46"/>
                  </a:cubicBezTo>
                  <a:cubicBezTo>
                    <a:pt x="153" y="45"/>
                    <a:pt x="155" y="44"/>
                    <a:pt x="157" y="44"/>
                  </a:cubicBezTo>
                  <a:cubicBezTo>
                    <a:pt x="166" y="44"/>
                    <a:pt x="173" y="51"/>
                    <a:pt x="173" y="60"/>
                  </a:cubicBezTo>
                  <a:cubicBezTo>
                    <a:pt x="173" y="69"/>
                    <a:pt x="166" y="76"/>
                    <a:pt x="15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sp>
          <p:nvSpPr>
            <p:cNvPr id="22" name="Freeform 6">
              <a:extLst>
                <a:ext uri="{FF2B5EF4-FFF2-40B4-BE49-F238E27FC236}">
                  <a16:creationId xmlns:a16="http://schemas.microsoft.com/office/drawing/2014/main" id="{C86A6229-FAB6-4AEC-A05C-89F462990F17}"/>
                </a:ext>
              </a:extLst>
            </p:cNvPr>
            <p:cNvSpPr>
              <a:spLocks/>
            </p:cNvSpPr>
            <p:nvPr/>
          </p:nvSpPr>
          <p:spPr bwMode="auto">
            <a:xfrm>
              <a:off x="10614026" y="1708150"/>
              <a:ext cx="541338" cy="441325"/>
            </a:xfrm>
            <a:custGeom>
              <a:avLst/>
              <a:gdLst>
                <a:gd name="T0" fmla="*/ 132 w 143"/>
                <a:gd name="T1" fmla="*/ 0 h 116"/>
                <a:gd name="T2" fmla="*/ 11 w 143"/>
                <a:gd name="T3" fmla="*/ 0 h 116"/>
                <a:gd name="T4" fmla="*/ 0 w 143"/>
                <a:gd name="T5" fmla="*/ 12 h 116"/>
                <a:gd name="T6" fmla="*/ 0 w 143"/>
                <a:gd name="T7" fmla="*/ 29 h 116"/>
                <a:gd name="T8" fmla="*/ 42 w 143"/>
                <a:gd name="T9" fmla="*/ 29 h 116"/>
                <a:gd name="T10" fmla="*/ 63 w 143"/>
                <a:gd name="T11" fmla="*/ 50 h 116"/>
                <a:gd name="T12" fmla="*/ 63 w 143"/>
                <a:gd name="T13" fmla="*/ 82 h 116"/>
                <a:gd name="T14" fmla="*/ 81 w 143"/>
                <a:gd name="T15" fmla="*/ 82 h 116"/>
                <a:gd name="T16" fmla="*/ 121 w 143"/>
                <a:gd name="T17" fmla="*/ 116 h 116"/>
                <a:gd name="T18" fmla="*/ 121 w 143"/>
                <a:gd name="T19" fmla="*/ 82 h 116"/>
                <a:gd name="T20" fmla="*/ 132 w 143"/>
                <a:gd name="T21" fmla="*/ 82 h 116"/>
                <a:gd name="T22" fmla="*/ 143 w 143"/>
                <a:gd name="T23" fmla="*/ 70 h 116"/>
                <a:gd name="T24" fmla="*/ 143 w 143"/>
                <a:gd name="T25" fmla="*/ 12 h 116"/>
                <a:gd name="T26" fmla="*/ 132 w 143"/>
                <a:gd name="T2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16">
                  <a:moveTo>
                    <a:pt x="132" y="0"/>
                  </a:moveTo>
                  <a:cubicBezTo>
                    <a:pt x="11" y="0"/>
                    <a:pt x="11" y="0"/>
                    <a:pt x="11" y="0"/>
                  </a:cubicBezTo>
                  <a:cubicBezTo>
                    <a:pt x="5" y="0"/>
                    <a:pt x="0" y="5"/>
                    <a:pt x="0" y="12"/>
                  </a:cubicBezTo>
                  <a:cubicBezTo>
                    <a:pt x="0" y="29"/>
                    <a:pt x="0" y="29"/>
                    <a:pt x="0" y="29"/>
                  </a:cubicBezTo>
                  <a:cubicBezTo>
                    <a:pt x="42" y="29"/>
                    <a:pt x="42" y="29"/>
                    <a:pt x="42" y="29"/>
                  </a:cubicBezTo>
                  <a:cubicBezTo>
                    <a:pt x="54" y="29"/>
                    <a:pt x="63" y="38"/>
                    <a:pt x="63" y="50"/>
                  </a:cubicBezTo>
                  <a:cubicBezTo>
                    <a:pt x="63" y="82"/>
                    <a:pt x="63" y="82"/>
                    <a:pt x="63" y="82"/>
                  </a:cubicBezTo>
                  <a:cubicBezTo>
                    <a:pt x="81" y="82"/>
                    <a:pt x="81" y="82"/>
                    <a:pt x="81" y="82"/>
                  </a:cubicBezTo>
                  <a:cubicBezTo>
                    <a:pt x="121" y="116"/>
                    <a:pt x="121" y="116"/>
                    <a:pt x="121" y="116"/>
                  </a:cubicBezTo>
                  <a:cubicBezTo>
                    <a:pt x="121" y="82"/>
                    <a:pt x="121" y="82"/>
                    <a:pt x="121" y="82"/>
                  </a:cubicBezTo>
                  <a:cubicBezTo>
                    <a:pt x="132" y="82"/>
                    <a:pt x="132" y="82"/>
                    <a:pt x="132" y="82"/>
                  </a:cubicBezTo>
                  <a:cubicBezTo>
                    <a:pt x="138" y="82"/>
                    <a:pt x="143" y="76"/>
                    <a:pt x="143" y="70"/>
                  </a:cubicBezTo>
                  <a:cubicBezTo>
                    <a:pt x="143" y="12"/>
                    <a:pt x="143" y="12"/>
                    <a:pt x="143" y="12"/>
                  </a:cubicBezTo>
                  <a:cubicBezTo>
                    <a:pt x="143" y="5"/>
                    <a:pt x="138" y="0"/>
                    <a:pt x="1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grpSp>
      <p:sp>
        <p:nvSpPr>
          <p:cNvPr id="42" name="Freeform 63">
            <a:extLst>
              <a:ext uri="{FF2B5EF4-FFF2-40B4-BE49-F238E27FC236}">
                <a16:creationId xmlns:a16="http://schemas.microsoft.com/office/drawing/2014/main" id="{2C2BDB41-B1F4-4A70-A2FD-FA7F85421430}"/>
              </a:ext>
            </a:extLst>
          </p:cNvPr>
          <p:cNvSpPr>
            <a:spLocks noEditPoints="1"/>
          </p:cNvSpPr>
          <p:nvPr/>
        </p:nvSpPr>
        <p:spPr bwMode="auto">
          <a:xfrm>
            <a:off x="6879721" y="2318102"/>
            <a:ext cx="666408" cy="721619"/>
          </a:xfrm>
          <a:custGeom>
            <a:avLst/>
            <a:gdLst>
              <a:gd name="T0" fmla="*/ 319 w 352"/>
              <a:gd name="T1" fmla="*/ 209 h 400"/>
              <a:gd name="T2" fmla="*/ 238 w 352"/>
              <a:gd name="T3" fmla="*/ 134 h 400"/>
              <a:gd name="T4" fmla="*/ 251 w 352"/>
              <a:gd name="T5" fmla="*/ 134 h 400"/>
              <a:gd name="T6" fmla="*/ 313 w 352"/>
              <a:gd name="T7" fmla="*/ 114 h 400"/>
              <a:gd name="T8" fmla="*/ 283 w 352"/>
              <a:gd name="T9" fmla="*/ 96 h 400"/>
              <a:gd name="T10" fmla="*/ 292 w 352"/>
              <a:gd name="T11" fmla="*/ 82 h 400"/>
              <a:gd name="T12" fmla="*/ 289 w 352"/>
              <a:gd name="T13" fmla="*/ 75 h 400"/>
              <a:gd name="T14" fmla="*/ 237 w 352"/>
              <a:gd name="T15" fmla="*/ 97 h 400"/>
              <a:gd name="T16" fmla="*/ 231 w 352"/>
              <a:gd name="T17" fmla="*/ 16 h 400"/>
              <a:gd name="T18" fmla="*/ 142 w 352"/>
              <a:gd name="T19" fmla="*/ 17 h 400"/>
              <a:gd name="T20" fmla="*/ 136 w 352"/>
              <a:gd name="T21" fmla="*/ 108 h 400"/>
              <a:gd name="T22" fmla="*/ 121 w 352"/>
              <a:gd name="T23" fmla="*/ 112 h 400"/>
              <a:gd name="T24" fmla="*/ 111 w 352"/>
              <a:gd name="T25" fmla="*/ 119 h 400"/>
              <a:gd name="T26" fmla="*/ 127 w 352"/>
              <a:gd name="T27" fmla="*/ 130 h 400"/>
              <a:gd name="T28" fmla="*/ 34 w 352"/>
              <a:gd name="T29" fmla="*/ 214 h 400"/>
              <a:gd name="T30" fmla="*/ 149 w 352"/>
              <a:gd name="T31" fmla="*/ 391 h 400"/>
              <a:gd name="T32" fmla="*/ 343 w 352"/>
              <a:gd name="T33" fmla="*/ 268 h 400"/>
              <a:gd name="T34" fmla="*/ 303 w 352"/>
              <a:gd name="T35" fmla="*/ 109 h 400"/>
              <a:gd name="T36" fmla="*/ 251 w 352"/>
              <a:gd name="T37" fmla="*/ 123 h 400"/>
              <a:gd name="T38" fmla="*/ 243 w 352"/>
              <a:gd name="T39" fmla="*/ 122 h 400"/>
              <a:gd name="T40" fmla="*/ 280 w 352"/>
              <a:gd name="T41" fmla="*/ 85 h 400"/>
              <a:gd name="T42" fmla="*/ 239 w 352"/>
              <a:gd name="T43" fmla="*/ 111 h 400"/>
              <a:gd name="T44" fmla="*/ 280 w 352"/>
              <a:gd name="T45" fmla="*/ 85 h 400"/>
              <a:gd name="T46" fmla="*/ 218 w 352"/>
              <a:gd name="T47" fmla="*/ 315 h 400"/>
              <a:gd name="T48" fmla="*/ 183 w 352"/>
              <a:gd name="T49" fmla="*/ 326 h 400"/>
              <a:gd name="T50" fmla="*/ 169 w 352"/>
              <a:gd name="T51" fmla="*/ 344 h 400"/>
              <a:gd name="T52" fmla="*/ 147 w 352"/>
              <a:gd name="T53" fmla="*/ 322 h 400"/>
              <a:gd name="T54" fmla="*/ 122 w 352"/>
              <a:gd name="T55" fmla="*/ 300 h 400"/>
              <a:gd name="T56" fmla="*/ 155 w 352"/>
              <a:gd name="T57" fmla="*/ 280 h 400"/>
              <a:gd name="T58" fmla="*/ 169 w 352"/>
              <a:gd name="T59" fmla="*/ 301 h 400"/>
              <a:gd name="T60" fmla="*/ 142 w 352"/>
              <a:gd name="T61" fmla="*/ 258 h 400"/>
              <a:gd name="T62" fmla="*/ 122 w 352"/>
              <a:gd name="T63" fmla="*/ 225 h 400"/>
              <a:gd name="T64" fmla="*/ 169 w 352"/>
              <a:gd name="T65" fmla="*/ 184 h 400"/>
              <a:gd name="T66" fmla="*/ 183 w 352"/>
              <a:gd name="T67" fmla="*/ 175 h 400"/>
              <a:gd name="T68" fmla="*/ 215 w 352"/>
              <a:gd name="T69" fmla="*/ 194 h 400"/>
              <a:gd name="T70" fmla="*/ 195 w 352"/>
              <a:gd name="T71" fmla="*/ 223 h 400"/>
              <a:gd name="T72" fmla="*/ 183 w 352"/>
              <a:gd name="T73" fmla="*/ 209 h 400"/>
              <a:gd name="T74" fmla="*/ 221 w 352"/>
              <a:gd name="T75" fmla="*/ 252 h 400"/>
              <a:gd name="T76" fmla="*/ 230 w 352"/>
              <a:gd name="T77" fmla="*/ 30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sp>
        <p:nvSpPr>
          <p:cNvPr id="43" name="Freeform 249">
            <a:extLst>
              <a:ext uri="{FF2B5EF4-FFF2-40B4-BE49-F238E27FC236}">
                <a16:creationId xmlns:a16="http://schemas.microsoft.com/office/drawing/2014/main" id="{3170B93B-FAC3-4D7C-9B3F-489ADAECC14D}"/>
              </a:ext>
            </a:extLst>
          </p:cNvPr>
          <p:cNvSpPr>
            <a:spLocks noEditPoints="1"/>
          </p:cNvSpPr>
          <p:nvPr/>
        </p:nvSpPr>
        <p:spPr bwMode="auto">
          <a:xfrm>
            <a:off x="1753352" y="2367768"/>
            <a:ext cx="701491" cy="560271"/>
          </a:xfrm>
          <a:custGeom>
            <a:avLst/>
            <a:gdLst>
              <a:gd name="T0" fmla="*/ 217 w 228"/>
              <a:gd name="T1" fmla="*/ 54 h 182"/>
              <a:gd name="T2" fmla="*/ 217 w 228"/>
              <a:gd name="T3" fmla="*/ 4 h 182"/>
              <a:gd name="T4" fmla="*/ 211 w 228"/>
              <a:gd name="T5" fmla="*/ 0 h 182"/>
              <a:gd name="T6" fmla="*/ 92 w 228"/>
              <a:gd name="T7" fmla="*/ 0 h 182"/>
              <a:gd name="T8" fmla="*/ 85 w 228"/>
              <a:gd name="T9" fmla="*/ 4 h 182"/>
              <a:gd name="T10" fmla="*/ 81 w 228"/>
              <a:gd name="T11" fmla="*/ 20 h 182"/>
              <a:gd name="T12" fmla="*/ 33 w 228"/>
              <a:gd name="T13" fmla="*/ 20 h 182"/>
              <a:gd name="T14" fmla="*/ 15 w 228"/>
              <a:gd name="T15" fmla="*/ 33 h 182"/>
              <a:gd name="T16" fmla="*/ 7 w 228"/>
              <a:gd name="T17" fmla="*/ 33 h 182"/>
              <a:gd name="T18" fmla="*/ 1 w 228"/>
              <a:gd name="T19" fmla="*/ 37 h 182"/>
              <a:gd name="T20" fmla="*/ 12 w 228"/>
              <a:gd name="T21" fmla="*/ 168 h 182"/>
              <a:gd name="T22" fmla="*/ 33 w 228"/>
              <a:gd name="T23" fmla="*/ 182 h 182"/>
              <a:gd name="T24" fmla="*/ 198 w 228"/>
              <a:gd name="T25" fmla="*/ 182 h 182"/>
              <a:gd name="T26" fmla="*/ 219 w 228"/>
              <a:gd name="T27" fmla="*/ 168 h 182"/>
              <a:gd name="T28" fmla="*/ 228 w 228"/>
              <a:gd name="T29" fmla="*/ 69 h 182"/>
              <a:gd name="T30" fmla="*/ 217 w 228"/>
              <a:gd name="T31" fmla="*/ 54 h 182"/>
              <a:gd name="T32" fmla="*/ 33 w 228"/>
              <a:gd name="T33" fmla="*/ 31 h 182"/>
              <a:gd name="T34" fmla="*/ 89 w 228"/>
              <a:gd name="T35" fmla="*/ 31 h 182"/>
              <a:gd name="T36" fmla="*/ 95 w 228"/>
              <a:gd name="T37" fmla="*/ 10 h 182"/>
              <a:gd name="T38" fmla="*/ 207 w 228"/>
              <a:gd name="T39" fmla="*/ 10 h 182"/>
              <a:gd name="T40" fmla="*/ 207 w 228"/>
              <a:gd name="T41" fmla="*/ 52 h 182"/>
              <a:gd name="T42" fmla="*/ 108 w 228"/>
              <a:gd name="T43" fmla="*/ 52 h 182"/>
              <a:gd name="T44" fmla="*/ 103 w 228"/>
              <a:gd name="T45" fmla="*/ 37 h 182"/>
              <a:gd name="T46" fmla="*/ 95 w 228"/>
              <a:gd name="T47" fmla="*/ 33 h 182"/>
              <a:gd name="T48" fmla="*/ 27 w 228"/>
              <a:gd name="T49" fmla="*/ 33 h 182"/>
              <a:gd name="T50" fmla="*/ 33 w 228"/>
              <a:gd name="T51" fmla="*/ 3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182">
                <a:moveTo>
                  <a:pt x="217" y="54"/>
                </a:moveTo>
                <a:cubicBezTo>
                  <a:pt x="217" y="4"/>
                  <a:pt x="217" y="4"/>
                  <a:pt x="217" y="4"/>
                </a:cubicBezTo>
                <a:cubicBezTo>
                  <a:pt x="217" y="2"/>
                  <a:pt x="214" y="0"/>
                  <a:pt x="211" y="0"/>
                </a:cubicBezTo>
                <a:cubicBezTo>
                  <a:pt x="92" y="0"/>
                  <a:pt x="92" y="0"/>
                  <a:pt x="92" y="0"/>
                </a:cubicBezTo>
                <a:cubicBezTo>
                  <a:pt x="89" y="0"/>
                  <a:pt x="86" y="2"/>
                  <a:pt x="85" y="4"/>
                </a:cubicBezTo>
                <a:cubicBezTo>
                  <a:pt x="81" y="20"/>
                  <a:pt x="81" y="20"/>
                  <a:pt x="81" y="20"/>
                </a:cubicBezTo>
                <a:cubicBezTo>
                  <a:pt x="33" y="20"/>
                  <a:pt x="33" y="20"/>
                  <a:pt x="33" y="20"/>
                </a:cubicBezTo>
                <a:cubicBezTo>
                  <a:pt x="25" y="20"/>
                  <a:pt x="18" y="26"/>
                  <a:pt x="15" y="33"/>
                </a:cubicBezTo>
                <a:cubicBezTo>
                  <a:pt x="7" y="33"/>
                  <a:pt x="7" y="33"/>
                  <a:pt x="7" y="33"/>
                </a:cubicBezTo>
                <a:cubicBezTo>
                  <a:pt x="3" y="33"/>
                  <a:pt x="0" y="35"/>
                  <a:pt x="1" y="37"/>
                </a:cubicBezTo>
                <a:cubicBezTo>
                  <a:pt x="12" y="168"/>
                  <a:pt x="12" y="168"/>
                  <a:pt x="12" y="168"/>
                </a:cubicBezTo>
                <a:cubicBezTo>
                  <a:pt x="13" y="175"/>
                  <a:pt x="23" y="182"/>
                  <a:pt x="33" y="182"/>
                </a:cubicBezTo>
                <a:cubicBezTo>
                  <a:pt x="198" y="182"/>
                  <a:pt x="198" y="182"/>
                  <a:pt x="198" y="182"/>
                </a:cubicBezTo>
                <a:cubicBezTo>
                  <a:pt x="208" y="182"/>
                  <a:pt x="218" y="175"/>
                  <a:pt x="219" y="168"/>
                </a:cubicBezTo>
                <a:cubicBezTo>
                  <a:pt x="228" y="69"/>
                  <a:pt x="228" y="69"/>
                  <a:pt x="228" y="69"/>
                </a:cubicBezTo>
                <a:cubicBezTo>
                  <a:pt x="228" y="63"/>
                  <a:pt x="224" y="57"/>
                  <a:pt x="217" y="54"/>
                </a:cubicBezTo>
                <a:close/>
                <a:moveTo>
                  <a:pt x="33" y="31"/>
                </a:moveTo>
                <a:cubicBezTo>
                  <a:pt x="89" y="31"/>
                  <a:pt x="89" y="31"/>
                  <a:pt x="89" y="31"/>
                </a:cubicBezTo>
                <a:cubicBezTo>
                  <a:pt x="89" y="31"/>
                  <a:pt x="94" y="14"/>
                  <a:pt x="95" y="10"/>
                </a:cubicBezTo>
                <a:cubicBezTo>
                  <a:pt x="207" y="10"/>
                  <a:pt x="207" y="10"/>
                  <a:pt x="207" y="10"/>
                </a:cubicBezTo>
                <a:cubicBezTo>
                  <a:pt x="207" y="13"/>
                  <a:pt x="207" y="30"/>
                  <a:pt x="207" y="52"/>
                </a:cubicBezTo>
                <a:cubicBezTo>
                  <a:pt x="108" y="52"/>
                  <a:pt x="108" y="52"/>
                  <a:pt x="108" y="52"/>
                </a:cubicBezTo>
                <a:cubicBezTo>
                  <a:pt x="103" y="37"/>
                  <a:pt x="103" y="37"/>
                  <a:pt x="103" y="37"/>
                </a:cubicBezTo>
                <a:cubicBezTo>
                  <a:pt x="102" y="35"/>
                  <a:pt x="99" y="33"/>
                  <a:pt x="95" y="33"/>
                </a:cubicBezTo>
                <a:cubicBezTo>
                  <a:pt x="27" y="33"/>
                  <a:pt x="27" y="33"/>
                  <a:pt x="27" y="33"/>
                </a:cubicBezTo>
                <a:cubicBezTo>
                  <a:pt x="29" y="32"/>
                  <a:pt x="31" y="31"/>
                  <a:pt x="33"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sp>
        <p:nvSpPr>
          <p:cNvPr id="44" name="Freeform 248">
            <a:extLst>
              <a:ext uri="{FF2B5EF4-FFF2-40B4-BE49-F238E27FC236}">
                <a16:creationId xmlns:a16="http://schemas.microsoft.com/office/drawing/2014/main" id="{F9B7EA35-E1B2-4EF4-B153-AF4F8F021887}"/>
              </a:ext>
            </a:extLst>
          </p:cNvPr>
          <p:cNvSpPr>
            <a:spLocks noEditPoints="1"/>
          </p:cNvSpPr>
          <p:nvPr/>
        </p:nvSpPr>
        <p:spPr bwMode="auto">
          <a:xfrm>
            <a:off x="9494501" y="2367768"/>
            <a:ext cx="593401" cy="593401"/>
          </a:xfrm>
          <a:custGeom>
            <a:avLst/>
            <a:gdLst>
              <a:gd name="T0" fmla="*/ 17 w 168"/>
              <a:gd name="T1" fmla="*/ 39 h 168"/>
              <a:gd name="T2" fmla="*/ 17 w 168"/>
              <a:gd name="T3" fmla="*/ 33 h 168"/>
              <a:gd name="T4" fmla="*/ 0 w 168"/>
              <a:gd name="T5" fmla="*/ 36 h 168"/>
              <a:gd name="T6" fmla="*/ 3 w 168"/>
              <a:gd name="T7" fmla="*/ 71 h 168"/>
              <a:gd name="T8" fmla="*/ 20 w 168"/>
              <a:gd name="T9" fmla="*/ 68 h 168"/>
              <a:gd name="T10" fmla="*/ 3 w 168"/>
              <a:gd name="T11" fmla="*/ 65 h 168"/>
              <a:gd name="T12" fmla="*/ 3 w 168"/>
              <a:gd name="T13" fmla="*/ 71 h 168"/>
              <a:gd name="T14" fmla="*/ 17 w 168"/>
              <a:gd name="T15" fmla="*/ 104 h 168"/>
              <a:gd name="T16" fmla="*/ 17 w 168"/>
              <a:gd name="T17" fmla="*/ 98 h 168"/>
              <a:gd name="T18" fmla="*/ 0 w 168"/>
              <a:gd name="T19" fmla="*/ 101 h 168"/>
              <a:gd name="T20" fmla="*/ 20 w 168"/>
              <a:gd name="T21" fmla="*/ 134 h 168"/>
              <a:gd name="T22" fmla="*/ 3 w 168"/>
              <a:gd name="T23" fmla="*/ 131 h 168"/>
              <a:gd name="T24" fmla="*/ 3 w 168"/>
              <a:gd name="T25" fmla="*/ 137 h 168"/>
              <a:gd name="T26" fmla="*/ 20 w 168"/>
              <a:gd name="T27" fmla="*/ 134 h 168"/>
              <a:gd name="T28" fmla="*/ 27 w 168"/>
              <a:gd name="T29" fmla="*/ 0 h 168"/>
              <a:gd name="T30" fmla="*/ 11 w 168"/>
              <a:gd name="T31" fmla="*/ 30 h 168"/>
              <a:gd name="T32" fmla="*/ 22 w 168"/>
              <a:gd name="T33" fmla="*/ 36 h 168"/>
              <a:gd name="T34" fmla="*/ 11 w 168"/>
              <a:gd name="T35" fmla="*/ 41 h 168"/>
              <a:gd name="T36" fmla="*/ 17 w 168"/>
              <a:gd name="T37" fmla="*/ 63 h 168"/>
              <a:gd name="T38" fmla="*/ 17 w 168"/>
              <a:gd name="T39" fmla="*/ 74 h 168"/>
              <a:gd name="T40" fmla="*/ 11 w 168"/>
              <a:gd name="T41" fmla="*/ 96 h 168"/>
              <a:gd name="T42" fmla="*/ 22 w 168"/>
              <a:gd name="T43" fmla="*/ 101 h 168"/>
              <a:gd name="T44" fmla="*/ 11 w 168"/>
              <a:gd name="T45" fmla="*/ 106 h 168"/>
              <a:gd name="T46" fmla="*/ 17 w 168"/>
              <a:gd name="T47" fmla="*/ 128 h 168"/>
              <a:gd name="T48" fmla="*/ 17 w 168"/>
              <a:gd name="T49" fmla="*/ 139 h 168"/>
              <a:gd name="T50" fmla="*/ 11 w 168"/>
              <a:gd name="T51" fmla="*/ 151 h 168"/>
              <a:gd name="T52" fmla="*/ 151 w 168"/>
              <a:gd name="T53" fmla="*/ 168 h 168"/>
              <a:gd name="T54" fmla="*/ 168 w 168"/>
              <a:gd name="T55" fmla="*/ 16 h 168"/>
              <a:gd name="T56" fmla="*/ 136 w 168"/>
              <a:gd name="T57" fmla="*/ 50 h 168"/>
              <a:gd name="T58" fmla="*/ 53 w 168"/>
              <a:gd name="T59" fmla="*/ 53 h 168"/>
              <a:gd name="T60" fmla="*/ 50 w 168"/>
              <a:gd name="T61" fmla="*/ 29 h 168"/>
              <a:gd name="T62" fmla="*/ 133 w 168"/>
              <a:gd name="T63" fmla="*/ 26 h 168"/>
              <a:gd name="T64" fmla="*/ 136 w 168"/>
              <a:gd name="T65" fmla="*/ 5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8" h="168">
                <a:moveTo>
                  <a:pt x="3" y="39"/>
                </a:moveTo>
                <a:cubicBezTo>
                  <a:pt x="17" y="39"/>
                  <a:pt x="17" y="39"/>
                  <a:pt x="17" y="39"/>
                </a:cubicBezTo>
                <a:cubicBezTo>
                  <a:pt x="18" y="39"/>
                  <a:pt x="20" y="37"/>
                  <a:pt x="20" y="36"/>
                </a:cubicBezTo>
                <a:cubicBezTo>
                  <a:pt x="20" y="34"/>
                  <a:pt x="18" y="33"/>
                  <a:pt x="17" y="33"/>
                </a:cubicBezTo>
                <a:cubicBezTo>
                  <a:pt x="3" y="33"/>
                  <a:pt x="3" y="33"/>
                  <a:pt x="3" y="33"/>
                </a:cubicBezTo>
                <a:cubicBezTo>
                  <a:pt x="2" y="33"/>
                  <a:pt x="0" y="34"/>
                  <a:pt x="0" y="36"/>
                </a:cubicBezTo>
                <a:cubicBezTo>
                  <a:pt x="0" y="37"/>
                  <a:pt x="2" y="39"/>
                  <a:pt x="3" y="39"/>
                </a:cubicBezTo>
                <a:close/>
                <a:moveTo>
                  <a:pt x="3" y="71"/>
                </a:moveTo>
                <a:cubicBezTo>
                  <a:pt x="17" y="71"/>
                  <a:pt x="17" y="71"/>
                  <a:pt x="17" y="71"/>
                </a:cubicBezTo>
                <a:cubicBezTo>
                  <a:pt x="18" y="71"/>
                  <a:pt x="20" y="70"/>
                  <a:pt x="20" y="68"/>
                </a:cubicBezTo>
                <a:cubicBezTo>
                  <a:pt x="20" y="67"/>
                  <a:pt x="18" y="65"/>
                  <a:pt x="17" y="65"/>
                </a:cubicBezTo>
                <a:cubicBezTo>
                  <a:pt x="3" y="65"/>
                  <a:pt x="3" y="65"/>
                  <a:pt x="3" y="65"/>
                </a:cubicBezTo>
                <a:cubicBezTo>
                  <a:pt x="2" y="65"/>
                  <a:pt x="0" y="67"/>
                  <a:pt x="0" y="68"/>
                </a:cubicBezTo>
                <a:cubicBezTo>
                  <a:pt x="0" y="70"/>
                  <a:pt x="2" y="71"/>
                  <a:pt x="3" y="71"/>
                </a:cubicBezTo>
                <a:close/>
                <a:moveTo>
                  <a:pt x="3" y="104"/>
                </a:moveTo>
                <a:cubicBezTo>
                  <a:pt x="17" y="104"/>
                  <a:pt x="17" y="104"/>
                  <a:pt x="17" y="104"/>
                </a:cubicBezTo>
                <a:cubicBezTo>
                  <a:pt x="18" y="104"/>
                  <a:pt x="20" y="103"/>
                  <a:pt x="20" y="101"/>
                </a:cubicBezTo>
                <a:cubicBezTo>
                  <a:pt x="20" y="99"/>
                  <a:pt x="18" y="98"/>
                  <a:pt x="17" y="98"/>
                </a:cubicBezTo>
                <a:cubicBezTo>
                  <a:pt x="3" y="98"/>
                  <a:pt x="3" y="98"/>
                  <a:pt x="3" y="98"/>
                </a:cubicBezTo>
                <a:cubicBezTo>
                  <a:pt x="2" y="98"/>
                  <a:pt x="0" y="99"/>
                  <a:pt x="0" y="101"/>
                </a:cubicBezTo>
                <a:cubicBezTo>
                  <a:pt x="0" y="103"/>
                  <a:pt x="2" y="104"/>
                  <a:pt x="3" y="104"/>
                </a:cubicBezTo>
                <a:close/>
                <a:moveTo>
                  <a:pt x="20" y="134"/>
                </a:moveTo>
                <a:cubicBezTo>
                  <a:pt x="20" y="132"/>
                  <a:pt x="18" y="131"/>
                  <a:pt x="17" y="131"/>
                </a:cubicBezTo>
                <a:cubicBezTo>
                  <a:pt x="3" y="131"/>
                  <a:pt x="3" y="131"/>
                  <a:pt x="3" y="131"/>
                </a:cubicBezTo>
                <a:cubicBezTo>
                  <a:pt x="2" y="131"/>
                  <a:pt x="0" y="132"/>
                  <a:pt x="0" y="134"/>
                </a:cubicBezTo>
                <a:cubicBezTo>
                  <a:pt x="0" y="135"/>
                  <a:pt x="2" y="137"/>
                  <a:pt x="3" y="137"/>
                </a:cubicBezTo>
                <a:cubicBezTo>
                  <a:pt x="17" y="137"/>
                  <a:pt x="17" y="137"/>
                  <a:pt x="17" y="137"/>
                </a:cubicBezTo>
                <a:cubicBezTo>
                  <a:pt x="18" y="137"/>
                  <a:pt x="20" y="135"/>
                  <a:pt x="20" y="134"/>
                </a:cubicBezTo>
                <a:close/>
                <a:moveTo>
                  <a:pt x="151" y="0"/>
                </a:moveTo>
                <a:cubicBezTo>
                  <a:pt x="27" y="0"/>
                  <a:pt x="27" y="0"/>
                  <a:pt x="27" y="0"/>
                </a:cubicBezTo>
                <a:cubicBezTo>
                  <a:pt x="18" y="0"/>
                  <a:pt x="11" y="7"/>
                  <a:pt x="11" y="16"/>
                </a:cubicBezTo>
                <a:cubicBezTo>
                  <a:pt x="11" y="30"/>
                  <a:pt x="11" y="30"/>
                  <a:pt x="11" y="30"/>
                </a:cubicBezTo>
                <a:cubicBezTo>
                  <a:pt x="17" y="30"/>
                  <a:pt x="17" y="30"/>
                  <a:pt x="17" y="30"/>
                </a:cubicBezTo>
                <a:cubicBezTo>
                  <a:pt x="20" y="30"/>
                  <a:pt x="22" y="33"/>
                  <a:pt x="22" y="36"/>
                </a:cubicBezTo>
                <a:cubicBezTo>
                  <a:pt x="22" y="39"/>
                  <a:pt x="20" y="41"/>
                  <a:pt x="17" y="41"/>
                </a:cubicBezTo>
                <a:cubicBezTo>
                  <a:pt x="11" y="41"/>
                  <a:pt x="11" y="41"/>
                  <a:pt x="11" y="41"/>
                </a:cubicBezTo>
                <a:cubicBezTo>
                  <a:pt x="11" y="63"/>
                  <a:pt x="11" y="63"/>
                  <a:pt x="11" y="63"/>
                </a:cubicBezTo>
                <a:cubicBezTo>
                  <a:pt x="17" y="63"/>
                  <a:pt x="17" y="63"/>
                  <a:pt x="17" y="63"/>
                </a:cubicBezTo>
                <a:cubicBezTo>
                  <a:pt x="20" y="63"/>
                  <a:pt x="22" y="65"/>
                  <a:pt x="22" y="68"/>
                </a:cubicBezTo>
                <a:cubicBezTo>
                  <a:pt x="22" y="71"/>
                  <a:pt x="20" y="74"/>
                  <a:pt x="17" y="74"/>
                </a:cubicBezTo>
                <a:cubicBezTo>
                  <a:pt x="11" y="74"/>
                  <a:pt x="11" y="74"/>
                  <a:pt x="11" y="74"/>
                </a:cubicBezTo>
                <a:cubicBezTo>
                  <a:pt x="11" y="96"/>
                  <a:pt x="11" y="96"/>
                  <a:pt x="11" y="96"/>
                </a:cubicBezTo>
                <a:cubicBezTo>
                  <a:pt x="17" y="96"/>
                  <a:pt x="17" y="96"/>
                  <a:pt x="17" y="96"/>
                </a:cubicBezTo>
                <a:cubicBezTo>
                  <a:pt x="20" y="96"/>
                  <a:pt x="22" y="98"/>
                  <a:pt x="22" y="101"/>
                </a:cubicBezTo>
                <a:cubicBezTo>
                  <a:pt x="22" y="104"/>
                  <a:pt x="20" y="106"/>
                  <a:pt x="17" y="106"/>
                </a:cubicBezTo>
                <a:cubicBezTo>
                  <a:pt x="11" y="106"/>
                  <a:pt x="11" y="106"/>
                  <a:pt x="11" y="106"/>
                </a:cubicBezTo>
                <a:cubicBezTo>
                  <a:pt x="11" y="128"/>
                  <a:pt x="11" y="128"/>
                  <a:pt x="11" y="128"/>
                </a:cubicBezTo>
                <a:cubicBezTo>
                  <a:pt x="17" y="128"/>
                  <a:pt x="17" y="128"/>
                  <a:pt x="17" y="128"/>
                </a:cubicBezTo>
                <a:cubicBezTo>
                  <a:pt x="20" y="128"/>
                  <a:pt x="22" y="131"/>
                  <a:pt x="22" y="134"/>
                </a:cubicBezTo>
                <a:cubicBezTo>
                  <a:pt x="22" y="137"/>
                  <a:pt x="20" y="139"/>
                  <a:pt x="17" y="139"/>
                </a:cubicBezTo>
                <a:cubicBezTo>
                  <a:pt x="11" y="139"/>
                  <a:pt x="11" y="139"/>
                  <a:pt x="11" y="139"/>
                </a:cubicBezTo>
                <a:cubicBezTo>
                  <a:pt x="11" y="151"/>
                  <a:pt x="11" y="151"/>
                  <a:pt x="11" y="151"/>
                </a:cubicBezTo>
                <a:cubicBezTo>
                  <a:pt x="11" y="160"/>
                  <a:pt x="18" y="168"/>
                  <a:pt x="27" y="168"/>
                </a:cubicBezTo>
                <a:cubicBezTo>
                  <a:pt x="151" y="168"/>
                  <a:pt x="151" y="168"/>
                  <a:pt x="151" y="168"/>
                </a:cubicBezTo>
                <a:cubicBezTo>
                  <a:pt x="160" y="168"/>
                  <a:pt x="168" y="160"/>
                  <a:pt x="168" y="151"/>
                </a:cubicBezTo>
                <a:cubicBezTo>
                  <a:pt x="168" y="16"/>
                  <a:pt x="168" y="16"/>
                  <a:pt x="168" y="16"/>
                </a:cubicBezTo>
                <a:cubicBezTo>
                  <a:pt x="168" y="7"/>
                  <a:pt x="160" y="0"/>
                  <a:pt x="151" y="0"/>
                </a:cubicBezTo>
                <a:close/>
                <a:moveTo>
                  <a:pt x="136" y="50"/>
                </a:moveTo>
                <a:cubicBezTo>
                  <a:pt x="136" y="51"/>
                  <a:pt x="135" y="53"/>
                  <a:pt x="133" y="53"/>
                </a:cubicBezTo>
                <a:cubicBezTo>
                  <a:pt x="53" y="53"/>
                  <a:pt x="53" y="53"/>
                  <a:pt x="53" y="53"/>
                </a:cubicBezTo>
                <a:cubicBezTo>
                  <a:pt x="52" y="53"/>
                  <a:pt x="50" y="51"/>
                  <a:pt x="50" y="50"/>
                </a:cubicBezTo>
                <a:cubicBezTo>
                  <a:pt x="50" y="29"/>
                  <a:pt x="50" y="29"/>
                  <a:pt x="50" y="29"/>
                </a:cubicBezTo>
                <a:cubicBezTo>
                  <a:pt x="50" y="27"/>
                  <a:pt x="52" y="26"/>
                  <a:pt x="53" y="26"/>
                </a:cubicBezTo>
                <a:cubicBezTo>
                  <a:pt x="133" y="26"/>
                  <a:pt x="133" y="26"/>
                  <a:pt x="133" y="26"/>
                </a:cubicBezTo>
                <a:cubicBezTo>
                  <a:pt x="135" y="26"/>
                  <a:pt x="136" y="27"/>
                  <a:pt x="136" y="29"/>
                </a:cubicBezTo>
                <a:lnTo>
                  <a:pt x="136" y="5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grpSp>
        <p:nvGrpSpPr>
          <p:cNvPr id="30" name="组合 29">
            <a:extLst>
              <a:ext uri="{FF2B5EF4-FFF2-40B4-BE49-F238E27FC236}">
                <a16:creationId xmlns:a16="http://schemas.microsoft.com/office/drawing/2014/main" id="{CA4962DA-2E3E-4E90-84CB-6FC3E332FEEC}"/>
              </a:ext>
            </a:extLst>
          </p:cNvPr>
          <p:cNvGrpSpPr/>
          <p:nvPr/>
        </p:nvGrpSpPr>
        <p:grpSpPr>
          <a:xfrm>
            <a:off x="355785" y="208761"/>
            <a:ext cx="3571159" cy="837925"/>
            <a:chOff x="355785" y="208761"/>
            <a:chExt cx="3571159" cy="837925"/>
          </a:xfrm>
        </p:grpSpPr>
        <p:sp>
          <p:nvSpPr>
            <p:cNvPr id="31" name="文本框 30">
              <a:extLst>
                <a:ext uri="{FF2B5EF4-FFF2-40B4-BE49-F238E27FC236}">
                  <a16:creationId xmlns:a16="http://schemas.microsoft.com/office/drawing/2014/main" id="{63AB096F-FFE9-4F1B-9986-96FA920002EA}"/>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工作完成情况</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32" name="矩形 31">
              <a:extLst>
                <a:ext uri="{FF2B5EF4-FFF2-40B4-BE49-F238E27FC236}">
                  <a16:creationId xmlns:a16="http://schemas.microsoft.com/office/drawing/2014/main" id="{0DDCE9FA-5959-4AB6-88CB-D2D86CDE5075}"/>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33" name="直接连接符 32">
              <a:extLst>
                <a:ext uri="{FF2B5EF4-FFF2-40B4-BE49-F238E27FC236}">
                  <a16:creationId xmlns:a16="http://schemas.microsoft.com/office/drawing/2014/main" id="{EDA6B621-3063-40AC-864C-F13DB891A488}"/>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4" name="图片 33" descr="图片包含 标牌, 物体&#10;&#10;描述已自动生成">
              <a:extLst>
                <a:ext uri="{FF2B5EF4-FFF2-40B4-BE49-F238E27FC236}">
                  <a16:creationId xmlns:a16="http://schemas.microsoft.com/office/drawing/2014/main" id="{146998C3-5666-46AE-A583-D2BA6CD889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1600042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0-#ppt_w/2"/>
                                          </p:val>
                                        </p:tav>
                                        <p:tav tm="100000">
                                          <p:val>
                                            <p:strVal val="#ppt_x"/>
                                          </p:val>
                                        </p:tav>
                                      </p:tavLst>
                                    </p:anim>
                                    <p:anim calcmode="lin" valueType="num">
                                      <p:cBhvr additive="base">
                                        <p:cTn id="34" dur="500" fill="hold"/>
                                        <p:tgtEl>
                                          <p:spTgt spid="4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0-#ppt_w/2"/>
                                          </p:val>
                                        </p:tav>
                                        <p:tav tm="100000">
                                          <p:val>
                                            <p:strVal val="#ppt_x"/>
                                          </p:val>
                                        </p:tav>
                                      </p:tavLst>
                                    </p:anim>
                                    <p:anim calcmode="lin" valueType="num">
                                      <p:cBhvr additive="base">
                                        <p:cTn id="38" dur="500" fill="hold"/>
                                        <p:tgtEl>
                                          <p:spTgt spid="4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0-#ppt_w/2"/>
                                          </p:val>
                                        </p:tav>
                                        <p:tav tm="100000">
                                          <p:val>
                                            <p:strVal val="#ppt_x"/>
                                          </p:val>
                                        </p:tav>
                                      </p:tavLst>
                                    </p:anim>
                                    <p:anim calcmode="lin" valueType="num">
                                      <p:cBhvr additive="base">
                                        <p:cTn id="4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1000"/>
                                        <p:tgtEl>
                                          <p:spTgt spid="15"/>
                                        </p:tgtEl>
                                      </p:cBhvr>
                                    </p:animEffect>
                                    <p:anim calcmode="lin" valueType="num">
                                      <p:cBhvr>
                                        <p:cTn id="83" dur="1000" fill="hold"/>
                                        <p:tgtEl>
                                          <p:spTgt spid="15"/>
                                        </p:tgtEl>
                                        <p:attrNameLst>
                                          <p:attrName>ppt_x</p:attrName>
                                        </p:attrNameLst>
                                      </p:cBhvr>
                                      <p:tavLst>
                                        <p:tav tm="0">
                                          <p:val>
                                            <p:strVal val="#ppt_x"/>
                                          </p:val>
                                        </p:tav>
                                        <p:tav tm="100000">
                                          <p:val>
                                            <p:strVal val="#ppt_x"/>
                                          </p:val>
                                        </p:tav>
                                      </p:tavLst>
                                    </p:anim>
                                    <p:anim calcmode="lin" valueType="num">
                                      <p:cBhvr>
                                        <p:cTn id="84" dur="1000" fill="hold"/>
                                        <p:tgtEl>
                                          <p:spTgt spid="15"/>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1000"/>
                                        <p:tgtEl>
                                          <p:spTgt spid="17"/>
                                        </p:tgtEl>
                                      </p:cBhvr>
                                    </p:animEffect>
                                    <p:anim calcmode="lin" valueType="num">
                                      <p:cBhvr>
                                        <p:cTn id="93" dur="1000" fill="hold"/>
                                        <p:tgtEl>
                                          <p:spTgt spid="17"/>
                                        </p:tgtEl>
                                        <p:attrNameLst>
                                          <p:attrName>ppt_x</p:attrName>
                                        </p:attrNameLst>
                                      </p:cBhvr>
                                      <p:tavLst>
                                        <p:tav tm="0">
                                          <p:val>
                                            <p:strVal val="#ppt_x"/>
                                          </p:val>
                                        </p:tav>
                                        <p:tav tm="100000">
                                          <p:val>
                                            <p:strVal val="#ppt_x"/>
                                          </p:val>
                                        </p:tav>
                                      </p:tavLst>
                                    </p:anim>
                                    <p:anim calcmode="lin" valueType="num">
                                      <p:cBhvr>
                                        <p:cTn id="94" dur="1000" fill="hold"/>
                                        <p:tgtEl>
                                          <p:spTgt spid="17"/>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1000"/>
                                        <p:tgtEl>
                                          <p:spTgt spid="18"/>
                                        </p:tgtEl>
                                      </p:cBhvr>
                                    </p:animEffect>
                                    <p:anim calcmode="lin" valueType="num">
                                      <p:cBhvr>
                                        <p:cTn id="98" dur="1000" fill="hold"/>
                                        <p:tgtEl>
                                          <p:spTgt spid="18"/>
                                        </p:tgtEl>
                                        <p:attrNameLst>
                                          <p:attrName>ppt_x</p:attrName>
                                        </p:attrNameLst>
                                      </p:cBhvr>
                                      <p:tavLst>
                                        <p:tav tm="0">
                                          <p:val>
                                            <p:strVal val="#ppt_x"/>
                                          </p:val>
                                        </p:tav>
                                        <p:tav tm="100000">
                                          <p:val>
                                            <p:strVal val="#ppt_x"/>
                                          </p:val>
                                        </p:tav>
                                      </p:tavLst>
                                    </p:anim>
                                    <p:anim calcmode="lin" valueType="num">
                                      <p:cBhvr>
                                        <p:cTn id="99" dur="1000" fill="hold"/>
                                        <p:tgtEl>
                                          <p:spTgt spid="18"/>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1000"/>
                                        <p:tgtEl>
                                          <p:spTgt spid="19"/>
                                        </p:tgtEl>
                                      </p:cBhvr>
                                    </p:animEffect>
                                    <p:anim calcmode="lin" valueType="num">
                                      <p:cBhvr>
                                        <p:cTn id="103" dur="1000" fill="hold"/>
                                        <p:tgtEl>
                                          <p:spTgt spid="19"/>
                                        </p:tgtEl>
                                        <p:attrNameLst>
                                          <p:attrName>ppt_x</p:attrName>
                                        </p:attrNameLst>
                                      </p:cBhvr>
                                      <p:tavLst>
                                        <p:tav tm="0">
                                          <p:val>
                                            <p:strVal val="#ppt_x"/>
                                          </p:val>
                                        </p:tav>
                                        <p:tav tm="100000">
                                          <p:val>
                                            <p:strVal val="#ppt_x"/>
                                          </p:val>
                                        </p:tav>
                                      </p:tavLst>
                                    </p:anim>
                                    <p:anim calcmode="lin" valueType="num">
                                      <p:cBhvr>
                                        <p:cTn id="10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p:bldP spid="9" grpId="0"/>
      <p:bldP spid="11" grpId="0"/>
      <p:bldP spid="12" grpId="0"/>
      <p:bldP spid="14" grpId="0"/>
      <p:bldP spid="15" grpId="0"/>
      <p:bldP spid="17" grpId="0"/>
      <p:bldP spid="18" grpId="0"/>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户外&#10;&#10;描述已自动生成">
            <a:extLst>
              <a:ext uri="{FF2B5EF4-FFF2-40B4-BE49-F238E27FC236}">
                <a16:creationId xmlns:a16="http://schemas.microsoft.com/office/drawing/2014/main" id="{818F466A-C8AB-4ADB-B8F1-1AEB99F5E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921" y="2044746"/>
            <a:ext cx="3191986" cy="3126208"/>
          </a:xfrm>
          <a:prstGeom prst="rect">
            <a:avLst/>
          </a:prstGeom>
        </p:spPr>
      </p:pic>
      <p:sp>
        <p:nvSpPr>
          <p:cNvPr id="5" name="文本框 4"/>
          <p:cNvSpPr txBox="1"/>
          <p:nvPr/>
        </p:nvSpPr>
        <p:spPr>
          <a:xfrm>
            <a:off x="2138471" y="2430290"/>
            <a:ext cx="2394762" cy="2215991"/>
          </a:xfrm>
          <a:prstGeom prst="rect">
            <a:avLst/>
          </a:prstGeom>
          <a:noFill/>
        </p:spPr>
        <p:txBody>
          <a:bodyPr wrap="square" rtlCol="0">
            <a:spAutoFit/>
          </a:bodyPr>
          <a:lstStyle/>
          <a:p>
            <a:pPr algn="ctr"/>
            <a:r>
              <a:rPr lang="en-US" altLang="zh-CN" sz="13800" spc="80" dirty="0">
                <a:solidFill>
                  <a:schemeClr val="tx1">
                    <a:lumMod val="85000"/>
                    <a:lumOff val="15000"/>
                  </a:schemeClr>
                </a:solidFill>
                <a:latin typeface="字魂59号-创粗黑" panose="00000500000000000000" pitchFamily="2" charset="-122"/>
                <a:ea typeface="字魂59号-创粗黑" panose="00000500000000000000" pitchFamily="2" charset="-122"/>
                <a:cs typeface="Arial Unicode MS" panose="020B0604020202020204" pitchFamily="34" charset="-122"/>
              </a:rPr>
              <a:t>03</a:t>
            </a:r>
            <a:endParaRPr lang="zh-CN" altLang="en-US" sz="13800" spc="80" dirty="0">
              <a:solidFill>
                <a:schemeClr val="tx1">
                  <a:lumMod val="85000"/>
                  <a:lumOff val="15000"/>
                </a:schemeClr>
              </a:solidFill>
              <a:latin typeface="字魂59号-创粗黑" panose="00000500000000000000" pitchFamily="2" charset="-122"/>
              <a:ea typeface="字魂59号-创粗黑" panose="00000500000000000000" pitchFamily="2" charset="-122"/>
              <a:cs typeface="Arial Unicode MS" panose="020B0604020202020204" pitchFamily="34" charset="-122"/>
            </a:endParaRPr>
          </a:p>
        </p:txBody>
      </p:sp>
      <p:sp>
        <p:nvSpPr>
          <p:cNvPr id="16" name="文本框 15"/>
          <p:cNvSpPr txBox="1"/>
          <p:nvPr/>
        </p:nvSpPr>
        <p:spPr>
          <a:xfrm>
            <a:off x="6424550" y="2640983"/>
            <a:ext cx="4504706" cy="923330"/>
          </a:xfrm>
          <a:prstGeom prst="rect">
            <a:avLst/>
          </a:prstGeom>
          <a:noFill/>
        </p:spPr>
        <p:txBody>
          <a:bodyPr wrap="square" rtlCol="0">
            <a:spAutoFit/>
          </a:bodyPr>
          <a:lstStyle/>
          <a:p>
            <a:r>
              <a:rPr lang="zh-CN" altLang="en-US" sz="5400" dirty="0">
                <a:latin typeface="字魂59号-创粗黑" panose="00000500000000000000" pitchFamily="2" charset="-122"/>
                <a:ea typeface="字魂59号-创粗黑" panose="00000500000000000000" pitchFamily="2" charset="-122"/>
                <a:cs typeface="Gisha" panose="020B0502040204020203" pitchFamily="34" charset="-79"/>
              </a:rPr>
              <a:t>项目成果展示</a:t>
            </a:r>
            <a:endParaRPr lang="en-US" altLang="zh-CN" sz="5400" dirty="0">
              <a:latin typeface="字魂59号-创粗黑" panose="00000500000000000000" pitchFamily="2" charset="-122"/>
              <a:ea typeface="字魂59号-创粗黑" panose="00000500000000000000" pitchFamily="2" charset="-122"/>
              <a:cs typeface="Gisha" panose="020B0502040204020203" pitchFamily="34" charset="-79"/>
            </a:endParaRPr>
          </a:p>
        </p:txBody>
      </p:sp>
      <p:cxnSp>
        <p:nvCxnSpPr>
          <p:cNvPr id="27" name="直接连接符 26"/>
          <p:cNvCxnSpPr/>
          <p:nvPr/>
        </p:nvCxnSpPr>
        <p:spPr>
          <a:xfrm>
            <a:off x="6531429" y="3598353"/>
            <a:ext cx="684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531429" y="3825564"/>
            <a:ext cx="4292931" cy="646331"/>
          </a:xfrm>
          <a:prstGeom prst="rect">
            <a:avLst/>
          </a:prstGeom>
          <a:noFill/>
        </p:spPr>
        <p:txBody>
          <a:bodyPr wrap="square" rtlCol="0">
            <a:spAutoFit/>
          </a:bodyPr>
          <a:lstStyle/>
          <a:p>
            <a:r>
              <a:rPr lang="zh-CN" altLang="en-US" dirty="0">
                <a:latin typeface="字魂59号-创粗黑" panose="00000500000000000000" pitchFamily="2" charset="-122"/>
                <a:ea typeface="字魂59号-创粗黑" panose="00000500000000000000" pitchFamily="2" charset="-122"/>
              </a:rPr>
              <a:t>此处输入文字内容此处输入文字内容此处输入文字内容此处</a:t>
            </a:r>
            <a:endParaRPr lang="en-US" altLang="zh-CN" dirty="0">
              <a:latin typeface="字魂59号-创粗黑" panose="00000500000000000000" pitchFamily="2" charset="-122"/>
              <a:ea typeface="字魂59号-创粗黑" panose="00000500000000000000" pitchFamily="2" charset="-122"/>
            </a:endParaRPr>
          </a:p>
        </p:txBody>
      </p:sp>
      <p:sp>
        <p:nvSpPr>
          <p:cNvPr id="19" name="椭圆 18">
            <a:extLst>
              <a:ext uri="{FF2B5EF4-FFF2-40B4-BE49-F238E27FC236}">
                <a16:creationId xmlns:a16="http://schemas.microsoft.com/office/drawing/2014/main" id="{7F8C7843-760D-4A86-9D93-D53273768F18}"/>
              </a:ext>
            </a:extLst>
          </p:cNvPr>
          <p:cNvSpPr/>
          <p:nvPr/>
        </p:nvSpPr>
        <p:spPr>
          <a:xfrm rot="16200000" flipV="1">
            <a:off x="4244048" y="2423269"/>
            <a:ext cx="478522" cy="478522"/>
          </a:xfrm>
          <a:prstGeom prst="ellipse">
            <a:avLst/>
          </a:prstGeom>
          <a:solidFill>
            <a:srgbClr val="E723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2291353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8"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DCCE021-8DD4-4E6E-A293-1D9A095D3B0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8985" b="4207"/>
          <a:stretch/>
        </p:blipFill>
        <p:spPr>
          <a:xfrm>
            <a:off x="8467725" y="1299552"/>
            <a:ext cx="3619725" cy="4711700"/>
          </a:xfrm>
          <a:prstGeom prst="rect">
            <a:avLst/>
          </a:prstGeom>
        </p:spPr>
      </p:pic>
      <p:sp>
        <p:nvSpPr>
          <p:cNvPr id="7" name="等腰三角形 6">
            <a:extLst>
              <a:ext uri="{FF2B5EF4-FFF2-40B4-BE49-F238E27FC236}">
                <a16:creationId xmlns:a16="http://schemas.microsoft.com/office/drawing/2014/main" id="{328936BA-0FAF-4CA7-A241-C5F6456620DA}"/>
              </a:ext>
            </a:extLst>
          </p:cNvPr>
          <p:cNvSpPr/>
          <p:nvPr/>
        </p:nvSpPr>
        <p:spPr>
          <a:xfrm rot="5400000">
            <a:off x="7930726" y="3133726"/>
            <a:ext cx="1019908" cy="867507"/>
          </a:xfrm>
          <a:prstGeom prst="triangle">
            <a:avLst/>
          </a:prstGeom>
          <a:solidFill>
            <a:srgbClr val="A70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6" name="矩形 5">
            <a:extLst>
              <a:ext uri="{FF2B5EF4-FFF2-40B4-BE49-F238E27FC236}">
                <a16:creationId xmlns:a16="http://schemas.microsoft.com/office/drawing/2014/main" id="{0EEBB62B-06F9-4D43-B5B2-DC7356AC5B83}"/>
              </a:ext>
            </a:extLst>
          </p:cNvPr>
          <p:cNvSpPr/>
          <p:nvPr/>
        </p:nvSpPr>
        <p:spPr>
          <a:xfrm>
            <a:off x="-28575" y="1299552"/>
            <a:ext cx="8382000" cy="4711700"/>
          </a:xfrm>
          <a:prstGeom prst="rect">
            <a:avLst/>
          </a:prstGeom>
          <a:solidFill>
            <a:srgbClr val="A70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8" name="矩形 7">
            <a:extLst>
              <a:ext uri="{FF2B5EF4-FFF2-40B4-BE49-F238E27FC236}">
                <a16:creationId xmlns:a16="http://schemas.microsoft.com/office/drawing/2014/main" id="{2AE2847F-18B7-4202-BA8E-8066A6A7A56F}"/>
              </a:ext>
            </a:extLst>
          </p:cNvPr>
          <p:cNvSpPr/>
          <p:nvPr/>
        </p:nvSpPr>
        <p:spPr>
          <a:xfrm>
            <a:off x="1010871" y="1925270"/>
            <a:ext cx="972000" cy="900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9" name="矩形 8">
            <a:extLst>
              <a:ext uri="{FF2B5EF4-FFF2-40B4-BE49-F238E27FC236}">
                <a16:creationId xmlns:a16="http://schemas.microsoft.com/office/drawing/2014/main" id="{99377469-1B01-426B-AD8C-679028EB4F95}"/>
              </a:ext>
            </a:extLst>
          </p:cNvPr>
          <p:cNvSpPr/>
          <p:nvPr/>
        </p:nvSpPr>
        <p:spPr>
          <a:xfrm>
            <a:off x="1008020" y="3226282"/>
            <a:ext cx="972000" cy="900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10" name="矩形 9">
            <a:extLst>
              <a:ext uri="{FF2B5EF4-FFF2-40B4-BE49-F238E27FC236}">
                <a16:creationId xmlns:a16="http://schemas.microsoft.com/office/drawing/2014/main" id="{BD0B6AA8-CE45-461F-B3DD-4A2F7847E698}"/>
              </a:ext>
            </a:extLst>
          </p:cNvPr>
          <p:cNvSpPr/>
          <p:nvPr/>
        </p:nvSpPr>
        <p:spPr>
          <a:xfrm>
            <a:off x="1008020" y="4532490"/>
            <a:ext cx="972000" cy="900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11" name="文本框 10">
            <a:extLst>
              <a:ext uri="{FF2B5EF4-FFF2-40B4-BE49-F238E27FC236}">
                <a16:creationId xmlns:a16="http://schemas.microsoft.com/office/drawing/2014/main" id="{9D161201-7A41-472D-BC8B-8694310386B6}"/>
              </a:ext>
            </a:extLst>
          </p:cNvPr>
          <p:cNvSpPr txBox="1"/>
          <p:nvPr/>
        </p:nvSpPr>
        <p:spPr>
          <a:xfrm>
            <a:off x="2627459" y="1937971"/>
            <a:ext cx="1458851" cy="369332"/>
          </a:xfrm>
          <a:prstGeom prst="rect">
            <a:avLst/>
          </a:prstGeom>
          <a:noFill/>
        </p:spPr>
        <p:txBody>
          <a:bodyPr wrap="square" rtlCol="0">
            <a:spAutoFit/>
          </a:bodyPr>
          <a:lstStyle/>
          <a:p>
            <a:r>
              <a:rPr lang="zh-CN" altLang="en-US" dirty="0">
                <a:solidFill>
                  <a:schemeClr val="bg1"/>
                </a:solidFill>
                <a:latin typeface="字魂59号-创粗黑" panose="00000500000000000000" pitchFamily="2" charset="-122"/>
                <a:ea typeface="字魂59号-创粗黑" panose="00000500000000000000" pitchFamily="2" charset="-122"/>
              </a:rPr>
              <a:t>请输入标题</a:t>
            </a:r>
          </a:p>
        </p:txBody>
      </p:sp>
      <p:sp>
        <p:nvSpPr>
          <p:cNvPr id="12" name="矩形 11">
            <a:extLst>
              <a:ext uri="{FF2B5EF4-FFF2-40B4-BE49-F238E27FC236}">
                <a16:creationId xmlns:a16="http://schemas.microsoft.com/office/drawing/2014/main" id="{B6804EF3-B17E-4DFC-814B-E9D2195E1E3A}"/>
              </a:ext>
            </a:extLst>
          </p:cNvPr>
          <p:cNvSpPr/>
          <p:nvPr/>
        </p:nvSpPr>
        <p:spPr>
          <a:xfrm>
            <a:off x="2627460" y="2387971"/>
            <a:ext cx="3875480" cy="523220"/>
          </a:xfrm>
          <a:prstGeom prst="rect">
            <a:avLst/>
          </a:prstGeom>
        </p:spPr>
        <p:txBody>
          <a:bodyPr wrap="square">
            <a:spAutoFit/>
          </a:bodyPr>
          <a:lstStyle/>
          <a:p>
            <a:r>
              <a:rPr lang="zh-CN" altLang="en-US" sz="1400" dirty="0">
                <a:solidFill>
                  <a:schemeClr val="bg1"/>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bg1"/>
              </a:solidFill>
              <a:latin typeface="字魂59号-创粗黑" panose="00000500000000000000" pitchFamily="2" charset="-122"/>
              <a:ea typeface="字魂59号-创粗黑" panose="00000500000000000000" pitchFamily="2" charset="-122"/>
            </a:endParaRPr>
          </a:p>
        </p:txBody>
      </p:sp>
      <p:cxnSp>
        <p:nvCxnSpPr>
          <p:cNvPr id="13" name="直接连接符 12">
            <a:extLst>
              <a:ext uri="{FF2B5EF4-FFF2-40B4-BE49-F238E27FC236}">
                <a16:creationId xmlns:a16="http://schemas.microsoft.com/office/drawing/2014/main" id="{0F63A104-0C02-4575-A0E1-FE4367CF906A}"/>
              </a:ext>
            </a:extLst>
          </p:cNvPr>
          <p:cNvCxnSpPr/>
          <p:nvPr/>
        </p:nvCxnSpPr>
        <p:spPr>
          <a:xfrm>
            <a:off x="2748687" y="2321092"/>
            <a:ext cx="360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F0F21947-FDC3-43FE-8E6F-B5320596DCF9}"/>
              </a:ext>
            </a:extLst>
          </p:cNvPr>
          <p:cNvSpPr txBox="1"/>
          <p:nvPr/>
        </p:nvSpPr>
        <p:spPr>
          <a:xfrm>
            <a:off x="2627458" y="3222626"/>
            <a:ext cx="1458851" cy="369332"/>
          </a:xfrm>
          <a:prstGeom prst="rect">
            <a:avLst/>
          </a:prstGeom>
          <a:noFill/>
        </p:spPr>
        <p:txBody>
          <a:bodyPr wrap="square" rtlCol="0">
            <a:spAutoFit/>
          </a:bodyPr>
          <a:lstStyle/>
          <a:p>
            <a:r>
              <a:rPr lang="zh-CN" altLang="en-US" dirty="0">
                <a:solidFill>
                  <a:schemeClr val="bg1"/>
                </a:solidFill>
                <a:latin typeface="字魂59号-创粗黑" panose="00000500000000000000" pitchFamily="2" charset="-122"/>
                <a:ea typeface="字魂59号-创粗黑" panose="00000500000000000000" pitchFamily="2" charset="-122"/>
              </a:rPr>
              <a:t>请输入标题</a:t>
            </a:r>
          </a:p>
        </p:txBody>
      </p:sp>
      <p:sp>
        <p:nvSpPr>
          <p:cNvPr id="15" name="矩形 14">
            <a:extLst>
              <a:ext uri="{FF2B5EF4-FFF2-40B4-BE49-F238E27FC236}">
                <a16:creationId xmlns:a16="http://schemas.microsoft.com/office/drawing/2014/main" id="{22EFFE36-54D2-406D-843E-ABEEC49CA3B7}"/>
              </a:ext>
            </a:extLst>
          </p:cNvPr>
          <p:cNvSpPr/>
          <p:nvPr/>
        </p:nvSpPr>
        <p:spPr>
          <a:xfrm>
            <a:off x="2627459" y="3672626"/>
            <a:ext cx="3875480" cy="523220"/>
          </a:xfrm>
          <a:prstGeom prst="rect">
            <a:avLst/>
          </a:prstGeom>
        </p:spPr>
        <p:txBody>
          <a:bodyPr wrap="square">
            <a:spAutoFit/>
          </a:bodyPr>
          <a:lstStyle/>
          <a:p>
            <a:r>
              <a:rPr lang="zh-CN" altLang="en-US" sz="1400" dirty="0">
                <a:solidFill>
                  <a:schemeClr val="bg1"/>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bg1"/>
              </a:solidFill>
              <a:latin typeface="字魂59号-创粗黑" panose="00000500000000000000" pitchFamily="2" charset="-122"/>
              <a:ea typeface="字魂59号-创粗黑" panose="00000500000000000000" pitchFamily="2" charset="-122"/>
            </a:endParaRPr>
          </a:p>
        </p:txBody>
      </p:sp>
      <p:cxnSp>
        <p:nvCxnSpPr>
          <p:cNvPr id="16" name="直接连接符 15">
            <a:extLst>
              <a:ext uri="{FF2B5EF4-FFF2-40B4-BE49-F238E27FC236}">
                <a16:creationId xmlns:a16="http://schemas.microsoft.com/office/drawing/2014/main" id="{C82BDC35-4563-4DA1-883A-DB345A50808C}"/>
              </a:ext>
            </a:extLst>
          </p:cNvPr>
          <p:cNvCxnSpPr/>
          <p:nvPr/>
        </p:nvCxnSpPr>
        <p:spPr>
          <a:xfrm>
            <a:off x="2748686" y="3605747"/>
            <a:ext cx="360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B96D5983-4EF5-4890-9B9B-656E5AE163C0}"/>
              </a:ext>
            </a:extLst>
          </p:cNvPr>
          <p:cNvSpPr txBox="1"/>
          <p:nvPr/>
        </p:nvSpPr>
        <p:spPr>
          <a:xfrm>
            <a:off x="2593099" y="4507281"/>
            <a:ext cx="1458851" cy="369332"/>
          </a:xfrm>
          <a:prstGeom prst="rect">
            <a:avLst/>
          </a:prstGeom>
          <a:noFill/>
        </p:spPr>
        <p:txBody>
          <a:bodyPr wrap="square" rtlCol="0">
            <a:spAutoFit/>
          </a:bodyPr>
          <a:lstStyle/>
          <a:p>
            <a:r>
              <a:rPr lang="zh-CN" altLang="en-US" dirty="0">
                <a:solidFill>
                  <a:schemeClr val="bg1"/>
                </a:solidFill>
                <a:latin typeface="字魂59号-创粗黑" panose="00000500000000000000" pitchFamily="2" charset="-122"/>
                <a:ea typeface="字魂59号-创粗黑" panose="00000500000000000000" pitchFamily="2" charset="-122"/>
              </a:rPr>
              <a:t>请输入标题</a:t>
            </a:r>
          </a:p>
        </p:txBody>
      </p:sp>
      <p:sp>
        <p:nvSpPr>
          <p:cNvPr id="18" name="矩形 17">
            <a:extLst>
              <a:ext uri="{FF2B5EF4-FFF2-40B4-BE49-F238E27FC236}">
                <a16:creationId xmlns:a16="http://schemas.microsoft.com/office/drawing/2014/main" id="{1D57FDB7-EFD1-4CB7-B864-10DC698FEAF2}"/>
              </a:ext>
            </a:extLst>
          </p:cNvPr>
          <p:cNvSpPr/>
          <p:nvPr/>
        </p:nvSpPr>
        <p:spPr>
          <a:xfrm>
            <a:off x="2593100" y="4957281"/>
            <a:ext cx="3875480" cy="523220"/>
          </a:xfrm>
          <a:prstGeom prst="rect">
            <a:avLst/>
          </a:prstGeom>
        </p:spPr>
        <p:txBody>
          <a:bodyPr wrap="square">
            <a:spAutoFit/>
          </a:bodyPr>
          <a:lstStyle/>
          <a:p>
            <a:r>
              <a:rPr lang="zh-CN" altLang="en-US" sz="1400" dirty="0">
                <a:solidFill>
                  <a:schemeClr val="bg1"/>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bg1"/>
              </a:solidFill>
              <a:latin typeface="字魂59号-创粗黑" panose="00000500000000000000" pitchFamily="2" charset="-122"/>
              <a:ea typeface="字魂59号-创粗黑" panose="00000500000000000000" pitchFamily="2" charset="-122"/>
            </a:endParaRPr>
          </a:p>
        </p:txBody>
      </p:sp>
      <p:cxnSp>
        <p:nvCxnSpPr>
          <p:cNvPr id="19" name="直接连接符 18">
            <a:extLst>
              <a:ext uri="{FF2B5EF4-FFF2-40B4-BE49-F238E27FC236}">
                <a16:creationId xmlns:a16="http://schemas.microsoft.com/office/drawing/2014/main" id="{D6E8BBD9-0441-4B39-A4B1-D029A73C3A1D}"/>
              </a:ext>
            </a:extLst>
          </p:cNvPr>
          <p:cNvCxnSpPr/>
          <p:nvPr/>
        </p:nvCxnSpPr>
        <p:spPr>
          <a:xfrm>
            <a:off x="2714327" y="4890402"/>
            <a:ext cx="360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2F28F51F-E2F4-4BD1-8622-672186880065}"/>
              </a:ext>
            </a:extLst>
          </p:cNvPr>
          <p:cNvGrpSpPr/>
          <p:nvPr/>
        </p:nvGrpSpPr>
        <p:grpSpPr>
          <a:xfrm>
            <a:off x="1240561" y="3525720"/>
            <a:ext cx="510565" cy="347287"/>
            <a:chOff x="0" y="3960820"/>
            <a:chExt cx="312738" cy="212725"/>
          </a:xfrm>
          <a:solidFill>
            <a:srgbClr val="E7231A"/>
          </a:solidFill>
        </p:grpSpPr>
        <p:sp>
          <p:nvSpPr>
            <p:cNvPr id="21" name="Freeform 195">
              <a:extLst>
                <a:ext uri="{FF2B5EF4-FFF2-40B4-BE49-F238E27FC236}">
                  <a16:creationId xmlns:a16="http://schemas.microsoft.com/office/drawing/2014/main" id="{49506C4A-F2F5-483D-8D39-5A589CB22792}"/>
                </a:ext>
              </a:extLst>
            </p:cNvPr>
            <p:cNvSpPr>
              <a:spLocks noEditPoints="1"/>
            </p:cNvSpPr>
            <p:nvPr/>
          </p:nvSpPr>
          <p:spPr bwMode="auto">
            <a:xfrm>
              <a:off x="0" y="3960820"/>
              <a:ext cx="312738" cy="212725"/>
            </a:xfrm>
            <a:custGeom>
              <a:avLst/>
              <a:gdLst>
                <a:gd name="T0" fmla="*/ 0 w 200"/>
                <a:gd name="T1" fmla="*/ 124 h 136"/>
                <a:gd name="T2" fmla="*/ 0 w 200"/>
                <a:gd name="T3" fmla="*/ 12 h 136"/>
                <a:gd name="T4" fmla="*/ 12 w 200"/>
                <a:gd name="T5" fmla="*/ 0 h 136"/>
                <a:gd name="T6" fmla="*/ 187 w 200"/>
                <a:gd name="T7" fmla="*/ 0 h 136"/>
                <a:gd name="T8" fmla="*/ 200 w 200"/>
                <a:gd name="T9" fmla="*/ 12 h 136"/>
                <a:gd name="T10" fmla="*/ 200 w 200"/>
                <a:gd name="T11" fmla="*/ 124 h 136"/>
                <a:gd name="T12" fmla="*/ 187 w 200"/>
                <a:gd name="T13" fmla="*/ 136 h 136"/>
                <a:gd name="T14" fmla="*/ 12 w 200"/>
                <a:gd name="T15" fmla="*/ 136 h 136"/>
                <a:gd name="T16" fmla="*/ 0 w 200"/>
                <a:gd name="T17" fmla="*/ 124 h 136"/>
                <a:gd name="T18" fmla="*/ 189 w 200"/>
                <a:gd name="T19" fmla="*/ 12 h 136"/>
                <a:gd name="T20" fmla="*/ 187 w 200"/>
                <a:gd name="T21" fmla="*/ 11 h 136"/>
                <a:gd name="T22" fmla="*/ 12 w 200"/>
                <a:gd name="T23" fmla="*/ 11 h 136"/>
                <a:gd name="T24" fmla="*/ 11 w 200"/>
                <a:gd name="T25" fmla="*/ 12 h 136"/>
                <a:gd name="T26" fmla="*/ 11 w 200"/>
                <a:gd name="T27" fmla="*/ 124 h 136"/>
                <a:gd name="T28" fmla="*/ 12 w 200"/>
                <a:gd name="T29" fmla="*/ 126 h 136"/>
                <a:gd name="T30" fmla="*/ 187 w 200"/>
                <a:gd name="T31" fmla="*/ 126 h 136"/>
                <a:gd name="T32" fmla="*/ 189 w 200"/>
                <a:gd name="T33" fmla="*/ 124 h 136"/>
                <a:gd name="T34" fmla="*/ 189 w 200"/>
                <a:gd name="T35" fmla="*/ 1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36">
                  <a:moveTo>
                    <a:pt x="0" y="124"/>
                  </a:moveTo>
                  <a:cubicBezTo>
                    <a:pt x="0" y="12"/>
                    <a:pt x="0" y="12"/>
                    <a:pt x="0" y="12"/>
                  </a:cubicBezTo>
                  <a:cubicBezTo>
                    <a:pt x="0" y="5"/>
                    <a:pt x="6" y="0"/>
                    <a:pt x="12" y="0"/>
                  </a:cubicBezTo>
                  <a:cubicBezTo>
                    <a:pt x="187" y="0"/>
                    <a:pt x="187" y="0"/>
                    <a:pt x="187" y="0"/>
                  </a:cubicBezTo>
                  <a:cubicBezTo>
                    <a:pt x="194" y="0"/>
                    <a:pt x="200" y="5"/>
                    <a:pt x="200" y="12"/>
                  </a:cubicBezTo>
                  <a:cubicBezTo>
                    <a:pt x="200" y="124"/>
                    <a:pt x="200" y="124"/>
                    <a:pt x="200" y="124"/>
                  </a:cubicBezTo>
                  <a:cubicBezTo>
                    <a:pt x="200" y="131"/>
                    <a:pt x="194" y="136"/>
                    <a:pt x="187" y="136"/>
                  </a:cubicBezTo>
                  <a:cubicBezTo>
                    <a:pt x="12" y="136"/>
                    <a:pt x="12" y="136"/>
                    <a:pt x="12" y="136"/>
                  </a:cubicBezTo>
                  <a:cubicBezTo>
                    <a:pt x="6" y="136"/>
                    <a:pt x="0" y="131"/>
                    <a:pt x="0" y="124"/>
                  </a:cubicBezTo>
                  <a:close/>
                  <a:moveTo>
                    <a:pt x="189" y="12"/>
                  </a:moveTo>
                  <a:cubicBezTo>
                    <a:pt x="189" y="11"/>
                    <a:pt x="188" y="11"/>
                    <a:pt x="187" y="11"/>
                  </a:cubicBezTo>
                  <a:cubicBezTo>
                    <a:pt x="12" y="11"/>
                    <a:pt x="12" y="11"/>
                    <a:pt x="12" y="11"/>
                  </a:cubicBezTo>
                  <a:cubicBezTo>
                    <a:pt x="12" y="11"/>
                    <a:pt x="11" y="11"/>
                    <a:pt x="11" y="12"/>
                  </a:cubicBezTo>
                  <a:cubicBezTo>
                    <a:pt x="11" y="124"/>
                    <a:pt x="11" y="124"/>
                    <a:pt x="11" y="124"/>
                  </a:cubicBezTo>
                  <a:cubicBezTo>
                    <a:pt x="11" y="125"/>
                    <a:pt x="12" y="126"/>
                    <a:pt x="12" y="126"/>
                  </a:cubicBezTo>
                  <a:cubicBezTo>
                    <a:pt x="187" y="126"/>
                    <a:pt x="187" y="126"/>
                    <a:pt x="187" y="126"/>
                  </a:cubicBezTo>
                  <a:cubicBezTo>
                    <a:pt x="188" y="126"/>
                    <a:pt x="189" y="125"/>
                    <a:pt x="189" y="124"/>
                  </a:cubicBezTo>
                  <a:cubicBezTo>
                    <a:pt x="189" y="12"/>
                    <a:pt x="189" y="12"/>
                    <a:pt x="18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sp>
          <p:nvSpPr>
            <p:cNvPr id="22" name="Freeform 196">
              <a:extLst>
                <a:ext uri="{FF2B5EF4-FFF2-40B4-BE49-F238E27FC236}">
                  <a16:creationId xmlns:a16="http://schemas.microsoft.com/office/drawing/2014/main" id="{652921D5-EDA7-4FB1-BAA3-9D88F3EE446C}"/>
                </a:ext>
              </a:extLst>
            </p:cNvPr>
            <p:cNvSpPr>
              <a:spLocks/>
            </p:cNvSpPr>
            <p:nvPr/>
          </p:nvSpPr>
          <p:spPr bwMode="auto">
            <a:xfrm>
              <a:off x="28575" y="3989395"/>
              <a:ext cx="255588" cy="111125"/>
            </a:xfrm>
            <a:custGeom>
              <a:avLst/>
              <a:gdLst>
                <a:gd name="T0" fmla="*/ 81 w 163"/>
                <a:gd name="T1" fmla="*/ 71 h 71"/>
                <a:gd name="T2" fmla="*/ 77 w 163"/>
                <a:gd name="T3" fmla="*/ 70 h 71"/>
                <a:gd name="T4" fmla="*/ 3 w 163"/>
                <a:gd name="T5" fmla="*/ 11 h 71"/>
                <a:gd name="T6" fmla="*/ 2 w 163"/>
                <a:gd name="T7" fmla="*/ 3 h 71"/>
                <a:gd name="T8" fmla="*/ 11 w 163"/>
                <a:gd name="T9" fmla="*/ 2 h 71"/>
                <a:gd name="T10" fmla="*/ 81 w 163"/>
                <a:gd name="T11" fmla="*/ 58 h 71"/>
                <a:gd name="T12" fmla="*/ 152 w 163"/>
                <a:gd name="T13" fmla="*/ 2 h 71"/>
                <a:gd name="T14" fmla="*/ 161 w 163"/>
                <a:gd name="T15" fmla="*/ 3 h 71"/>
                <a:gd name="T16" fmla="*/ 160 w 163"/>
                <a:gd name="T17" fmla="*/ 12 h 71"/>
                <a:gd name="T18" fmla="*/ 84 w 163"/>
                <a:gd name="T19" fmla="*/ 70 h 71"/>
                <a:gd name="T20" fmla="*/ 81 w 163"/>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71">
                  <a:moveTo>
                    <a:pt x="81" y="71"/>
                  </a:moveTo>
                  <a:cubicBezTo>
                    <a:pt x="79" y="71"/>
                    <a:pt x="78" y="71"/>
                    <a:pt x="77" y="70"/>
                  </a:cubicBezTo>
                  <a:cubicBezTo>
                    <a:pt x="3" y="11"/>
                    <a:pt x="3" y="11"/>
                    <a:pt x="3" y="11"/>
                  </a:cubicBezTo>
                  <a:cubicBezTo>
                    <a:pt x="1" y="9"/>
                    <a:pt x="0" y="6"/>
                    <a:pt x="2" y="3"/>
                  </a:cubicBezTo>
                  <a:cubicBezTo>
                    <a:pt x="4" y="0"/>
                    <a:pt x="8" y="0"/>
                    <a:pt x="11" y="2"/>
                  </a:cubicBezTo>
                  <a:cubicBezTo>
                    <a:pt x="81" y="58"/>
                    <a:pt x="81" y="58"/>
                    <a:pt x="81" y="58"/>
                  </a:cubicBezTo>
                  <a:cubicBezTo>
                    <a:pt x="152" y="2"/>
                    <a:pt x="152" y="2"/>
                    <a:pt x="152" y="2"/>
                  </a:cubicBezTo>
                  <a:cubicBezTo>
                    <a:pt x="155" y="0"/>
                    <a:pt x="159" y="1"/>
                    <a:pt x="161" y="3"/>
                  </a:cubicBezTo>
                  <a:cubicBezTo>
                    <a:pt x="163" y="6"/>
                    <a:pt x="162" y="10"/>
                    <a:pt x="160" y="12"/>
                  </a:cubicBezTo>
                  <a:cubicBezTo>
                    <a:pt x="84" y="70"/>
                    <a:pt x="84" y="70"/>
                    <a:pt x="84" y="70"/>
                  </a:cubicBezTo>
                  <a:cubicBezTo>
                    <a:pt x="83" y="71"/>
                    <a:pt x="82" y="71"/>
                    <a:pt x="8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grpSp>
      <p:grpSp>
        <p:nvGrpSpPr>
          <p:cNvPr id="23" name="组合 22">
            <a:extLst>
              <a:ext uri="{FF2B5EF4-FFF2-40B4-BE49-F238E27FC236}">
                <a16:creationId xmlns:a16="http://schemas.microsoft.com/office/drawing/2014/main" id="{7E950695-CC48-44BB-B1B5-D1565BAD3FAE}"/>
              </a:ext>
            </a:extLst>
          </p:cNvPr>
          <p:cNvGrpSpPr/>
          <p:nvPr/>
        </p:nvGrpSpPr>
        <p:grpSpPr>
          <a:xfrm>
            <a:off x="1262063" y="4695443"/>
            <a:ext cx="463914" cy="574093"/>
            <a:chOff x="30163" y="4537084"/>
            <a:chExt cx="254001" cy="314326"/>
          </a:xfrm>
          <a:solidFill>
            <a:srgbClr val="E7231A"/>
          </a:solidFill>
        </p:grpSpPr>
        <p:sp>
          <p:nvSpPr>
            <p:cNvPr id="24" name="Freeform 150">
              <a:extLst>
                <a:ext uri="{FF2B5EF4-FFF2-40B4-BE49-F238E27FC236}">
                  <a16:creationId xmlns:a16="http://schemas.microsoft.com/office/drawing/2014/main" id="{561CD465-2E36-4108-99F7-4D0C17CB831D}"/>
                </a:ext>
              </a:extLst>
            </p:cNvPr>
            <p:cNvSpPr>
              <a:spLocks noEditPoints="1"/>
            </p:cNvSpPr>
            <p:nvPr/>
          </p:nvSpPr>
          <p:spPr bwMode="auto">
            <a:xfrm>
              <a:off x="30163" y="4537084"/>
              <a:ext cx="254001" cy="314326"/>
            </a:xfrm>
            <a:custGeom>
              <a:avLst/>
              <a:gdLst>
                <a:gd name="T0" fmla="*/ 134 w 162"/>
                <a:gd name="T1" fmla="*/ 57 h 200"/>
                <a:gd name="T2" fmla="*/ 145 w 162"/>
                <a:gd name="T3" fmla="*/ 57 h 200"/>
                <a:gd name="T4" fmla="*/ 146 w 162"/>
                <a:gd name="T5" fmla="*/ 56 h 200"/>
                <a:gd name="T6" fmla="*/ 157 w 162"/>
                <a:gd name="T7" fmla="*/ 45 h 200"/>
                <a:gd name="T8" fmla="*/ 158 w 162"/>
                <a:gd name="T9" fmla="*/ 44 h 200"/>
                <a:gd name="T10" fmla="*/ 158 w 162"/>
                <a:gd name="T11" fmla="*/ 43 h 200"/>
                <a:gd name="T12" fmla="*/ 144 w 162"/>
                <a:gd name="T13" fmla="*/ 30 h 200"/>
                <a:gd name="T14" fmla="*/ 143 w 162"/>
                <a:gd name="T15" fmla="*/ 29 h 200"/>
                <a:gd name="T16" fmla="*/ 142 w 162"/>
                <a:gd name="T17" fmla="*/ 30 h 200"/>
                <a:gd name="T18" fmla="*/ 131 w 162"/>
                <a:gd name="T19" fmla="*/ 41 h 200"/>
                <a:gd name="T20" fmla="*/ 130 w 162"/>
                <a:gd name="T21" fmla="*/ 43 h 200"/>
                <a:gd name="T22" fmla="*/ 130 w 162"/>
                <a:gd name="T23" fmla="*/ 54 h 200"/>
                <a:gd name="T24" fmla="*/ 93 w 162"/>
                <a:gd name="T25" fmla="*/ 39 h 200"/>
                <a:gd name="T26" fmla="*/ 93 w 162"/>
                <a:gd name="T27" fmla="*/ 21 h 200"/>
                <a:gd name="T28" fmla="*/ 100 w 162"/>
                <a:gd name="T29" fmla="*/ 21 h 200"/>
                <a:gd name="T30" fmla="*/ 101 w 162"/>
                <a:gd name="T31" fmla="*/ 21 h 200"/>
                <a:gd name="T32" fmla="*/ 102 w 162"/>
                <a:gd name="T33" fmla="*/ 20 h 200"/>
                <a:gd name="T34" fmla="*/ 102 w 162"/>
                <a:gd name="T35" fmla="*/ 1 h 200"/>
                <a:gd name="T36" fmla="*/ 101 w 162"/>
                <a:gd name="T37" fmla="*/ 0 h 200"/>
                <a:gd name="T38" fmla="*/ 100 w 162"/>
                <a:gd name="T39" fmla="*/ 0 h 200"/>
                <a:gd name="T40" fmla="*/ 63 w 162"/>
                <a:gd name="T41" fmla="*/ 0 h 200"/>
                <a:gd name="T42" fmla="*/ 61 w 162"/>
                <a:gd name="T43" fmla="*/ 0 h 200"/>
                <a:gd name="T44" fmla="*/ 61 w 162"/>
                <a:gd name="T45" fmla="*/ 1 h 200"/>
                <a:gd name="T46" fmla="*/ 61 w 162"/>
                <a:gd name="T47" fmla="*/ 20 h 200"/>
                <a:gd name="T48" fmla="*/ 61 w 162"/>
                <a:gd name="T49" fmla="*/ 21 h 200"/>
                <a:gd name="T50" fmla="*/ 63 w 162"/>
                <a:gd name="T51" fmla="*/ 21 h 200"/>
                <a:gd name="T52" fmla="*/ 70 w 162"/>
                <a:gd name="T53" fmla="*/ 21 h 200"/>
                <a:gd name="T54" fmla="*/ 70 w 162"/>
                <a:gd name="T55" fmla="*/ 39 h 200"/>
                <a:gd name="T56" fmla="*/ 0 w 162"/>
                <a:gd name="T57" fmla="*/ 119 h 200"/>
                <a:gd name="T58" fmla="*/ 81 w 162"/>
                <a:gd name="T59" fmla="*/ 200 h 200"/>
                <a:gd name="T60" fmla="*/ 162 w 162"/>
                <a:gd name="T61" fmla="*/ 119 h 200"/>
                <a:gd name="T62" fmla="*/ 134 w 162"/>
                <a:gd name="T63" fmla="*/ 57 h 200"/>
                <a:gd name="T64" fmla="*/ 81 w 162"/>
                <a:gd name="T65" fmla="*/ 187 h 200"/>
                <a:gd name="T66" fmla="*/ 13 w 162"/>
                <a:gd name="T67" fmla="*/ 119 h 200"/>
                <a:gd name="T68" fmla="*/ 81 w 162"/>
                <a:gd name="T69" fmla="*/ 50 h 200"/>
                <a:gd name="T70" fmla="*/ 150 w 162"/>
                <a:gd name="T71" fmla="*/ 119 h 200"/>
                <a:gd name="T72" fmla="*/ 81 w 162"/>
                <a:gd name="T73" fmla="*/ 1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2" h="200">
                  <a:moveTo>
                    <a:pt x="134" y="57"/>
                  </a:moveTo>
                  <a:cubicBezTo>
                    <a:pt x="138" y="57"/>
                    <a:pt x="144" y="57"/>
                    <a:pt x="145" y="57"/>
                  </a:cubicBezTo>
                  <a:cubicBezTo>
                    <a:pt x="145" y="57"/>
                    <a:pt x="145" y="57"/>
                    <a:pt x="146" y="56"/>
                  </a:cubicBezTo>
                  <a:cubicBezTo>
                    <a:pt x="157" y="45"/>
                    <a:pt x="157" y="45"/>
                    <a:pt x="157" y="45"/>
                  </a:cubicBezTo>
                  <a:cubicBezTo>
                    <a:pt x="158" y="45"/>
                    <a:pt x="158" y="44"/>
                    <a:pt x="158" y="44"/>
                  </a:cubicBezTo>
                  <a:cubicBezTo>
                    <a:pt x="158" y="43"/>
                    <a:pt x="158" y="43"/>
                    <a:pt x="158" y="43"/>
                  </a:cubicBezTo>
                  <a:cubicBezTo>
                    <a:pt x="144" y="30"/>
                    <a:pt x="144" y="30"/>
                    <a:pt x="144" y="30"/>
                  </a:cubicBezTo>
                  <a:cubicBezTo>
                    <a:pt x="144" y="29"/>
                    <a:pt x="144" y="29"/>
                    <a:pt x="143" y="29"/>
                  </a:cubicBezTo>
                  <a:cubicBezTo>
                    <a:pt x="143" y="29"/>
                    <a:pt x="142" y="30"/>
                    <a:pt x="142" y="30"/>
                  </a:cubicBezTo>
                  <a:cubicBezTo>
                    <a:pt x="131" y="41"/>
                    <a:pt x="131" y="41"/>
                    <a:pt x="131" y="41"/>
                  </a:cubicBezTo>
                  <a:cubicBezTo>
                    <a:pt x="130" y="42"/>
                    <a:pt x="130" y="42"/>
                    <a:pt x="130" y="43"/>
                  </a:cubicBezTo>
                  <a:cubicBezTo>
                    <a:pt x="130" y="43"/>
                    <a:pt x="130" y="50"/>
                    <a:pt x="130" y="54"/>
                  </a:cubicBezTo>
                  <a:cubicBezTo>
                    <a:pt x="119" y="46"/>
                    <a:pt x="107" y="41"/>
                    <a:pt x="93" y="39"/>
                  </a:cubicBezTo>
                  <a:cubicBezTo>
                    <a:pt x="93" y="21"/>
                    <a:pt x="93" y="21"/>
                    <a:pt x="93" y="21"/>
                  </a:cubicBezTo>
                  <a:cubicBezTo>
                    <a:pt x="100" y="21"/>
                    <a:pt x="100" y="21"/>
                    <a:pt x="100" y="21"/>
                  </a:cubicBezTo>
                  <a:cubicBezTo>
                    <a:pt x="101" y="21"/>
                    <a:pt x="101" y="21"/>
                    <a:pt x="101" y="21"/>
                  </a:cubicBezTo>
                  <a:cubicBezTo>
                    <a:pt x="102" y="21"/>
                    <a:pt x="102" y="20"/>
                    <a:pt x="102" y="20"/>
                  </a:cubicBezTo>
                  <a:cubicBezTo>
                    <a:pt x="102" y="1"/>
                    <a:pt x="102" y="1"/>
                    <a:pt x="102" y="1"/>
                  </a:cubicBezTo>
                  <a:cubicBezTo>
                    <a:pt x="102" y="1"/>
                    <a:pt x="102" y="1"/>
                    <a:pt x="101" y="0"/>
                  </a:cubicBezTo>
                  <a:cubicBezTo>
                    <a:pt x="101" y="0"/>
                    <a:pt x="101" y="0"/>
                    <a:pt x="100" y="0"/>
                  </a:cubicBezTo>
                  <a:cubicBezTo>
                    <a:pt x="63" y="0"/>
                    <a:pt x="63" y="0"/>
                    <a:pt x="63" y="0"/>
                  </a:cubicBezTo>
                  <a:cubicBezTo>
                    <a:pt x="62" y="0"/>
                    <a:pt x="62" y="0"/>
                    <a:pt x="61" y="0"/>
                  </a:cubicBezTo>
                  <a:cubicBezTo>
                    <a:pt x="61" y="1"/>
                    <a:pt x="61" y="1"/>
                    <a:pt x="61" y="1"/>
                  </a:cubicBezTo>
                  <a:cubicBezTo>
                    <a:pt x="61" y="20"/>
                    <a:pt x="61" y="20"/>
                    <a:pt x="61" y="20"/>
                  </a:cubicBezTo>
                  <a:cubicBezTo>
                    <a:pt x="61" y="20"/>
                    <a:pt x="61" y="21"/>
                    <a:pt x="61" y="21"/>
                  </a:cubicBezTo>
                  <a:cubicBezTo>
                    <a:pt x="62" y="21"/>
                    <a:pt x="62" y="21"/>
                    <a:pt x="63" y="21"/>
                  </a:cubicBezTo>
                  <a:cubicBezTo>
                    <a:pt x="70" y="21"/>
                    <a:pt x="70" y="21"/>
                    <a:pt x="70" y="21"/>
                  </a:cubicBezTo>
                  <a:cubicBezTo>
                    <a:pt x="70" y="39"/>
                    <a:pt x="70" y="39"/>
                    <a:pt x="70" y="39"/>
                  </a:cubicBezTo>
                  <a:cubicBezTo>
                    <a:pt x="31" y="44"/>
                    <a:pt x="0" y="78"/>
                    <a:pt x="0" y="119"/>
                  </a:cubicBezTo>
                  <a:cubicBezTo>
                    <a:pt x="0" y="163"/>
                    <a:pt x="37" y="200"/>
                    <a:pt x="81" y="200"/>
                  </a:cubicBezTo>
                  <a:cubicBezTo>
                    <a:pt x="126" y="200"/>
                    <a:pt x="162" y="163"/>
                    <a:pt x="162" y="119"/>
                  </a:cubicBezTo>
                  <a:cubicBezTo>
                    <a:pt x="162" y="94"/>
                    <a:pt x="151" y="72"/>
                    <a:pt x="134" y="57"/>
                  </a:cubicBezTo>
                  <a:close/>
                  <a:moveTo>
                    <a:pt x="81" y="187"/>
                  </a:moveTo>
                  <a:cubicBezTo>
                    <a:pt x="44" y="187"/>
                    <a:pt x="13" y="156"/>
                    <a:pt x="13" y="119"/>
                  </a:cubicBezTo>
                  <a:cubicBezTo>
                    <a:pt x="13" y="81"/>
                    <a:pt x="44" y="50"/>
                    <a:pt x="81" y="50"/>
                  </a:cubicBezTo>
                  <a:cubicBezTo>
                    <a:pt x="119" y="50"/>
                    <a:pt x="150" y="81"/>
                    <a:pt x="150" y="119"/>
                  </a:cubicBezTo>
                  <a:cubicBezTo>
                    <a:pt x="150" y="156"/>
                    <a:pt x="119" y="187"/>
                    <a:pt x="81"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sp>
          <p:nvSpPr>
            <p:cNvPr id="25" name="Freeform 151">
              <a:extLst>
                <a:ext uri="{FF2B5EF4-FFF2-40B4-BE49-F238E27FC236}">
                  <a16:creationId xmlns:a16="http://schemas.microsoft.com/office/drawing/2014/main" id="{75F52CE1-D35D-4578-84D8-1514EB8FDECB}"/>
                </a:ext>
              </a:extLst>
            </p:cNvPr>
            <p:cNvSpPr>
              <a:spLocks/>
            </p:cNvSpPr>
            <p:nvPr/>
          </p:nvSpPr>
          <p:spPr bwMode="auto">
            <a:xfrm>
              <a:off x="149225" y="4657734"/>
              <a:ext cx="73025" cy="74613"/>
            </a:xfrm>
            <a:custGeom>
              <a:avLst/>
              <a:gdLst>
                <a:gd name="T0" fmla="*/ 38 w 47"/>
                <a:gd name="T1" fmla="*/ 2 h 47"/>
                <a:gd name="T2" fmla="*/ 2 w 47"/>
                <a:gd name="T3" fmla="*/ 38 h 47"/>
                <a:gd name="T4" fmla="*/ 2 w 47"/>
                <a:gd name="T5" fmla="*/ 45 h 47"/>
                <a:gd name="T6" fmla="*/ 9 w 47"/>
                <a:gd name="T7" fmla="*/ 45 h 47"/>
                <a:gd name="T8" fmla="*/ 45 w 47"/>
                <a:gd name="T9" fmla="*/ 9 h 47"/>
                <a:gd name="T10" fmla="*/ 45 w 47"/>
                <a:gd name="T11" fmla="*/ 2 h 47"/>
                <a:gd name="T12" fmla="*/ 38 w 47"/>
                <a:gd name="T13" fmla="*/ 2 h 47"/>
              </a:gdLst>
              <a:ahLst/>
              <a:cxnLst>
                <a:cxn ang="0">
                  <a:pos x="T0" y="T1"/>
                </a:cxn>
                <a:cxn ang="0">
                  <a:pos x="T2" y="T3"/>
                </a:cxn>
                <a:cxn ang="0">
                  <a:pos x="T4" y="T5"/>
                </a:cxn>
                <a:cxn ang="0">
                  <a:pos x="T6" y="T7"/>
                </a:cxn>
                <a:cxn ang="0">
                  <a:pos x="T8" y="T9"/>
                </a:cxn>
                <a:cxn ang="0">
                  <a:pos x="T10" y="T11"/>
                </a:cxn>
                <a:cxn ang="0">
                  <a:pos x="T12" y="T13"/>
                </a:cxn>
              </a:cxnLst>
              <a:rect l="0" t="0" r="r" b="b"/>
              <a:pathLst>
                <a:path w="47" h="47">
                  <a:moveTo>
                    <a:pt x="38" y="2"/>
                  </a:moveTo>
                  <a:cubicBezTo>
                    <a:pt x="2" y="38"/>
                    <a:pt x="2" y="38"/>
                    <a:pt x="2" y="38"/>
                  </a:cubicBezTo>
                  <a:cubicBezTo>
                    <a:pt x="0" y="40"/>
                    <a:pt x="0" y="43"/>
                    <a:pt x="2" y="45"/>
                  </a:cubicBezTo>
                  <a:cubicBezTo>
                    <a:pt x="3" y="47"/>
                    <a:pt x="7" y="47"/>
                    <a:pt x="9" y="45"/>
                  </a:cubicBezTo>
                  <a:cubicBezTo>
                    <a:pt x="45" y="9"/>
                    <a:pt x="45" y="9"/>
                    <a:pt x="45" y="9"/>
                  </a:cubicBezTo>
                  <a:cubicBezTo>
                    <a:pt x="47" y="7"/>
                    <a:pt x="47" y="4"/>
                    <a:pt x="45" y="2"/>
                  </a:cubicBezTo>
                  <a:cubicBezTo>
                    <a:pt x="43" y="0"/>
                    <a:pt x="40" y="0"/>
                    <a:pt x="3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grpSp>
      <p:sp>
        <p:nvSpPr>
          <p:cNvPr id="26" name="Freeform 152">
            <a:extLst>
              <a:ext uri="{FF2B5EF4-FFF2-40B4-BE49-F238E27FC236}">
                <a16:creationId xmlns:a16="http://schemas.microsoft.com/office/drawing/2014/main" id="{7586B4B0-84A7-487E-9DC9-DAD1DF78A7AC}"/>
              </a:ext>
            </a:extLst>
          </p:cNvPr>
          <p:cNvSpPr>
            <a:spLocks noEditPoints="1"/>
          </p:cNvSpPr>
          <p:nvPr/>
        </p:nvSpPr>
        <p:spPr bwMode="auto">
          <a:xfrm>
            <a:off x="1222231" y="2159946"/>
            <a:ext cx="548665" cy="456049"/>
          </a:xfrm>
          <a:custGeom>
            <a:avLst/>
            <a:gdLst>
              <a:gd name="T0" fmla="*/ 194 w 199"/>
              <a:gd name="T1" fmla="*/ 29 h 199"/>
              <a:gd name="T2" fmla="*/ 184 w 199"/>
              <a:gd name="T3" fmla="*/ 28 h 199"/>
              <a:gd name="T4" fmla="*/ 129 w 199"/>
              <a:gd name="T5" fmla="*/ 38 h 199"/>
              <a:gd name="T6" fmla="*/ 181 w 199"/>
              <a:gd name="T7" fmla="*/ 22 h 199"/>
              <a:gd name="T8" fmla="*/ 185 w 199"/>
              <a:gd name="T9" fmla="*/ 18 h 199"/>
              <a:gd name="T10" fmla="*/ 181 w 199"/>
              <a:gd name="T11" fmla="*/ 14 h 199"/>
              <a:gd name="T12" fmla="*/ 120 w 199"/>
              <a:gd name="T13" fmla="*/ 34 h 199"/>
              <a:gd name="T14" fmla="*/ 173 w 199"/>
              <a:gd name="T15" fmla="*/ 8 h 199"/>
              <a:gd name="T16" fmla="*/ 176 w 199"/>
              <a:gd name="T17" fmla="*/ 4 h 199"/>
              <a:gd name="T18" fmla="*/ 172 w 199"/>
              <a:gd name="T19" fmla="*/ 0 h 199"/>
              <a:gd name="T20" fmla="*/ 100 w 199"/>
              <a:gd name="T21" fmla="*/ 48 h 199"/>
              <a:gd name="T22" fmla="*/ 28 w 199"/>
              <a:gd name="T23" fmla="*/ 0 h 199"/>
              <a:gd name="T24" fmla="*/ 23 w 199"/>
              <a:gd name="T25" fmla="*/ 4 h 199"/>
              <a:gd name="T26" fmla="*/ 26 w 199"/>
              <a:gd name="T27" fmla="*/ 8 h 199"/>
              <a:gd name="T28" fmla="*/ 79 w 199"/>
              <a:gd name="T29" fmla="*/ 35 h 199"/>
              <a:gd name="T30" fmla="*/ 19 w 199"/>
              <a:gd name="T31" fmla="*/ 15 h 199"/>
              <a:gd name="T32" fmla="*/ 14 w 199"/>
              <a:gd name="T33" fmla="*/ 18 h 199"/>
              <a:gd name="T34" fmla="*/ 18 w 199"/>
              <a:gd name="T35" fmla="*/ 23 h 199"/>
              <a:gd name="T36" fmla="*/ 70 w 199"/>
              <a:gd name="T37" fmla="*/ 38 h 199"/>
              <a:gd name="T38" fmla="*/ 15 w 199"/>
              <a:gd name="T39" fmla="*/ 28 h 199"/>
              <a:gd name="T40" fmla="*/ 6 w 199"/>
              <a:gd name="T41" fmla="*/ 29 h 199"/>
              <a:gd name="T42" fmla="*/ 1 w 199"/>
              <a:gd name="T43" fmla="*/ 35 h 199"/>
              <a:gd name="T44" fmla="*/ 11 w 199"/>
              <a:gd name="T45" fmla="*/ 168 h 199"/>
              <a:gd name="T46" fmla="*/ 16 w 199"/>
              <a:gd name="T47" fmla="*/ 173 h 199"/>
              <a:gd name="T48" fmla="*/ 96 w 199"/>
              <a:gd name="T49" fmla="*/ 197 h 199"/>
              <a:gd name="T50" fmla="*/ 100 w 199"/>
              <a:gd name="T51" fmla="*/ 199 h 199"/>
              <a:gd name="T52" fmla="*/ 102 w 199"/>
              <a:gd name="T53" fmla="*/ 198 h 199"/>
              <a:gd name="T54" fmla="*/ 104 w 199"/>
              <a:gd name="T55" fmla="*/ 197 h 199"/>
              <a:gd name="T56" fmla="*/ 183 w 199"/>
              <a:gd name="T57" fmla="*/ 173 h 199"/>
              <a:gd name="T58" fmla="*/ 189 w 199"/>
              <a:gd name="T59" fmla="*/ 168 h 199"/>
              <a:gd name="T60" fmla="*/ 199 w 199"/>
              <a:gd name="T61" fmla="*/ 35 h 199"/>
              <a:gd name="T62" fmla="*/ 194 w 199"/>
              <a:gd name="T63" fmla="*/ 29 h 199"/>
              <a:gd name="T64" fmla="*/ 94 w 199"/>
              <a:gd name="T65" fmla="*/ 182 h 199"/>
              <a:gd name="T66" fmla="*/ 22 w 199"/>
              <a:gd name="T67" fmla="*/ 161 h 199"/>
              <a:gd name="T68" fmla="*/ 13 w 199"/>
              <a:gd name="T69" fmla="*/ 40 h 199"/>
              <a:gd name="T70" fmla="*/ 15 w 199"/>
              <a:gd name="T71" fmla="*/ 40 h 199"/>
              <a:gd name="T72" fmla="*/ 94 w 199"/>
              <a:gd name="T73" fmla="*/ 61 h 199"/>
              <a:gd name="T74" fmla="*/ 94 w 199"/>
              <a:gd name="T75" fmla="*/ 182 h 199"/>
              <a:gd name="T76" fmla="*/ 177 w 199"/>
              <a:gd name="T77" fmla="*/ 161 h 199"/>
              <a:gd name="T78" fmla="*/ 106 w 199"/>
              <a:gd name="T79" fmla="*/ 182 h 199"/>
              <a:gd name="T80" fmla="*/ 106 w 199"/>
              <a:gd name="T81" fmla="*/ 61 h 199"/>
              <a:gd name="T82" fmla="*/ 184 w 199"/>
              <a:gd name="T83" fmla="*/ 40 h 199"/>
              <a:gd name="T84" fmla="*/ 186 w 199"/>
              <a:gd name="T85" fmla="*/ 40 h 199"/>
              <a:gd name="T86" fmla="*/ 177 w 199"/>
              <a:gd name="T87" fmla="*/ 16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9" h="199">
                <a:moveTo>
                  <a:pt x="194" y="29"/>
                </a:moveTo>
                <a:cubicBezTo>
                  <a:pt x="193" y="28"/>
                  <a:pt x="190" y="28"/>
                  <a:pt x="184" y="28"/>
                </a:cubicBezTo>
                <a:cubicBezTo>
                  <a:pt x="173" y="28"/>
                  <a:pt x="154" y="30"/>
                  <a:pt x="129" y="38"/>
                </a:cubicBezTo>
                <a:cubicBezTo>
                  <a:pt x="155" y="24"/>
                  <a:pt x="181" y="22"/>
                  <a:pt x="181" y="22"/>
                </a:cubicBezTo>
                <a:cubicBezTo>
                  <a:pt x="183" y="22"/>
                  <a:pt x="185" y="20"/>
                  <a:pt x="185" y="18"/>
                </a:cubicBezTo>
                <a:cubicBezTo>
                  <a:pt x="185" y="16"/>
                  <a:pt x="183" y="14"/>
                  <a:pt x="181" y="14"/>
                </a:cubicBezTo>
                <a:cubicBezTo>
                  <a:pt x="179" y="15"/>
                  <a:pt x="148" y="16"/>
                  <a:pt x="120" y="34"/>
                </a:cubicBezTo>
                <a:cubicBezTo>
                  <a:pt x="141" y="14"/>
                  <a:pt x="173" y="8"/>
                  <a:pt x="173" y="8"/>
                </a:cubicBezTo>
                <a:cubicBezTo>
                  <a:pt x="175" y="8"/>
                  <a:pt x="177" y="6"/>
                  <a:pt x="176" y="4"/>
                </a:cubicBezTo>
                <a:cubicBezTo>
                  <a:pt x="176" y="1"/>
                  <a:pt x="174" y="0"/>
                  <a:pt x="172" y="0"/>
                </a:cubicBezTo>
                <a:cubicBezTo>
                  <a:pt x="169" y="1"/>
                  <a:pt x="119" y="10"/>
                  <a:pt x="100" y="48"/>
                </a:cubicBezTo>
                <a:cubicBezTo>
                  <a:pt x="80" y="11"/>
                  <a:pt x="30" y="1"/>
                  <a:pt x="28" y="0"/>
                </a:cubicBezTo>
                <a:cubicBezTo>
                  <a:pt x="25" y="0"/>
                  <a:pt x="23" y="1"/>
                  <a:pt x="23" y="4"/>
                </a:cubicBezTo>
                <a:cubicBezTo>
                  <a:pt x="22" y="6"/>
                  <a:pt x="24" y="8"/>
                  <a:pt x="26" y="8"/>
                </a:cubicBezTo>
                <a:cubicBezTo>
                  <a:pt x="27" y="8"/>
                  <a:pt x="58" y="14"/>
                  <a:pt x="79" y="35"/>
                </a:cubicBezTo>
                <a:cubicBezTo>
                  <a:pt x="51" y="16"/>
                  <a:pt x="20" y="15"/>
                  <a:pt x="19" y="15"/>
                </a:cubicBezTo>
                <a:cubicBezTo>
                  <a:pt x="16" y="14"/>
                  <a:pt x="15" y="16"/>
                  <a:pt x="14" y="18"/>
                </a:cubicBezTo>
                <a:cubicBezTo>
                  <a:pt x="14" y="21"/>
                  <a:pt x="16" y="22"/>
                  <a:pt x="18" y="23"/>
                </a:cubicBezTo>
                <a:cubicBezTo>
                  <a:pt x="19" y="23"/>
                  <a:pt x="45" y="24"/>
                  <a:pt x="70" y="38"/>
                </a:cubicBezTo>
                <a:cubicBezTo>
                  <a:pt x="45" y="30"/>
                  <a:pt x="26" y="28"/>
                  <a:pt x="15" y="28"/>
                </a:cubicBezTo>
                <a:cubicBezTo>
                  <a:pt x="9" y="28"/>
                  <a:pt x="6" y="29"/>
                  <a:pt x="6" y="29"/>
                </a:cubicBezTo>
                <a:cubicBezTo>
                  <a:pt x="3" y="29"/>
                  <a:pt x="0" y="32"/>
                  <a:pt x="1" y="35"/>
                </a:cubicBezTo>
                <a:cubicBezTo>
                  <a:pt x="11" y="168"/>
                  <a:pt x="11" y="168"/>
                  <a:pt x="11" y="168"/>
                </a:cubicBezTo>
                <a:cubicBezTo>
                  <a:pt x="11" y="171"/>
                  <a:pt x="13" y="173"/>
                  <a:pt x="16" y="173"/>
                </a:cubicBezTo>
                <a:cubicBezTo>
                  <a:pt x="66" y="175"/>
                  <a:pt x="96" y="197"/>
                  <a:pt x="96" y="197"/>
                </a:cubicBezTo>
                <a:cubicBezTo>
                  <a:pt x="97" y="198"/>
                  <a:pt x="98" y="199"/>
                  <a:pt x="100" y="199"/>
                </a:cubicBezTo>
                <a:cubicBezTo>
                  <a:pt x="101" y="199"/>
                  <a:pt x="101" y="198"/>
                  <a:pt x="102" y="198"/>
                </a:cubicBezTo>
                <a:cubicBezTo>
                  <a:pt x="103" y="198"/>
                  <a:pt x="103" y="197"/>
                  <a:pt x="104" y="197"/>
                </a:cubicBezTo>
                <a:cubicBezTo>
                  <a:pt x="107" y="194"/>
                  <a:pt x="137" y="175"/>
                  <a:pt x="183" y="173"/>
                </a:cubicBezTo>
                <a:cubicBezTo>
                  <a:pt x="186" y="173"/>
                  <a:pt x="188" y="171"/>
                  <a:pt x="189" y="168"/>
                </a:cubicBezTo>
                <a:cubicBezTo>
                  <a:pt x="199" y="35"/>
                  <a:pt x="199" y="35"/>
                  <a:pt x="199" y="35"/>
                </a:cubicBezTo>
                <a:cubicBezTo>
                  <a:pt x="199" y="32"/>
                  <a:pt x="197" y="29"/>
                  <a:pt x="194" y="29"/>
                </a:cubicBezTo>
                <a:close/>
                <a:moveTo>
                  <a:pt x="94" y="182"/>
                </a:moveTo>
                <a:cubicBezTo>
                  <a:pt x="81" y="175"/>
                  <a:pt x="56" y="164"/>
                  <a:pt x="22" y="161"/>
                </a:cubicBezTo>
                <a:cubicBezTo>
                  <a:pt x="13" y="40"/>
                  <a:pt x="13" y="40"/>
                  <a:pt x="13" y="40"/>
                </a:cubicBezTo>
                <a:cubicBezTo>
                  <a:pt x="14" y="40"/>
                  <a:pt x="14" y="40"/>
                  <a:pt x="15" y="40"/>
                </a:cubicBezTo>
                <a:cubicBezTo>
                  <a:pt x="29" y="40"/>
                  <a:pt x="57" y="43"/>
                  <a:pt x="94" y="61"/>
                </a:cubicBezTo>
                <a:lnTo>
                  <a:pt x="94" y="182"/>
                </a:lnTo>
                <a:close/>
                <a:moveTo>
                  <a:pt x="177" y="161"/>
                </a:moveTo>
                <a:cubicBezTo>
                  <a:pt x="143" y="164"/>
                  <a:pt x="118" y="175"/>
                  <a:pt x="106" y="182"/>
                </a:cubicBezTo>
                <a:cubicBezTo>
                  <a:pt x="106" y="61"/>
                  <a:pt x="106" y="61"/>
                  <a:pt x="106" y="61"/>
                </a:cubicBezTo>
                <a:cubicBezTo>
                  <a:pt x="142" y="43"/>
                  <a:pt x="170" y="40"/>
                  <a:pt x="184" y="40"/>
                </a:cubicBezTo>
                <a:cubicBezTo>
                  <a:pt x="185" y="40"/>
                  <a:pt x="186" y="40"/>
                  <a:pt x="186" y="40"/>
                </a:cubicBezTo>
                <a:lnTo>
                  <a:pt x="177" y="161"/>
                </a:lnTo>
                <a:close/>
              </a:path>
            </a:pathLst>
          </a:custGeom>
          <a:solidFill>
            <a:srgbClr val="E7231A"/>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grpSp>
        <p:nvGrpSpPr>
          <p:cNvPr id="27" name="组合 26">
            <a:extLst>
              <a:ext uri="{FF2B5EF4-FFF2-40B4-BE49-F238E27FC236}">
                <a16:creationId xmlns:a16="http://schemas.microsoft.com/office/drawing/2014/main" id="{83D08E59-5B88-4765-ACF1-2DD12EC799BD}"/>
              </a:ext>
            </a:extLst>
          </p:cNvPr>
          <p:cNvGrpSpPr/>
          <p:nvPr/>
        </p:nvGrpSpPr>
        <p:grpSpPr>
          <a:xfrm>
            <a:off x="355785" y="208761"/>
            <a:ext cx="3571159" cy="837925"/>
            <a:chOff x="355785" y="208761"/>
            <a:chExt cx="3571159" cy="837925"/>
          </a:xfrm>
        </p:grpSpPr>
        <p:sp>
          <p:nvSpPr>
            <p:cNvPr id="28" name="文本框 27">
              <a:extLst>
                <a:ext uri="{FF2B5EF4-FFF2-40B4-BE49-F238E27FC236}">
                  <a16:creationId xmlns:a16="http://schemas.microsoft.com/office/drawing/2014/main" id="{440EAB30-5CDA-4216-A10A-FAB64AB90DAB}"/>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项目成果展示</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29" name="矩形 28">
              <a:extLst>
                <a:ext uri="{FF2B5EF4-FFF2-40B4-BE49-F238E27FC236}">
                  <a16:creationId xmlns:a16="http://schemas.microsoft.com/office/drawing/2014/main" id="{7C18084D-C97E-4123-A505-450AFEFA7821}"/>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30" name="直接连接符 29">
              <a:extLst>
                <a:ext uri="{FF2B5EF4-FFF2-40B4-BE49-F238E27FC236}">
                  <a16:creationId xmlns:a16="http://schemas.microsoft.com/office/drawing/2014/main" id="{52827C06-47B6-48EE-996E-E12F61345D23}"/>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1" name="图片 30" descr="图片包含 标牌, 物体&#10;&#10;描述已自动生成">
              <a:extLst>
                <a:ext uri="{FF2B5EF4-FFF2-40B4-BE49-F238E27FC236}">
                  <a16:creationId xmlns:a16="http://schemas.microsoft.com/office/drawing/2014/main" id="{7DE5B026-4FE7-471D-BB42-4955CD7DD0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1370932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P spid="10" grpId="0" animBg="1"/>
      <p:bldP spid="11" grpId="0"/>
      <p:bldP spid="12" grpId="0"/>
      <p:bldP spid="14" grpId="0"/>
      <p:bldP spid="15" grpId="0"/>
      <p:bldP spid="17" grpId="0"/>
      <p:bldP spid="18"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E261D82-0883-4F2A-A8AF-182C8D2804CF}"/>
              </a:ext>
            </a:extLst>
          </p:cNvPr>
          <p:cNvSpPr>
            <a:spLocks/>
          </p:cNvSpPr>
          <p:nvPr/>
        </p:nvSpPr>
        <p:spPr bwMode="auto">
          <a:xfrm>
            <a:off x="1149350" y="1406173"/>
            <a:ext cx="6193674" cy="2955258"/>
          </a:xfrm>
          <a:custGeom>
            <a:avLst/>
            <a:gdLst>
              <a:gd name="T0" fmla="*/ 349 w 1463"/>
              <a:gd name="T1" fmla="*/ 0 h 698"/>
              <a:gd name="T2" fmla="*/ 567 w 1463"/>
              <a:gd name="T3" fmla="*/ 77 h 698"/>
              <a:gd name="T4" fmla="*/ 741 w 1463"/>
              <a:gd name="T5" fmla="*/ 236 h 698"/>
              <a:gd name="T6" fmla="*/ 758 w 1463"/>
              <a:gd name="T7" fmla="*/ 248 h 698"/>
              <a:gd name="T8" fmla="*/ 915 w 1463"/>
              <a:gd name="T9" fmla="*/ 264 h 698"/>
              <a:gd name="T10" fmla="*/ 1088 w 1463"/>
              <a:gd name="T11" fmla="*/ 155 h 698"/>
              <a:gd name="T12" fmla="*/ 1226 w 1463"/>
              <a:gd name="T13" fmla="*/ 111 h 698"/>
              <a:gd name="T14" fmla="*/ 1463 w 1463"/>
              <a:gd name="T15" fmla="*/ 349 h 698"/>
              <a:gd name="T16" fmla="*/ 1226 w 1463"/>
              <a:gd name="T17" fmla="*/ 587 h 698"/>
              <a:gd name="T18" fmla="*/ 1088 w 1463"/>
              <a:gd name="T19" fmla="*/ 543 h 698"/>
              <a:gd name="T20" fmla="*/ 915 w 1463"/>
              <a:gd name="T21" fmla="*/ 434 h 698"/>
              <a:gd name="T22" fmla="*/ 758 w 1463"/>
              <a:gd name="T23" fmla="*/ 450 h 698"/>
              <a:gd name="T24" fmla="*/ 741 w 1463"/>
              <a:gd name="T25" fmla="*/ 462 h 698"/>
              <a:gd name="T26" fmla="*/ 567 w 1463"/>
              <a:gd name="T27" fmla="*/ 621 h 698"/>
              <a:gd name="T28" fmla="*/ 349 w 1463"/>
              <a:gd name="T29" fmla="*/ 698 h 698"/>
              <a:gd name="T30" fmla="*/ 103 w 1463"/>
              <a:gd name="T31" fmla="*/ 595 h 698"/>
              <a:gd name="T32" fmla="*/ 0 w 1463"/>
              <a:gd name="T33" fmla="*/ 349 h 698"/>
              <a:gd name="T34" fmla="*/ 103 w 1463"/>
              <a:gd name="T35" fmla="*/ 102 h 698"/>
              <a:gd name="T36" fmla="*/ 349 w 1463"/>
              <a:gd name="T37"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3" h="698">
                <a:moveTo>
                  <a:pt x="349" y="0"/>
                </a:moveTo>
                <a:cubicBezTo>
                  <a:pt x="431" y="0"/>
                  <a:pt x="507" y="29"/>
                  <a:pt x="567" y="77"/>
                </a:cubicBezTo>
                <a:cubicBezTo>
                  <a:pt x="649" y="143"/>
                  <a:pt x="700" y="199"/>
                  <a:pt x="741" y="236"/>
                </a:cubicBezTo>
                <a:cubicBezTo>
                  <a:pt x="747" y="240"/>
                  <a:pt x="752" y="245"/>
                  <a:pt x="758" y="248"/>
                </a:cubicBezTo>
                <a:cubicBezTo>
                  <a:pt x="800" y="276"/>
                  <a:pt x="850" y="291"/>
                  <a:pt x="915" y="264"/>
                </a:cubicBezTo>
                <a:cubicBezTo>
                  <a:pt x="958" y="244"/>
                  <a:pt x="1013" y="209"/>
                  <a:pt x="1088" y="155"/>
                </a:cubicBezTo>
                <a:cubicBezTo>
                  <a:pt x="1127" y="128"/>
                  <a:pt x="1174" y="111"/>
                  <a:pt x="1226" y="111"/>
                </a:cubicBezTo>
                <a:cubicBezTo>
                  <a:pt x="1357" y="111"/>
                  <a:pt x="1463" y="218"/>
                  <a:pt x="1463" y="349"/>
                </a:cubicBezTo>
                <a:cubicBezTo>
                  <a:pt x="1463" y="480"/>
                  <a:pt x="1357" y="587"/>
                  <a:pt x="1226" y="587"/>
                </a:cubicBezTo>
                <a:cubicBezTo>
                  <a:pt x="1174" y="587"/>
                  <a:pt x="1127" y="570"/>
                  <a:pt x="1088" y="543"/>
                </a:cubicBezTo>
                <a:cubicBezTo>
                  <a:pt x="1013" y="489"/>
                  <a:pt x="958" y="454"/>
                  <a:pt x="915" y="434"/>
                </a:cubicBezTo>
                <a:cubicBezTo>
                  <a:pt x="850" y="407"/>
                  <a:pt x="800" y="422"/>
                  <a:pt x="758" y="450"/>
                </a:cubicBezTo>
                <a:cubicBezTo>
                  <a:pt x="752" y="453"/>
                  <a:pt x="747" y="458"/>
                  <a:pt x="741" y="462"/>
                </a:cubicBezTo>
                <a:cubicBezTo>
                  <a:pt x="700" y="499"/>
                  <a:pt x="649" y="555"/>
                  <a:pt x="567" y="621"/>
                </a:cubicBezTo>
                <a:cubicBezTo>
                  <a:pt x="507" y="669"/>
                  <a:pt x="431" y="698"/>
                  <a:pt x="349" y="698"/>
                </a:cubicBezTo>
                <a:cubicBezTo>
                  <a:pt x="253" y="698"/>
                  <a:pt x="166" y="659"/>
                  <a:pt x="103" y="595"/>
                </a:cubicBezTo>
                <a:cubicBezTo>
                  <a:pt x="39" y="532"/>
                  <a:pt x="0" y="445"/>
                  <a:pt x="0" y="349"/>
                </a:cubicBezTo>
                <a:cubicBezTo>
                  <a:pt x="0" y="253"/>
                  <a:pt x="39" y="166"/>
                  <a:pt x="103" y="102"/>
                </a:cubicBezTo>
                <a:cubicBezTo>
                  <a:pt x="166" y="39"/>
                  <a:pt x="253" y="0"/>
                  <a:pt x="349" y="0"/>
                </a:cubicBezTo>
                <a:close/>
              </a:path>
            </a:pathLst>
          </a:custGeom>
          <a:solidFill>
            <a:schemeClr val="bg1">
              <a:lumMod val="95000"/>
            </a:schemeClr>
          </a:solidFill>
          <a:ln>
            <a:noFill/>
          </a:ln>
          <a:effectLs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4" name="Oval 6">
            <a:extLst>
              <a:ext uri="{FF2B5EF4-FFF2-40B4-BE49-F238E27FC236}">
                <a16:creationId xmlns:a16="http://schemas.microsoft.com/office/drawing/2014/main" id="{1FDBD928-1169-4D9F-AC89-DF492A1C5B44}"/>
              </a:ext>
            </a:extLst>
          </p:cNvPr>
          <p:cNvSpPr>
            <a:spLocks noChangeArrowheads="1"/>
          </p:cNvSpPr>
          <p:nvPr/>
        </p:nvSpPr>
        <p:spPr bwMode="auto">
          <a:xfrm>
            <a:off x="1540039" y="1766395"/>
            <a:ext cx="2234813" cy="2234813"/>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5" name="Oval 7">
            <a:extLst>
              <a:ext uri="{FF2B5EF4-FFF2-40B4-BE49-F238E27FC236}">
                <a16:creationId xmlns:a16="http://schemas.microsoft.com/office/drawing/2014/main" id="{D890DEF2-8934-4000-BD2E-265DF867EE9F}"/>
              </a:ext>
            </a:extLst>
          </p:cNvPr>
          <p:cNvSpPr>
            <a:spLocks noChangeArrowheads="1"/>
          </p:cNvSpPr>
          <p:nvPr/>
        </p:nvSpPr>
        <p:spPr bwMode="auto">
          <a:xfrm>
            <a:off x="1738969" y="1965325"/>
            <a:ext cx="1831579" cy="1836956"/>
          </a:xfrm>
          <a:prstGeom prst="ellipse">
            <a:avLst/>
          </a:prstGeom>
          <a:solidFill>
            <a:srgbClr val="A70D06"/>
          </a:solidFill>
          <a:ln>
            <a:noFill/>
          </a:ln>
          <a:effectLs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6" name="Freeform 8">
            <a:extLst>
              <a:ext uri="{FF2B5EF4-FFF2-40B4-BE49-F238E27FC236}">
                <a16:creationId xmlns:a16="http://schemas.microsoft.com/office/drawing/2014/main" id="{8281C06C-6E36-4DFA-AFA3-3D1559E95B11}"/>
              </a:ext>
            </a:extLst>
          </p:cNvPr>
          <p:cNvSpPr>
            <a:spLocks/>
          </p:cNvSpPr>
          <p:nvPr/>
        </p:nvSpPr>
        <p:spPr bwMode="auto">
          <a:xfrm>
            <a:off x="5332231" y="1877510"/>
            <a:ext cx="4220517" cy="2014378"/>
          </a:xfrm>
          <a:custGeom>
            <a:avLst/>
            <a:gdLst>
              <a:gd name="T0" fmla="*/ 238 w 997"/>
              <a:gd name="T1" fmla="*/ 0 h 476"/>
              <a:gd name="T2" fmla="*/ 386 w 997"/>
              <a:gd name="T3" fmla="*/ 52 h 476"/>
              <a:gd name="T4" fmla="*/ 505 w 997"/>
              <a:gd name="T5" fmla="*/ 161 h 476"/>
              <a:gd name="T6" fmla="*/ 516 w 997"/>
              <a:gd name="T7" fmla="*/ 169 h 476"/>
              <a:gd name="T8" fmla="*/ 623 w 997"/>
              <a:gd name="T9" fmla="*/ 180 h 476"/>
              <a:gd name="T10" fmla="*/ 741 w 997"/>
              <a:gd name="T11" fmla="*/ 106 h 476"/>
              <a:gd name="T12" fmla="*/ 835 w 997"/>
              <a:gd name="T13" fmla="*/ 76 h 476"/>
              <a:gd name="T14" fmla="*/ 997 w 997"/>
              <a:gd name="T15" fmla="*/ 238 h 476"/>
              <a:gd name="T16" fmla="*/ 835 w 997"/>
              <a:gd name="T17" fmla="*/ 400 h 476"/>
              <a:gd name="T18" fmla="*/ 741 w 997"/>
              <a:gd name="T19" fmla="*/ 370 h 476"/>
              <a:gd name="T20" fmla="*/ 623 w 997"/>
              <a:gd name="T21" fmla="*/ 296 h 476"/>
              <a:gd name="T22" fmla="*/ 516 w 997"/>
              <a:gd name="T23" fmla="*/ 307 h 476"/>
              <a:gd name="T24" fmla="*/ 505 w 997"/>
              <a:gd name="T25" fmla="*/ 315 h 476"/>
              <a:gd name="T26" fmla="*/ 386 w 997"/>
              <a:gd name="T27" fmla="*/ 424 h 476"/>
              <a:gd name="T28" fmla="*/ 238 w 997"/>
              <a:gd name="T29" fmla="*/ 476 h 476"/>
              <a:gd name="T30" fmla="*/ 70 w 997"/>
              <a:gd name="T31" fmla="*/ 406 h 476"/>
              <a:gd name="T32" fmla="*/ 0 w 997"/>
              <a:gd name="T33" fmla="*/ 238 h 476"/>
              <a:gd name="T34" fmla="*/ 70 w 997"/>
              <a:gd name="T35" fmla="*/ 70 h 476"/>
              <a:gd name="T36" fmla="*/ 238 w 997"/>
              <a:gd name="T37"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7" h="476">
                <a:moveTo>
                  <a:pt x="238" y="0"/>
                </a:moveTo>
                <a:cubicBezTo>
                  <a:pt x="294" y="0"/>
                  <a:pt x="345" y="20"/>
                  <a:pt x="386" y="52"/>
                </a:cubicBezTo>
                <a:cubicBezTo>
                  <a:pt x="442" y="97"/>
                  <a:pt x="476" y="136"/>
                  <a:pt x="505" y="161"/>
                </a:cubicBezTo>
                <a:cubicBezTo>
                  <a:pt x="509" y="164"/>
                  <a:pt x="513" y="167"/>
                  <a:pt x="516" y="169"/>
                </a:cubicBezTo>
                <a:cubicBezTo>
                  <a:pt x="545" y="188"/>
                  <a:pt x="579" y="198"/>
                  <a:pt x="623" y="180"/>
                </a:cubicBezTo>
                <a:cubicBezTo>
                  <a:pt x="653" y="166"/>
                  <a:pt x="690" y="142"/>
                  <a:pt x="741" y="106"/>
                </a:cubicBezTo>
                <a:cubicBezTo>
                  <a:pt x="768" y="87"/>
                  <a:pt x="800" y="76"/>
                  <a:pt x="835" y="76"/>
                </a:cubicBezTo>
                <a:cubicBezTo>
                  <a:pt x="924" y="76"/>
                  <a:pt x="997" y="149"/>
                  <a:pt x="997" y="238"/>
                </a:cubicBezTo>
                <a:cubicBezTo>
                  <a:pt x="997" y="327"/>
                  <a:pt x="924" y="400"/>
                  <a:pt x="835" y="400"/>
                </a:cubicBezTo>
                <a:cubicBezTo>
                  <a:pt x="800" y="400"/>
                  <a:pt x="768" y="389"/>
                  <a:pt x="741" y="370"/>
                </a:cubicBezTo>
                <a:cubicBezTo>
                  <a:pt x="690" y="333"/>
                  <a:pt x="653" y="310"/>
                  <a:pt x="623" y="296"/>
                </a:cubicBezTo>
                <a:cubicBezTo>
                  <a:pt x="579" y="278"/>
                  <a:pt x="545" y="288"/>
                  <a:pt x="516" y="307"/>
                </a:cubicBezTo>
                <a:cubicBezTo>
                  <a:pt x="513" y="309"/>
                  <a:pt x="509" y="312"/>
                  <a:pt x="505" y="315"/>
                </a:cubicBezTo>
                <a:cubicBezTo>
                  <a:pt x="476" y="340"/>
                  <a:pt x="442" y="379"/>
                  <a:pt x="386" y="424"/>
                </a:cubicBezTo>
                <a:cubicBezTo>
                  <a:pt x="345" y="456"/>
                  <a:pt x="294" y="476"/>
                  <a:pt x="238" y="476"/>
                </a:cubicBezTo>
                <a:cubicBezTo>
                  <a:pt x="172" y="476"/>
                  <a:pt x="113" y="449"/>
                  <a:pt x="70" y="406"/>
                </a:cubicBezTo>
                <a:cubicBezTo>
                  <a:pt x="27" y="363"/>
                  <a:pt x="0" y="303"/>
                  <a:pt x="0" y="238"/>
                </a:cubicBezTo>
                <a:cubicBezTo>
                  <a:pt x="0" y="172"/>
                  <a:pt x="27" y="113"/>
                  <a:pt x="70" y="70"/>
                </a:cubicBezTo>
                <a:cubicBezTo>
                  <a:pt x="113" y="27"/>
                  <a:pt x="172" y="0"/>
                  <a:pt x="238" y="0"/>
                </a:cubicBezTo>
                <a:close/>
              </a:path>
            </a:pathLst>
          </a:custGeom>
          <a:solidFill>
            <a:schemeClr val="bg1">
              <a:lumMod val="95000"/>
            </a:schemeClr>
          </a:solidFill>
          <a:ln>
            <a:noFill/>
          </a:ln>
          <a:effectLs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7" name="Oval 9">
            <a:extLst>
              <a:ext uri="{FF2B5EF4-FFF2-40B4-BE49-F238E27FC236}">
                <a16:creationId xmlns:a16="http://schemas.microsoft.com/office/drawing/2014/main" id="{70D2F8AE-1436-4380-AC72-4A86E7F6352B}"/>
              </a:ext>
            </a:extLst>
          </p:cNvPr>
          <p:cNvSpPr>
            <a:spLocks noChangeArrowheads="1"/>
          </p:cNvSpPr>
          <p:nvPr/>
        </p:nvSpPr>
        <p:spPr bwMode="auto">
          <a:xfrm>
            <a:off x="5599263" y="2123033"/>
            <a:ext cx="1519745" cy="1523329"/>
          </a:xfrm>
          <a:prstGeom prst="ellipse">
            <a:avLst/>
          </a:prstGeom>
          <a:solidFill>
            <a:srgbClr val="A70D06"/>
          </a:solidFill>
          <a:ln>
            <a:noFill/>
          </a:ln>
          <a:effectLs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8" name="Oval 10">
            <a:extLst>
              <a:ext uri="{FF2B5EF4-FFF2-40B4-BE49-F238E27FC236}">
                <a16:creationId xmlns:a16="http://schemas.microsoft.com/office/drawing/2014/main" id="{B22A7E8C-C5AB-4999-81FB-2B4F3639DA7F}"/>
              </a:ext>
            </a:extLst>
          </p:cNvPr>
          <p:cNvSpPr>
            <a:spLocks noChangeArrowheads="1"/>
          </p:cNvSpPr>
          <p:nvPr/>
        </p:nvSpPr>
        <p:spPr bwMode="auto">
          <a:xfrm>
            <a:off x="5798191" y="2321963"/>
            <a:ext cx="1121886" cy="1120096"/>
          </a:xfrm>
          <a:prstGeom prst="ellipse">
            <a:avLst/>
          </a:prstGeom>
          <a:solidFill>
            <a:schemeClr val="bg1"/>
          </a:solidFill>
          <a:ln>
            <a:noFill/>
          </a:ln>
          <a:effectLs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9" name="Oval 11">
            <a:extLst>
              <a:ext uri="{FF2B5EF4-FFF2-40B4-BE49-F238E27FC236}">
                <a16:creationId xmlns:a16="http://schemas.microsoft.com/office/drawing/2014/main" id="{BAFAD397-C290-4573-A73F-8BFD4ED1B1A6}"/>
              </a:ext>
            </a:extLst>
          </p:cNvPr>
          <p:cNvSpPr>
            <a:spLocks noChangeArrowheads="1"/>
          </p:cNvSpPr>
          <p:nvPr/>
        </p:nvSpPr>
        <p:spPr bwMode="auto">
          <a:xfrm>
            <a:off x="8368136" y="2368559"/>
            <a:ext cx="1037656" cy="1032279"/>
          </a:xfrm>
          <a:prstGeom prst="ellipse">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10" name="Oval 12">
            <a:extLst>
              <a:ext uri="{FF2B5EF4-FFF2-40B4-BE49-F238E27FC236}">
                <a16:creationId xmlns:a16="http://schemas.microsoft.com/office/drawing/2014/main" id="{6E8AD031-6C4C-43E4-BE61-14BF6BF5EF68}"/>
              </a:ext>
            </a:extLst>
          </p:cNvPr>
          <p:cNvSpPr>
            <a:spLocks noChangeArrowheads="1"/>
          </p:cNvSpPr>
          <p:nvPr/>
        </p:nvSpPr>
        <p:spPr bwMode="auto">
          <a:xfrm>
            <a:off x="8567065" y="2567488"/>
            <a:ext cx="639799" cy="634422"/>
          </a:xfrm>
          <a:prstGeom prst="ellipse">
            <a:avLst/>
          </a:prstGeom>
          <a:solidFill>
            <a:srgbClr val="A70D06"/>
          </a:solidFill>
          <a:ln>
            <a:noFill/>
          </a:ln>
          <a:effectLs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11" name="Freeform 20">
            <a:extLst>
              <a:ext uri="{FF2B5EF4-FFF2-40B4-BE49-F238E27FC236}">
                <a16:creationId xmlns:a16="http://schemas.microsoft.com/office/drawing/2014/main" id="{703C3771-607E-4706-8D20-37526622FCA1}"/>
              </a:ext>
            </a:extLst>
          </p:cNvPr>
          <p:cNvSpPr>
            <a:spLocks/>
          </p:cNvSpPr>
          <p:nvPr/>
        </p:nvSpPr>
        <p:spPr bwMode="auto">
          <a:xfrm>
            <a:off x="4108192" y="2655303"/>
            <a:ext cx="381729" cy="456999"/>
          </a:xfrm>
          <a:custGeom>
            <a:avLst/>
            <a:gdLst>
              <a:gd name="T0" fmla="*/ 0 w 213"/>
              <a:gd name="T1" fmla="*/ 0 h 255"/>
              <a:gd name="T2" fmla="*/ 213 w 213"/>
              <a:gd name="T3" fmla="*/ 128 h 255"/>
              <a:gd name="T4" fmla="*/ 0 w 213"/>
              <a:gd name="T5" fmla="*/ 255 h 255"/>
              <a:gd name="T6" fmla="*/ 0 w 213"/>
              <a:gd name="T7" fmla="*/ 0 h 255"/>
              <a:gd name="T8" fmla="*/ 0 w 213"/>
              <a:gd name="T9" fmla="*/ 0 h 255"/>
            </a:gdLst>
            <a:ahLst/>
            <a:cxnLst>
              <a:cxn ang="0">
                <a:pos x="T0" y="T1"/>
              </a:cxn>
              <a:cxn ang="0">
                <a:pos x="T2" y="T3"/>
              </a:cxn>
              <a:cxn ang="0">
                <a:pos x="T4" y="T5"/>
              </a:cxn>
              <a:cxn ang="0">
                <a:pos x="T6" y="T7"/>
              </a:cxn>
              <a:cxn ang="0">
                <a:pos x="T8" y="T9"/>
              </a:cxn>
            </a:cxnLst>
            <a:rect l="0" t="0" r="r" b="b"/>
            <a:pathLst>
              <a:path w="213" h="255">
                <a:moveTo>
                  <a:pt x="0" y="0"/>
                </a:moveTo>
                <a:lnTo>
                  <a:pt x="213" y="128"/>
                </a:lnTo>
                <a:lnTo>
                  <a:pt x="0" y="255"/>
                </a:lnTo>
                <a:lnTo>
                  <a:pt x="0" y="0"/>
                </a:lnTo>
                <a:lnTo>
                  <a:pt x="0" y="0"/>
                </a:lnTo>
                <a:close/>
              </a:path>
            </a:pathLst>
          </a:custGeom>
          <a:solidFill>
            <a:srgbClr val="999999"/>
          </a:solidFill>
          <a:ln>
            <a:noFill/>
          </a:ln>
          <a:effectLst>
            <a:outerShdw blurRad="381000" dist="292100" dir="8100000" algn="tr" rotWithShape="0">
              <a:schemeClr val="tx1">
                <a:lumMod val="65000"/>
                <a:lumOff val="35000"/>
                <a:alpha val="40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12" name="Freeform 21">
            <a:extLst>
              <a:ext uri="{FF2B5EF4-FFF2-40B4-BE49-F238E27FC236}">
                <a16:creationId xmlns:a16="http://schemas.microsoft.com/office/drawing/2014/main" id="{FBAC2436-200F-451E-9F45-7CAFCCA60270}"/>
              </a:ext>
            </a:extLst>
          </p:cNvPr>
          <p:cNvSpPr>
            <a:spLocks/>
          </p:cNvSpPr>
          <p:nvPr/>
        </p:nvSpPr>
        <p:spPr bwMode="auto">
          <a:xfrm>
            <a:off x="7343024" y="2726989"/>
            <a:ext cx="267031" cy="313627"/>
          </a:xfrm>
          <a:custGeom>
            <a:avLst/>
            <a:gdLst>
              <a:gd name="T0" fmla="*/ 0 w 149"/>
              <a:gd name="T1" fmla="*/ 0 h 175"/>
              <a:gd name="T2" fmla="*/ 149 w 149"/>
              <a:gd name="T3" fmla="*/ 88 h 175"/>
              <a:gd name="T4" fmla="*/ 0 w 149"/>
              <a:gd name="T5" fmla="*/ 175 h 175"/>
              <a:gd name="T6" fmla="*/ 0 w 149"/>
              <a:gd name="T7" fmla="*/ 0 h 175"/>
              <a:gd name="T8" fmla="*/ 0 w 149"/>
              <a:gd name="T9" fmla="*/ 0 h 175"/>
            </a:gdLst>
            <a:ahLst/>
            <a:cxnLst>
              <a:cxn ang="0">
                <a:pos x="T0" y="T1"/>
              </a:cxn>
              <a:cxn ang="0">
                <a:pos x="T2" y="T3"/>
              </a:cxn>
              <a:cxn ang="0">
                <a:pos x="T4" y="T5"/>
              </a:cxn>
              <a:cxn ang="0">
                <a:pos x="T6" y="T7"/>
              </a:cxn>
              <a:cxn ang="0">
                <a:pos x="T8" y="T9"/>
              </a:cxn>
            </a:cxnLst>
            <a:rect l="0" t="0" r="r" b="b"/>
            <a:pathLst>
              <a:path w="149" h="175">
                <a:moveTo>
                  <a:pt x="0" y="0"/>
                </a:moveTo>
                <a:lnTo>
                  <a:pt x="149" y="88"/>
                </a:lnTo>
                <a:lnTo>
                  <a:pt x="0" y="175"/>
                </a:lnTo>
                <a:lnTo>
                  <a:pt x="0" y="0"/>
                </a:lnTo>
                <a:lnTo>
                  <a:pt x="0" y="0"/>
                </a:lnTo>
                <a:close/>
              </a:path>
            </a:pathLst>
          </a:custGeom>
          <a:solidFill>
            <a:srgbClr val="999999"/>
          </a:solidFill>
          <a:ln>
            <a:noFill/>
          </a:ln>
          <a:effectLst>
            <a:outerShdw blurRad="381000" dist="292100" dir="8100000" algn="tr" rotWithShape="0">
              <a:schemeClr val="tx1">
                <a:lumMod val="65000"/>
                <a:lumOff val="35000"/>
                <a:alpha val="40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13" name="Freeform 22">
            <a:extLst>
              <a:ext uri="{FF2B5EF4-FFF2-40B4-BE49-F238E27FC236}">
                <a16:creationId xmlns:a16="http://schemas.microsoft.com/office/drawing/2014/main" id="{88302F03-FF49-4A58-9E89-C06E2EC88011}"/>
              </a:ext>
            </a:extLst>
          </p:cNvPr>
          <p:cNvSpPr>
            <a:spLocks/>
          </p:cNvSpPr>
          <p:nvPr/>
        </p:nvSpPr>
        <p:spPr bwMode="auto">
          <a:xfrm>
            <a:off x="9701496" y="2726989"/>
            <a:ext cx="261654" cy="313627"/>
          </a:xfrm>
          <a:custGeom>
            <a:avLst/>
            <a:gdLst>
              <a:gd name="T0" fmla="*/ 0 w 146"/>
              <a:gd name="T1" fmla="*/ 0 h 175"/>
              <a:gd name="T2" fmla="*/ 146 w 146"/>
              <a:gd name="T3" fmla="*/ 88 h 175"/>
              <a:gd name="T4" fmla="*/ 0 w 146"/>
              <a:gd name="T5" fmla="*/ 175 h 175"/>
              <a:gd name="T6" fmla="*/ 0 w 146"/>
              <a:gd name="T7" fmla="*/ 0 h 175"/>
              <a:gd name="T8" fmla="*/ 0 w 146"/>
              <a:gd name="T9" fmla="*/ 0 h 175"/>
            </a:gdLst>
            <a:ahLst/>
            <a:cxnLst>
              <a:cxn ang="0">
                <a:pos x="T0" y="T1"/>
              </a:cxn>
              <a:cxn ang="0">
                <a:pos x="T2" y="T3"/>
              </a:cxn>
              <a:cxn ang="0">
                <a:pos x="T4" y="T5"/>
              </a:cxn>
              <a:cxn ang="0">
                <a:pos x="T6" y="T7"/>
              </a:cxn>
              <a:cxn ang="0">
                <a:pos x="T8" y="T9"/>
              </a:cxn>
            </a:cxnLst>
            <a:rect l="0" t="0" r="r" b="b"/>
            <a:pathLst>
              <a:path w="146" h="175">
                <a:moveTo>
                  <a:pt x="0" y="0"/>
                </a:moveTo>
                <a:lnTo>
                  <a:pt x="146" y="88"/>
                </a:lnTo>
                <a:lnTo>
                  <a:pt x="0" y="175"/>
                </a:lnTo>
                <a:lnTo>
                  <a:pt x="0" y="0"/>
                </a:lnTo>
                <a:lnTo>
                  <a:pt x="0" y="0"/>
                </a:lnTo>
                <a:close/>
              </a:path>
            </a:pathLst>
          </a:custGeom>
          <a:solidFill>
            <a:srgbClr val="999999"/>
          </a:solidFill>
          <a:ln>
            <a:noFill/>
          </a:ln>
          <a:effectLst>
            <a:outerShdw blurRad="381000" dist="292100" dir="8100000" algn="tr" rotWithShape="0">
              <a:schemeClr val="tx1">
                <a:lumMod val="65000"/>
                <a:lumOff val="35000"/>
                <a:alpha val="40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14" name="TextBox 682">
            <a:extLst>
              <a:ext uri="{FF2B5EF4-FFF2-40B4-BE49-F238E27FC236}">
                <a16:creationId xmlns:a16="http://schemas.microsoft.com/office/drawing/2014/main" id="{F3B12BDA-1818-463F-B400-E244EE779567}"/>
              </a:ext>
            </a:extLst>
          </p:cNvPr>
          <p:cNvSpPr txBox="1"/>
          <p:nvPr/>
        </p:nvSpPr>
        <p:spPr>
          <a:xfrm>
            <a:off x="2119193" y="2528068"/>
            <a:ext cx="1071127" cy="707886"/>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4000" dirty="0">
                <a:solidFill>
                  <a:schemeClr val="bg1"/>
                </a:solidFill>
              </a:rPr>
              <a:t>96%</a:t>
            </a:r>
            <a:endParaRPr lang="zh-CN" altLang="en-US" sz="4000" dirty="0">
              <a:solidFill>
                <a:schemeClr val="bg1"/>
              </a:solidFill>
            </a:endParaRPr>
          </a:p>
        </p:txBody>
      </p:sp>
      <p:sp>
        <p:nvSpPr>
          <p:cNvPr id="15" name="TextBox 682">
            <a:extLst>
              <a:ext uri="{FF2B5EF4-FFF2-40B4-BE49-F238E27FC236}">
                <a16:creationId xmlns:a16="http://schemas.microsoft.com/office/drawing/2014/main" id="{92A579CC-0E1C-4456-B52E-B02D25CA45AD}"/>
              </a:ext>
            </a:extLst>
          </p:cNvPr>
          <p:cNvSpPr txBox="1"/>
          <p:nvPr/>
        </p:nvSpPr>
        <p:spPr>
          <a:xfrm>
            <a:off x="5788665" y="2553969"/>
            <a:ext cx="1133204" cy="660161"/>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200" dirty="0"/>
              <a:t>56%</a:t>
            </a:r>
            <a:endParaRPr lang="zh-CN" altLang="en-US" sz="3200" dirty="0"/>
          </a:p>
        </p:txBody>
      </p:sp>
      <p:sp>
        <p:nvSpPr>
          <p:cNvPr id="16" name="TextBox 682">
            <a:extLst>
              <a:ext uri="{FF2B5EF4-FFF2-40B4-BE49-F238E27FC236}">
                <a16:creationId xmlns:a16="http://schemas.microsoft.com/office/drawing/2014/main" id="{E3C0D981-0432-46B4-92EC-E72816A4AFDE}"/>
              </a:ext>
            </a:extLst>
          </p:cNvPr>
          <p:cNvSpPr txBox="1"/>
          <p:nvPr/>
        </p:nvSpPr>
        <p:spPr>
          <a:xfrm>
            <a:off x="8541076" y="2697345"/>
            <a:ext cx="749120" cy="369332"/>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dirty="0">
                <a:solidFill>
                  <a:schemeClr val="bg1"/>
                </a:solidFill>
              </a:rPr>
              <a:t>26%</a:t>
            </a:r>
            <a:endParaRPr lang="zh-CN" altLang="en-US" dirty="0">
              <a:solidFill>
                <a:schemeClr val="bg1"/>
              </a:solidFill>
            </a:endParaRPr>
          </a:p>
        </p:txBody>
      </p:sp>
      <p:sp>
        <p:nvSpPr>
          <p:cNvPr id="17" name="TextBox 55">
            <a:extLst>
              <a:ext uri="{FF2B5EF4-FFF2-40B4-BE49-F238E27FC236}">
                <a16:creationId xmlns:a16="http://schemas.microsoft.com/office/drawing/2014/main" id="{39A3F719-979A-49D7-BE9B-6E8E27EEAE49}"/>
              </a:ext>
            </a:extLst>
          </p:cNvPr>
          <p:cNvSpPr txBox="1"/>
          <p:nvPr/>
        </p:nvSpPr>
        <p:spPr bwMode="auto">
          <a:xfrm>
            <a:off x="2000387" y="4657621"/>
            <a:ext cx="1107996" cy="369332"/>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添加标题</a:t>
            </a:r>
          </a:p>
        </p:txBody>
      </p:sp>
      <p:sp>
        <p:nvSpPr>
          <p:cNvPr id="18" name="TextBox 56">
            <a:extLst>
              <a:ext uri="{FF2B5EF4-FFF2-40B4-BE49-F238E27FC236}">
                <a16:creationId xmlns:a16="http://schemas.microsoft.com/office/drawing/2014/main" id="{55357379-FF31-4FCB-814C-EC44B9F3D4E0}"/>
              </a:ext>
            </a:extLst>
          </p:cNvPr>
          <p:cNvSpPr txBox="1"/>
          <p:nvPr/>
        </p:nvSpPr>
        <p:spPr bwMode="auto">
          <a:xfrm>
            <a:off x="5704762" y="4641668"/>
            <a:ext cx="1107996" cy="369332"/>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添加标题</a:t>
            </a:r>
          </a:p>
        </p:txBody>
      </p:sp>
      <p:sp>
        <p:nvSpPr>
          <p:cNvPr id="19" name="TextBox 57">
            <a:extLst>
              <a:ext uri="{FF2B5EF4-FFF2-40B4-BE49-F238E27FC236}">
                <a16:creationId xmlns:a16="http://schemas.microsoft.com/office/drawing/2014/main" id="{13E8D02B-A766-4A1E-849C-C54A5B8063E3}"/>
              </a:ext>
            </a:extLst>
          </p:cNvPr>
          <p:cNvSpPr txBox="1"/>
          <p:nvPr/>
        </p:nvSpPr>
        <p:spPr bwMode="auto">
          <a:xfrm>
            <a:off x="8444752" y="4647562"/>
            <a:ext cx="1107996" cy="369332"/>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添加标题</a:t>
            </a:r>
          </a:p>
        </p:txBody>
      </p:sp>
      <p:sp>
        <p:nvSpPr>
          <p:cNvPr id="21" name="矩形 20">
            <a:extLst>
              <a:ext uri="{FF2B5EF4-FFF2-40B4-BE49-F238E27FC236}">
                <a16:creationId xmlns:a16="http://schemas.microsoft.com/office/drawing/2014/main" id="{1B8CF02C-4728-4745-91AF-467D9C41AC23}"/>
              </a:ext>
            </a:extLst>
          </p:cNvPr>
          <p:cNvSpPr/>
          <p:nvPr/>
        </p:nvSpPr>
        <p:spPr>
          <a:xfrm>
            <a:off x="1945705" y="5250338"/>
            <a:ext cx="2325356" cy="738664"/>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22" name="直接连接符 21">
            <a:extLst>
              <a:ext uri="{FF2B5EF4-FFF2-40B4-BE49-F238E27FC236}">
                <a16:creationId xmlns:a16="http://schemas.microsoft.com/office/drawing/2014/main" id="{721EEB70-F032-4EF2-AEC2-A4FDB100782A}"/>
              </a:ext>
            </a:extLst>
          </p:cNvPr>
          <p:cNvCxnSpPr/>
          <p:nvPr/>
        </p:nvCxnSpPr>
        <p:spPr>
          <a:xfrm>
            <a:off x="2079200" y="5135430"/>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DFDB1BC6-00DA-4744-92F8-511A7A93995D}"/>
              </a:ext>
            </a:extLst>
          </p:cNvPr>
          <p:cNvSpPr/>
          <p:nvPr/>
        </p:nvSpPr>
        <p:spPr>
          <a:xfrm>
            <a:off x="5695950" y="5318477"/>
            <a:ext cx="2325356" cy="738664"/>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24" name="直接连接符 23">
            <a:extLst>
              <a:ext uri="{FF2B5EF4-FFF2-40B4-BE49-F238E27FC236}">
                <a16:creationId xmlns:a16="http://schemas.microsoft.com/office/drawing/2014/main" id="{122671E4-4B98-4ABA-8369-B163BA22ECE7}"/>
              </a:ext>
            </a:extLst>
          </p:cNvPr>
          <p:cNvCxnSpPr/>
          <p:nvPr/>
        </p:nvCxnSpPr>
        <p:spPr>
          <a:xfrm>
            <a:off x="5829445" y="5203569"/>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A62A508C-2BA8-490E-86FD-0CA06F348428}"/>
              </a:ext>
            </a:extLst>
          </p:cNvPr>
          <p:cNvSpPr/>
          <p:nvPr/>
        </p:nvSpPr>
        <p:spPr>
          <a:xfrm>
            <a:off x="8444752" y="5321470"/>
            <a:ext cx="2325356" cy="738664"/>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26" name="直接连接符 25">
            <a:extLst>
              <a:ext uri="{FF2B5EF4-FFF2-40B4-BE49-F238E27FC236}">
                <a16:creationId xmlns:a16="http://schemas.microsoft.com/office/drawing/2014/main" id="{67921F09-EE4F-498B-B620-6865F908DD49}"/>
              </a:ext>
            </a:extLst>
          </p:cNvPr>
          <p:cNvCxnSpPr/>
          <p:nvPr/>
        </p:nvCxnSpPr>
        <p:spPr>
          <a:xfrm>
            <a:off x="8578247" y="5206562"/>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1623E717-6128-41C1-AAAF-E25DDA70D2BB}"/>
              </a:ext>
            </a:extLst>
          </p:cNvPr>
          <p:cNvGrpSpPr/>
          <p:nvPr/>
        </p:nvGrpSpPr>
        <p:grpSpPr>
          <a:xfrm>
            <a:off x="355785" y="208761"/>
            <a:ext cx="3571159" cy="837925"/>
            <a:chOff x="355785" y="208761"/>
            <a:chExt cx="3571159" cy="837925"/>
          </a:xfrm>
        </p:grpSpPr>
        <p:sp>
          <p:nvSpPr>
            <p:cNvPr id="33" name="文本框 32">
              <a:extLst>
                <a:ext uri="{FF2B5EF4-FFF2-40B4-BE49-F238E27FC236}">
                  <a16:creationId xmlns:a16="http://schemas.microsoft.com/office/drawing/2014/main" id="{6192A062-31F7-4A82-9772-4E448F912A52}"/>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项目成果展示</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34" name="矩形 33">
              <a:extLst>
                <a:ext uri="{FF2B5EF4-FFF2-40B4-BE49-F238E27FC236}">
                  <a16:creationId xmlns:a16="http://schemas.microsoft.com/office/drawing/2014/main" id="{1D25E592-4F19-4A3D-A81D-6F9FDDF0408C}"/>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35" name="直接连接符 34">
              <a:extLst>
                <a:ext uri="{FF2B5EF4-FFF2-40B4-BE49-F238E27FC236}">
                  <a16:creationId xmlns:a16="http://schemas.microsoft.com/office/drawing/2014/main" id="{7B1DDDB7-EFD3-4120-9CA7-07590DF76D55}"/>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标牌, 物体&#10;&#10;描述已自动生成">
              <a:extLst>
                <a:ext uri="{FF2B5EF4-FFF2-40B4-BE49-F238E27FC236}">
                  <a16:creationId xmlns:a16="http://schemas.microsoft.com/office/drawing/2014/main" id="{09A7C19C-3BAF-4198-984B-5BB24ACBD8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11101089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0-#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par>
                                <p:cTn id="75" presetID="10"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par>
                                <p:cTn id="81" presetID="10"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par>
                                <p:cTn id="87" presetID="10" presetClass="entr" presetSubtype="0"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1" grpId="0"/>
      <p:bldP spid="23"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5">
            <a:extLst>
              <a:ext uri="{FF2B5EF4-FFF2-40B4-BE49-F238E27FC236}">
                <a16:creationId xmlns:a16="http://schemas.microsoft.com/office/drawing/2014/main" id="{0949A3EC-F5B1-4C8F-8FB7-597D7DD178CC}"/>
              </a:ext>
            </a:extLst>
          </p:cNvPr>
          <p:cNvSpPr>
            <a:spLocks noEditPoints="1"/>
          </p:cNvSpPr>
          <p:nvPr/>
        </p:nvSpPr>
        <p:spPr bwMode="auto">
          <a:xfrm>
            <a:off x="7531620" y="5609014"/>
            <a:ext cx="79757" cy="66465"/>
          </a:xfrm>
          <a:custGeom>
            <a:avLst/>
            <a:gdLst>
              <a:gd name="T0" fmla="*/ 154 w 213"/>
              <a:gd name="T1" fmla="*/ 3 h 153"/>
              <a:gd name="T2" fmla="*/ 166 w 213"/>
              <a:gd name="T3" fmla="*/ 5 h 153"/>
              <a:gd name="T4" fmla="*/ 175 w 213"/>
              <a:gd name="T5" fmla="*/ 13 h 153"/>
              <a:gd name="T6" fmla="*/ 182 w 213"/>
              <a:gd name="T7" fmla="*/ 17 h 153"/>
              <a:gd name="T8" fmla="*/ 162 w 213"/>
              <a:gd name="T9" fmla="*/ 26 h 153"/>
              <a:gd name="T10" fmla="*/ 132 w 213"/>
              <a:gd name="T11" fmla="*/ 33 h 153"/>
              <a:gd name="T12" fmla="*/ 135 w 213"/>
              <a:gd name="T13" fmla="*/ 43 h 153"/>
              <a:gd name="T14" fmla="*/ 141 w 213"/>
              <a:gd name="T15" fmla="*/ 55 h 153"/>
              <a:gd name="T16" fmla="*/ 151 w 213"/>
              <a:gd name="T17" fmla="*/ 46 h 153"/>
              <a:gd name="T18" fmla="*/ 169 w 213"/>
              <a:gd name="T19" fmla="*/ 40 h 153"/>
              <a:gd name="T20" fmla="*/ 180 w 213"/>
              <a:gd name="T21" fmla="*/ 29 h 153"/>
              <a:gd name="T22" fmla="*/ 189 w 213"/>
              <a:gd name="T23" fmla="*/ 28 h 153"/>
              <a:gd name="T24" fmla="*/ 195 w 213"/>
              <a:gd name="T25" fmla="*/ 38 h 153"/>
              <a:gd name="T26" fmla="*/ 200 w 213"/>
              <a:gd name="T27" fmla="*/ 41 h 153"/>
              <a:gd name="T28" fmla="*/ 209 w 213"/>
              <a:gd name="T29" fmla="*/ 34 h 153"/>
              <a:gd name="T30" fmla="*/ 212 w 213"/>
              <a:gd name="T31" fmla="*/ 46 h 153"/>
              <a:gd name="T32" fmla="*/ 204 w 213"/>
              <a:gd name="T33" fmla="*/ 63 h 153"/>
              <a:gd name="T34" fmla="*/ 188 w 213"/>
              <a:gd name="T35" fmla="*/ 60 h 153"/>
              <a:gd name="T36" fmla="*/ 168 w 213"/>
              <a:gd name="T37" fmla="*/ 60 h 153"/>
              <a:gd name="T38" fmla="*/ 167 w 213"/>
              <a:gd name="T39" fmla="*/ 78 h 153"/>
              <a:gd name="T40" fmla="*/ 177 w 213"/>
              <a:gd name="T41" fmla="*/ 89 h 153"/>
              <a:gd name="T42" fmla="*/ 183 w 213"/>
              <a:gd name="T43" fmla="*/ 117 h 153"/>
              <a:gd name="T44" fmla="*/ 179 w 213"/>
              <a:gd name="T45" fmla="*/ 118 h 153"/>
              <a:gd name="T46" fmla="*/ 170 w 213"/>
              <a:gd name="T47" fmla="*/ 102 h 153"/>
              <a:gd name="T48" fmla="*/ 158 w 213"/>
              <a:gd name="T49" fmla="*/ 105 h 153"/>
              <a:gd name="T50" fmla="*/ 162 w 213"/>
              <a:gd name="T51" fmla="*/ 133 h 153"/>
              <a:gd name="T52" fmla="*/ 149 w 213"/>
              <a:gd name="T53" fmla="*/ 146 h 153"/>
              <a:gd name="T54" fmla="*/ 126 w 213"/>
              <a:gd name="T55" fmla="*/ 141 h 153"/>
              <a:gd name="T56" fmla="*/ 120 w 213"/>
              <a:gd name="T57" fmla="*/ 146 h 153"/>
              <a:gd name="T58" fmla="*/ 113 w 213"/>
              <a:gd name="T59" fmla="*/ 152 h 153"/>
              <a:gd name="T60" fmla="*/ 108 w 213"/>
              <a:gd name="T61" fmla="*/ 146 h 153"/>
              <a:gd name="T62" fmla="*/ 112 w 213"/>
              <a:gd name="T63" fmla="*/ 121 h 153"/>
              <a:gd name="T64" fmla="*/ 111 w 213"/>
              <a:gd name="T65" fmla="*/ 108 h 153"/>
              <a:gd name="T66" fmla="*/ 123 w 213"/>
              <a:gd name="T67" fmla="*/ 108 h 153"/>
              <a:gd name="T68" fmla="*/ 133 w 213"/>
              <a:gd name="T69" fmla="*/ 105 h 153"/>
              <a:gd name="T70" fmla="*/ 131 w 213"/>
              <a:gd name="T71" fmla="*/ 99 h 153"/>
              <a:gd name="T72" fmla="*/ 122 w 213"/>
              <a:gd name="T73" fmla="*/ 95 h 153"/>
              <a:gd name="T74" fmla="*/ 112 w 213"/>
              <a:gd name="T75" fmla="*/ 73 h 153"/>
              <a:gd name="T76" fmla="*/ 91 w 213"/>
              <a:gd name="T77" fmla="*/ 70 h 153"/>
              <a:gd name="T78" fmla="*/ 48 w 213"/>
              <a:gd name="T79" fmla="*/ 76 h 153"/>
              <a:gd name="T80" fmla="*/ 19 w 213"/>
              <a:gd name="T81" fmla="*/ 73 h 153"/>
              <a:gd name="T82" fmla="*/ 20 w 213"/>
              <a:gd name="T83" fmla="*/ 60 h 153"/>
              <a:gd name="T84" fmla="*/ 56 w 213"/>
              <a:gd name="T85" fmla="*/ 34 h 153"/>
              <a:gd name="T86" fmla="*/ 75 w 213"/>
              <a:gd name="T87" fmla="*/ 27 h 153"/>
              <a:gd name="T88" fmla="*/ 81 w 213"/>
              <a:gd name="T89" fmla="*/ 14 h 153"/>
              <a:gd name="T90" fmla="*/ 116 w 213"/>
              <a:gd name="T91" fmla="*/ 3 h 153"/>
              <a:gd name="T92" fmla="*/ 3 w 213"/>
              <a:gd name="T93" fmla="*/ 128 h 153"/>
              <a:gd name="T94" fmla="*/ 26 w 213"/>
              <a:gd name="T95" fmla="*/ 112 h 153"/>
              <a:gd name="T96" fmla="*/ 54 w 213"/>
              <a:gd name="T97" fmla="*/ 99 h 153"/>
              <a:gd name="T98" fmla="*/ 74 w 213"/>
              <a:gd name="T99" fmla="*/ 83 h 153"/>
              <a:gd name="T100" fmla="*/ 79 w 213"/>
              <a:gd name="T101" fmla="*/ 86 h 153"/>
              <a:gd name="T102" fmla="*/ 72 w 213"/>
              <a:gd name="T103" fmla="*/ 102 h 153"/>
              <a:gd name="T104" fmla="*/ 70 w 213"/>
              <a:gd name="T105" fmla="*/ 117 h 153"/>
              <a:gd name="T106" fmla="*/ 63 w 213"/>
              <a:gd name="T107" fmla="*/ 123 h 153"/>
              <a:gd name="T108" fmla="*/ 66 w 213"/>
              <a:gd name="T109" fmla="*/ 137 h 153"/>
              <a:gd name="T110" fmla="*/ 57 w 213"/>
              <a:gd name="T111" fmla="*/ 142 h 153"/>
              <a:gd name="T112" fmla="*/ 45 w 213"/>
              <a:gd name="T113" fmla="*/ 134 h 153"/>
              <a:gd name="T114" fmla="*/ 35 w 213"/>
              <a:gd name="T115" fmla="*/ 139 h 153"/>
              <a:gd name="T116" fmla="*/ 10 w 213"/>
              <a:gd name="T117" fmla="*/ 149 h 153"/>
              <a:gd name="T118" fmla="*/ 0 w 213"/>
              <a:gd name="T119"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153">
                <a:moveTo>
                  <a:pt x="149" y="0"/>
                </a:moveTo>
                <a:lnTo>
                  <a:pt x="150" y="2"/>
                </a:lnTo>
                <a:lnTo>
                  <a:pt x="151" y="3"/>
                </a:lnTo>
                <a:lnTo>
                  <a:pt x="154" y="3"/>
                </a:lnTo>
                <a:lnTo>
                  <a:pt x="155" y="3"/>
                </a:lnTo>
                <a:lnTo>
                  <a:pt x="160" y="3"/>
                </a:lnTo>
                <a:lnTo>
                  <a:pt x="163" y="4"/>
                </a:lnTo>
                <a:lnTo>
                  <a:pt x="166" y="5"/>
                </a:lnTo>
                <a:lnTo>
                  <a:pt x="167" y="9"/>
                </a:lnTo>
                <a:lnTo>
                  <a:pt x="168" y="10"/>
                </a:lnTo>
                <a:lnTo>
                  <a:pt x="171" y="13"/>
                </a:lnTo>
                <a:lnTo>
                  <a:pt x="175" y="13"/>
                </a:lnTo>
                <a:lnTo>
                  <a:pt x="179" y="13"/>
                </a:lnTo>
                <a:lnTo>
                  <a:pt x="182" y="14"/>
                </a:lnTo>
                <a:lnTo>
                  <a:pt x="183" y="15"/>
                </a:lnTo>
                <a:lnTo>
                  <a:pt x="182" y="17"/>
                </a:lnTo>
                <a:lnTo>
                  <a:pt x="177" y="20"/>
                </a:lnTo>
                <a:lnTo>
                  <a:pt x="173" y="22"/>
                </a:lnTo>
                <a:lnTo>
                  <a:pt x="168" y="24"/>
                </a:lnTo>
                <a:lnTo>
                  <a:pt x="162" y="26"/>
                </a:lnTo>
                <a:lnTo>
                  <a:pt x="152" y="27"/>
                </a:lnTo>
                <a:lnTo>
                  <a:pt x="142" y="28"/>
                </a:lnTo>
                <a:lnTo>
                  <a:pt x="135" y="32"/>
                </a:lnTo>
                <a:lnTo>
                  <a:pt x="132" y="33"/>
                </a:lnTo>
                <a:lnTo>
                  <a:pt x="130" y="34"/>
                </a:lnTo>
                <a:lnTo>
                  <a:pt x="130" y="36"/>
                </a:lnTo>
                <a:lnTo>
                  <a:pt x="131" y="38"/>
                </a:lnTo>
                <a:lnTo>
                  <a:pt x="135" y="43"/>
                </a:lnTo>
                <a:lnTo>
                  <a:pt x="137" y="52"/>
                </a:lnTo>
                <a:lnTo>
                  <a:pt x="138" y="54"/>
                </a:lnTo>
                <a:lnTo>
                  <a:pt x="139" y="55"/>
                </a:lnTo>
                <a:lnTo>
                  <a:pt x="141" y="55"/>
                </a:lnTo>
                <a:lnTo>
                  <a:pt x="142" y="55"/>
                </a:lnTo>
                <a:lnTo>
                  <a:pt x="145" y="54"/>
                </a:lnTo>
                <a:lnTo>
                  <a:pt x="148" y="51"/>
                </a:lnTo>
                <a:lnTo>
                  <a:pt x="151" y="46"/>
                </a:lnTo>
                <a:lnTo>
                  <a:pt x="156" y="42"/>
                </a:lnTo>
                <a:lnTo>
                  <a:pt x="161" y="41"/>
                </a:lnTo>
                <a:lnTo>
                  <a:pt x="164" y="40"/>
                </a:lnTo>
                <a:lnTo>
                  <a:pt x="169" y="40"/>
                </a:lnTo>
                <a:lnTo>
                  <a:pt x="173" y="39"/>
                </a:lnTo>
                <a:lnTo>
                  <a:pt x="175" y="36"/>
                </a:lnTo>
                <a:lnTo>
                  <a:pt x="179" y="32"/>
                </a:lnTo>
                <a:lnTo>
                  <a:pt x="180" y="29"/>
                </a:lnTo>
                <a:lnTo>
                  <a:pt x="182" y="28"/>
                </a:lnTo>
                <a:lnTo>
                  <a:pt x="185" y="27"/>
                </a:lnTo>
                <a:lnTo>
                  <a:pt x="187" y="27"/>
                </a:lnTo>
                <a:lnTo>
                  <a:pt x="189" y="28"/>
                </a:lnTo>
                <a:lnTo>
                  <a:pt x="192" y="29"/>
                </a:lnTo>
                <a:lnTo>
                  <a:pt x="194" y="30"/>
                </a:lnTo>
                <a:lnTo>
                  <a:pt x="194" y="33"/>
                </a:lnTo>
                <a:lnTo>
                  <a:pt x="195" y="38"/>
                </a:lnTo>
                <a:lnTo>
                  <a:pt x="196" y="40"/>
                </a:lnTo>
                <a:lnTo>
                  <a:pt x="198" y="41"/>
                </a:lnTo>
                <a:lnTo>
                  <a:pt x="199" y="41"/>
                </a:lnTo>
                <a:lnTo>
                  <a:pt x="200" y="41"/>
                </a:lnTo>
                <a:lnTo>
                  <a:pt x="201" y="39"/>
                </a:lnTo>
                <a:lnTo>
                  <a:pt x="204" y="36"/>
                </a:lnTo>
                <a:lnTo>
                  <a:pt x="207" y="34"/>
                </a:lnTo>
                <a:lnTo>
                  <a:pt x="209" y="34"/>
                </a:lnTo>
                <a:lnTo>
                  <a:pt x="212" y="35"/>
                </a:lnTo>
                <a:lnTo>
                  <a:pt x="213" y="38"/>
                </a:lnTo>
                <a:lnTo>
                  <a:pt x="213" y="41"/>
                </a:lnTo>
                <a:lnTo>
                  <a:pt x="212" y="46"/>
                </a:lnTo>
                <a:lnTo>
                  <a:pt x="209" y="51"/>
                </a:lnTo>
                <a:lnTo>
                  <a:pt x="208" y="55"/>
                </a:lnTo>
                <a:lnTo>
                  <a:pt x="206" y="61"/>
                </a:lnTo>
                <a:lnTo>
                  <a:pt x="204" y="63"/>
                </a:lnTo>
                <a:lnTo>
                  <a:pt x="201" y="64"/>
                </a:lnTo>
                <a:lnTo>
                  <a:pt x="199" y="65"/>
                </a:lnTo>
                <a:lnTo>
                  <a:pt x="196" y="64"/>
                </a:lnTo>
                <a:lnTo>
                  <a:pt x="188" y="60"/>
                </a:lnTo>
                <a:lnTo>
                  <a:pt x="180" y="59"/>
                </a:lnTo>
                <a:lnTo>
                  <a:pt x="175" y="59"/>
                </a:lnTo>
                <a:lnTo>
                  <a:pt x="171" y="59"/>
                </a:lnTo>
                <a:lnTo>
                  <a:pt x="168" y="60"/>
                </a:lnTo>
                <a:lnTo>
                  <a:pt x="167" y="63"/>
                </a:lnTo>
                <a:lnTo>
                  <a:pt x="166" y="67"/>
                </a:lnTo>
                <a:lnTo>
                  <a:pt x="166" y="74"/>
                </a:lnTo>
                <a:lnTo>
                  <a:pt x="167" y="78"/>
                </a:lnTo>
                <a:lnTo>
                  <a:pt x="168" y="80"/>
                </a:lnTo>
                <a:lnTo>
                  <a:pt x="170" y="83"/>
                </a:lnTo>
                <a:lnTo>
                  <a:pt x="173" y="85"/>
                </a:lnTo>
                <a:lnTo>
                  <a:pt x="177" y="89"/>
                </a:lnTo>
                <a:lnTo>
                  <a:pt x="181" y="95"/>
                </a:lnTo>
                <a:lnTo>
                  <a:pt x="183" y="101"/>
                </a:lnTo>
                <a:lnTo>
                  <a:pt x="183" y="110"/>
                </a:lnTo>
                <a:lnTo>
                  <a:pt x="183" y="117"/>
                </a:lnTo>
                <a:lnTo>
                  <a:pt x="181" y="121"/>
                </a:lnTo>
                <a:lnTo>
                  <a:pt x="180" y="121"/>
                </a:lnTo>
                <a:lnTo>
                  <a:pt x="179" y="120"/>
                </a:lnTo>
                <a:lnTo>
                  <a:pt x="179" y="118"/>
                </a:lnTo>
                <a:lnTo>
                  <a:pt x="177" y="117"/>
                </a:lnTo>
                <a:lnTo>
                  <a:pt x="176" y="112"/>
                </a:lnTo>
                <a:lnTo>
                  <a:pt x="174" y="106"/>
                </a:lnTo>
                <a:lnTo>
                  <a:pt x="170" y="102"/>
                </a:lnTo>
                <a:lnTo>
                  <a:pt x="166" y="99"/>
                </a:lnTo>
                <a:lnTo>
                  <a:pt x="162" y="101"/>
                </a:lnTo>
                <a:lnTo>
                  <a:pt x="160" y="102"/>
                </a:lnTo>
                <a:lnTo>
                  <a:pt x="158" y="105"/>
                </a:lnTo>
                <a:lnTo>
                  <a:pt x="160" y="111"/>
                </a:lnTo>
                <a:lnTo>
                  <a:pt x="162" y="118"/>
                </a:lnTo>
                <a:lnTo>
                  <a:pt x="162" y="128"/>
                </a:lnTo>
                <a:lnTo>
                  <a:pt x="162" y="133"/>
                </a:lnTo>
                <a:lnTo>
                  <a:pt x="161" y="137"/>
                </a:lnTo>
                <a:lnTo>
                  <a:pt x="158" y="141"/>
                </a:lnTo>
                <a:lnTo>
                  <a:pt x="156" y="143"/>
                </a:lnTo>
                <a:lnTo>
                  <a:pt x="149" y="146"/>
                </a:lnTo>
                <a:lnTo>
                  <a:pt x="142" y="146"/>
                </a:lnTo>
                <a:lnTo>
                  <a:pt x="135" y="145"/>
                </a:lnTo>
                <a:lnTo>
                  <a:pt x="129" y="142"/>
                </a:lnTo>
                <a:lnTo>
                  <a:pt x="126" y="141"/>
                </a:lnTo>
                <a:lnTo>
                  <a:pt x="125" y="141"/>
                </a:lnTo>
                <a:lnTo>
                  <a:pt x="124" y="141"/>
                </a:lnTo>
                <a:lnTo>
                  <a:pt x="123" y="142"/>
                </a:lnTo>
                <a:lnTo>
                  <a:pt x="120" y="146"/>
                </a:lnTo>
                <a:lnTo>
                  <a:pt x="118" y="150"/>
                </a:lnTo>
                <a:lnTo>
                  <a:pt x="117" y="152"/>
                </a:lnTo>
                <a:lnTo>
                  <a:pt x="116" y="153"/>
                </a:lnTo>
                <a:lnTo>
                  <a:pt x="113" y="152"/>
                </a:lnTo>
                <a:lnTo>
                  <a:pt x="112" y="152"/>
                </a:lnTo>
                <a:lnTo>
                  <a:pt x="111" y="150"/>
                </a:lnTo>
                <a:lnTo>
                  <a:pt x="108" y="148"/>
                </a:lnTo>
                <a:lnTo>
                  <a:pt x="108" y="146"/>
                </a:lnTo>
                <a:lnTo>
                  <a:pt x="108" y="143"/>
                </a:lnTo>
                <a:lnTo>
                  <a:pt x="111" y="135"/>
                </a:lnTo>
                <a:lnTo>
                  <a:pt x="113" y="126"/>
                </a:lnTo>
                <a:lnTo>
                  <a:pt x="112" y="121"/>
                </a:lnTo>
                <a:lnTo>
                  <a:pt x="110" y="116"/>
                </a:lnTo>
                <a:lnTo>
                  <a:pt x="108" y="112"/>
                </a:lnTo>
                <a:lnTo>
                  <a:pt x="110" y="109"/>
                </a:lnTo>
                <a:lnTo>
                  <a:pt x="111" y="108"/>
                </a:lnTo>
                <a:lnTo>
                  <a:pt x="113" y="106"/>
                </a:lnTo>
                <a:lnTo>
                  <a:pt x="114" y="106"/>
                </a:lnTo>
                <a:lnTo>
                  <a:pt x="118" y="106"/>
                </a:lnTo>
                <a:lnTo>
                  <a:pt x="123" y="108"/>
                </a:lnTo>
                <a:lnTo>
                  <a:pt x="127" y="109"/>
                </a:lnTo>
                <a:lnTo>
                  <a:pt x="130" y="108"/>
                </a:lnTo>
                <a:lnTo>
                  <a:pt x="132" y="108"/>
                </a:lnTo>
                <a:lnTo>
                  <a:pt x="133" y="105"/>
                </a:lnTo>
                <a:lnTo>
                  <a:pt x="133" y="104"/>
                </a:lnTo>
                <a:lnTo>
                  <a:pt x="133" y="103"/>
                </a:lnTo>
                <a:lnTo>
                  <a:pt x="133" y="101"/>
                </a:lnTo>
                <a:lnTo>
                  <a:pt x="131" y="99"/>
                </a:lnTo>
                <a:lnTo>
                  <a:pt x="129" y="99"/>
                </a:lnTo>
                <a:lnTo>
                  <a:pt x="126" y="98"/>
                </a:lnTo>
                <a:lnTo>
                  <a:pt x="124" y="97"/>
                </a:lnTo>
                <a:lnTo>
                  <a:pt x="122" y="95"/>
                </a:lnTo>
                <a:lnTo>
                  <a:pt x="119" y="92"/>
                </a:lnTo>
                <a:lnTo>
                  <a:pt x="114" y="85"/>
                </a:lnTo>
                <a:lnTo>
                  <a:pt x="113" y="77"/>
                </a:lnTo>
                <a:lnTo>
                  <a:pt x="112" y="73"/>
                </a:lnTo>
                <a:lnTo>
                  <a:pt x="110" y="71"/>
                </a:lnTo>
                <a:lnTo>
                  <a:pt x="106" y="70"/>
                </a:lnTo>
                <a:lnTo>
                  <a:pt x="101" y="68"/>
                </a:lnTo>
                <a:lnTo>
                  <a:pt x="91" y="70"/>
                </a:lnTo>
                <a:lnTo>
                  <a:pt x="79" y="72"/>
                </a:lnTo>
                <a:lnTo>
                  <a:pt x="68" y="76"/>
                </a:lnTo>
                <a:lnTo>
                  <a:pt x="57" y="76"/>
                </a:lnTo>
                <a:lnTo>
                  <a:pt x="48" y="76"/>
                </a:lnTo>
                <a:lnTo>
                  <a:pt x="37" y="76"/>
                </a:lnTo>
                <a:lnTo>
                  <a:pt x="29" y="76"/>
                </a:lnTo>
                <a:lnTo>
                  <a:pt x="22" y="74"/>
                </a:lnTo>
                <a:lnTo>
                  <a:pt x="19" y="73"/>
                </a:lnTo>
                <a:lnTo>
                  <a:pt x="18" y="72"/>
                </a:lnTo>
                <a:lnTo>
                  <a:pt x="17" y="70"/>
                </a:lnTo>
                <a:lnTo>
                  <a:pt x="17" y="67"/>
                </a:lnTo>
                <a:lnTo>
                  <a:pt x="20" y="60"/>
                </a:lnTo>
                <a:lnTo>
                  <a:pt x="28" y="52"/>
                </a:lnTo>
                <a:lnTo>
                  <a:pt x="35" y="45"/>
                </a:lnTo>
                <a:lnTo>
                  <a:pt x="43" y="40"/>
                </a:lnTo>
                <a:lnTo>
                  <a:pt x="56" y="34"/>
                </a:lnTo>
                <a:lnTo>
                  <a:pt x="66" y="32"/>
                </a:lnTo>
                <a:lnTo>
                  <a:pt x="69" y="30"/>
                </a:lnTo>
                <a:lnTo>
                  <a:pt x="73" y="29"/>
                </a:lnTo>
                <a:lnTo>
                  <a:pt x="75" y="27"/>
                </a:lnTo>
                <a:lnTo>
                  <a:pt x="78" y="23"/>
                </a:lnTo>
                <a:lnTo>
                  <a:pt x="80" y="19"/>
                </a:lnTo>
                <a:lnTo>
                  <a:pt x="80" y="16"/>
                </a:lnTo>
                <a:lnTo>
                  <a:pt x="81" y="14"/>
                </a:lnTo>
                <a:lnTo>
                  <a:pt x="88" y="10"/>
                </a:lnTo>
                <a:lnTo>
                  <a:pt x="97" y="7"/>
                </a:lnTo>
                <a:lnTo>
                  <a:pt x="105" y="4"/>
                </a:lnTo>
                <a:lnTo>
                  <a:pt x="116" y="3"/>
                </a:lnTo>
                <a:lnTo>
                  <a:pt x="131" y="2"/>
                </a:lnTo>
                <a:lnTo>
                  <a:pt x="144" y="1"/>
                </a:lnTo>
                <a:lnTo>
                  <a:pt x="149" y="0"/>
                </a:lnTo>
                <a:close/>
                <a:moveTo>
                  <a:pt x="3" y="128"/>
                </a:moveTo>
                <a:lnTo>
                  <a:pt x="6" y="123"/>
                </a:lnTo>
                <a:lnTo>
                  <a:pt x="11" y="118"/>
                </a:lnTo>
                <a:lnTo>
                  <a:pt x="18" y="115"/>
                </a:lnTo>
                <a:lnTo>
                  <a:pt x="26" y="112"/>
                </a:lnTo>
                <a:lnTo>
                  <a:pt x="35" y="110"/>
                </a:lnTo>
                <a:lnTo>
                  <a:pt x="42" y="108"/>
                </a:lnTo>
                <a:lnTo>
                  <a:pt x="49" y="103"/>
                </a:lnTo>
                <a:lnTo>
                  <a:pt x="54" y="99"/>
                </a:lnTo>
                <a:lnTo>
                  <a:pt x="59" y="93"/>
                </a:lnTo>
                <a:lnTo>
                  <a:pt x="64" y="89"/>
                </a:lnTo>
                <a:lnTo>
                  <a:pt x="69" y="85"/>
                </a:lnTo>
                <a:lnTo>
                  <a:pt x="74" y="83"/>
                </a:lnTo>
                <a:lnTo>
                  <a:pt x="76" y="83"/>
                </a:lnTo>
                <a:lnTo>
                  <a:pt x="78" y="84"/>
                </a:lnTo>
                <a:lnTo>
                  <a:pt x="79" y="85"/>
                </a:lnTo>
                <a:lnTo>
                  <a:pt x="79" y="86"/>
                </a:lnTo>
                <a:lnTo>
                  <a:pt x="78" y="91"/>
                </a:lnTo>
                <a:lnTo>
                  <a:pt x="75" y="95"/>
                </a:lnTo>
                <a:lnTo>
                  <a:pt x="73" y="98"/>
                </a:lnTo>
                <a:lnTo>
                  <a:pt x="72" y="102"/>
                </a:lnTo>
                <a:lnTo>
                  <a:pt x="72" y="105"/>
                </a:lnTo>
                <a:lnTo>
                  <a:pt x="72" y="110"/>
                </a:lnTo>
                <a:lnTo>
                  <a:pt x="72" y="115"/>
                </a:lnTo>
                <a:lnTo>
                  <a:pt x="70" y="117"/>
                </a:lnTo>
                <a:lnTo>
                  <a:pt x="69" y="120"/>
                </a:lnTo>
                <a:lnTo>
                  <a:pt x="66" y="120"/>
                </a:lnTo>
                <a:lnTo>
                  <a:pt x="64" y="121"/>
                </a:lnTo>
                <a:lnTo>
                  <a:pt x="63" y="123"/>
                </a:lnTo>
                <a:lnTo>
                  <a:pt x="63" y="127"/>
                </a:lnTo>
                <a:lnTo>
                  <a:pt x="63" y="131"/>
                </a:lnTo>
                <a:lnTo>
                  <a:pt x="64" y="135"/>
                </a:lnTo>
                <a:lnTo>
                  <a:pt x="66" y="137"/>
                </a:lnTo>
                <a:lnTo>
                  <a:pt x="64" y="140"/>
                </a:lnTo>
                <a:lnTo>
                  <a:pt x="63" y="142"/>
                </a:lnTo>
                <a:lnTo>
                  <a:pt x="60" y="143"/>
                </a:lnTo>
                <a:lnTo>
                  <a:pt x="57" y="142"/>
                </a:lnTo>
                <a:lnTo>
                  <a:pt x="55" y="141"/>
                </a:lnTo>
                <a:lnTo>
                  <a:pt x="53" y="139"/>
                </a:lnTo>
                <a:lnTo>
                  <a:pt x="49" y="136"/>
                </a:lnTo>
                <a:lnTo>
                  <a:pt x="45" y="134"/>
                </a:lnTo>
                <a:lnTo>
                  <a:pt x="43" y="134"/>
                </a:lnTo>
                <a:lnTo>
                  <a:pt x="39" y="135"/>
                </a:lnTo>
                <a:lnTo>
                  <a:pt x="37" y="136"/>
                </a:lnTo>
                <a:lnTo>
                  <a:pt x="35" y="139"/>
                </a:lnTo>
                <a:lnTo>
                  <a:pt x="29" y="145"/>
                </a:lnTo>
                <a:lnTo>
                  <a:pt x="25" y="148"/>
                </a:lnTo>
                <a:lnTo>
                  <a:pt x="19" y="149"/>
                </a:lnTo>
                <a:lnTo>
                  <a:pt x="10" y="149"/>
                </a:lnTo>
                <a:lnTo>
                  <a:pt x="5" y="148"/>
                </a:lnTo>
                <a:lnTo>
                  <a:pt x="1" y="146"/>
                </a:lnTo>
                <a:lnTo>
                  <a:pt x="0" y="143"/>
                </a:lnTo>
                <a:lnTo>
                  <a:pt x="0" y="141"/>
                </a:lnTo>
                <a:lnTo>
                  <a:pt x="1" y="134"/>
                </a:lnTo>
                <a:lnTo>
                  <a:pt x="3" y="128"/>
                </a:lnTo>
                <a:close/>
              </a:path>
            </a:pathLst>
          </a:custGeom>
          <a:solidFill>
            <a:schemeClr val="bg1"/>
          </a:solidFill>
          <a:ln w="9525">
            <a:solidFill>
              <a:schemeClr val="bg1">
                <a:lumMod val="75000"/>
              </a:schemeClr>
            </a:solidFill>
            <a:round/>
            <a:headEnd/>
            <a:tailE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cxnSp>
        <p:nvCxnSpPr>
          <p:cNvPr id="41" name="直接连接符 40">
            <a:extLst>
              <a:ext uri="{FF2B5EF4-FFF2-40B4-BE49-F238E27FC236}">
                <a16:creationId xmlns:a16="http://schemas.microsoft.com/office/drawing/2014/main" id="{C47E028B-BB1F-4B69-96C0-B30703836823}"/>
              </a:ext>
            </a:extLst>
          </p:cNvPr>
          <p:cNvCxnSpPr/>
          <p:nvPr/>
        </p:nvCxnSpPr>
        <p:spPr>
          <a:xfrm>
            <a:off x="9379317" y="1484519"/>
            <a:ext cx="1308100" cy="0"/>
          </a:xfrm>
          <a:prstGeom prst="line">
            <a:avLst/>
          </a:prstGeom>
          <a:ln w="41275">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51BF1EC8-B1CD-4DA0-B4A8-A7ADB6F3C77C}"/>
              </a:ext>
            </a:extLst>
          </p:cNvPr>
          <p:cNvCxnSpPr/>
          <p:nvPr/>
        </p:nvCxnSpPr>
        <p:spPr>
          <a:xfrm>
            <a:off x="1504582" y="2352286"/>
            <a:ext cx="1308100" cy="0"/>
          </a:xfrm>
          <a:prstGeom prst="line">
            <a:avLst/>
          </a:prstGeom>
          <a:ln w="41275">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52" name="组合 51">
            <a:extLst>
              <a:ext uri="{FF2B5EF4-FFF2-40B4-BE49-F238E27FC236}">
                <a16:creationId xmlns:a16="http://schemas.microsoft.com/office/drawing/2014/main" id="{0BC6474D-2939-48E0-9B41-FBF55B8E2794}"/>
              </a:ext>
            </a:extLst>
          </p:cNvPr>
          <p:cNvGrpSpPr/>
          <p:nvPr/>
        </p:nvGrpSpPr>
        <p:grpSpPr>
          <a:xfrm>
            <a:off x="7781481" y="5409623"/>
            <a:ext cx="1160082" cy="398784"/>
            <a:chOff x="7781481" y="5409623"/>
            <a:chExt cx="1160082" cy="398784"/>
          </a:xfrm>
        </p:grpSpPr>
        <p:cxnSp>
          <p:nvCxnSpPr>
            <p:cNvPr id="46" name="直接连接符 45">
              <a:extLst>
                <a:ext uri="{FF2B5EF4-FFF2-40B4-BE49-F238E27FC236}">
                  <a16:creationId xmlns:a16="http://schemas.microsoft.com/office/drawing/2014/main" id="{38E7FDCB-7B15-48ED-9E33-FE15B1E8460A}"/>
                </a:ext>
              </a:extLst>
            </p:cNvPr>
            <p:cNvCxnSpPr>
              <a:cxnSpLocks/>
            </p:cNvCxnSpPr>
            <p:nvPr/>
          </p:nvCxnSpPr>
          <p:spPr>
            <a:xfrm>
              <a:off x="7781481" y="5409623"/>
              <a:ext cx="467949" cy="398784"/>
            </a:xfrm>
            <a:prstGeom prst="line">
              <a:avLst/>
            </a:prstGeom>
            <a:ln w="41275">
              <a:solidFill>
                <a:schemeClr val="bg1">
                  <a:lumMod val="7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09CBDDA9-D4EF-4D6F-A181-844B6562F2D8}"/>
                </a:ext>
              </a:extLst>
            </p:cNvPr>
            <p:cNvCxnSpPr/>
            <p:nvPr/>
          </p:nvCxnSpPr>
          <p:spPr>
            <a:xfrm>
              <a:off x="8249430" y="5795115"/>
              <a:ext cx="692133" cy="0"/>
            </a:xfrm>
            <a:prstGeom prst="line">
              <a:avLst/>
            </a:prstGeom>
            <a:ln w="41275">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2DBE298A-6F72-43CA-9F5E-408FABAFC1C7}"/>
              </a:ext>
            </a:extLst>
          </p:cNvPr>
          <p:cNvGrpSpPr/>
          <p:nvPr/>
        </p:nvGrpSpPr>
        <p:grpSpPr>
          <a:xfrm flipH="1">
            <a:off x="4288794" y="4306484"/>
            <a:ext cx="1510538" cy="707124"/>
            <a:chOff x="7781481" y="5409623"/>
            <a:chExt cx="1160082" cy="398784"/>
          </a:xfrm>
        </p:grpSpPr>
        <p:cxnSp>
          <p:nvCxnSpPr>
            <p:cNvPr id="56" name="直接连接符 55">
              <a:extLst>
                <a:ext uri="{FF2B5EF4-FFF2-40B4-BE49-F238E27FC236}">
                  <a16:creationId xmlns:a16="http://schemas.microsoft.com/office/drawing/2014/main" id="{8776F3F3-6647-4130-883F-49EFC5D37214}"/>
                </a:ext>
              </a:extLst>
            </p:cNvPr>
            <p:cNvCxnSpPr>
              <a:cxnSpLocks/>
            </p:cNvCxnSpPr>
            <p:nvPr/>
          </p:nvCxnSpPr>
          <p:spPr>
            <a:xfrm>
              <a:off x="7781481" y="5409623"/>
              <a:ext cx="467949" cy="398784"/>
            </a:xfrm>
            <a:prstGeom prst="line">
              <a:avLst/>
            </a:prstGeom>
            <a:ln w="41275">
              <a:solidFill>
                <a:schemeClr val="bg1">
                  <a:lumMod val="7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89EF8281-203C-4355-AB37-362557F72313}"/>
                </a:ext>
              </a:extLst>
            </p:cNvPr>
            <p:cNvCxnSpPr/>
            <p:nvPr/>
          </p:nvCxnSpPr>
          <p:spPr>
            <a:xfrm>
              <a:off x="8249430" y="5795115"/>
              <a:ext cx="692133" cy="0"/>
            </a:xfrm>
            <a:prstGeom prst="line">
              <a:avLst/>
            </a:prstGeom>
            <a:ln w="41275">
              <a:solidFill>
                <a:schemeClr val="bg1">
                  <a:lumMod val="75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
        <p:nvSpPr>
          <p:cNvPr id="59" name="文本框 58">
            <a:extLst>
              <a:ext uri="{FF2B5EF4-FFF2-40B4-BE49-F238E27FC236}">
                <a16:creationId xmlns:a16="http://schemas.microsoft.com/office/drawing/2014/main" id="{248AC5C8-8B1A-4A45-AFC0-F89B3C05F0B7}"/>
              </a:ext>
            </a:extLst>
          </p:cNvPr>
          <p:cNvSpPr txBox="1"/>
          <p:nvPr/>
        </p:nvSpPr>
        <p:spPr>
          <a:xfrm>
            <a:off x="9599086" y="1709650"/>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60" name="矩形 59">
            <a:extLst>
              <a:ext uri="{FF2B5EF4-FFF2-40B4-BE49-F238E27FC236}">
                <a16:creationId xmlns:a16="http://schemas.microsoft.com/office/drawing/2014/main" id="{88750534-DCDF-4249-92B1-2179CD63154C}"/>
              </a:ext>
            </a:extLst>
          </p:cNvPr>
          <p:cNvSpPr/>
          <p:nvPr/>
        </p:nvSpPr>
        <p:spPr>
          <a:xfrm>
            <a:off x="9599086" y="2321101"/>
            <a:ext cx="2017208" cy="954107"/>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61" name="直接连接符 60">
            <a:extLst>
              <a:ext uri="{FF2B5EF4-FFF2-40B4-BE49-F238E27FC236}">
                <a16:creationId xmlns:a16="http://schemas.microsoft.com/office/drawing/2014/main" id="{ACCEF4E6-1DA1-49F7-A330-F6D7734BE427}"/>
              </a:ext>
            </a:extLst>
          </p:cNvPr>
          <p:cNvCxnSpPr/>
          <p:nvPr/>
        </p:nvCxnSpPr>
        <p:spPr>
          <a:xfrm>
            <a:off x="9732581" y="2206193"/>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34EA88C8-DE84-41AD-9A1E-ACFB4F553BDC}"/>
              </a:ext>
            </a:extLst>
          </p:cNvPr>
          <p:cNvSpPr txBox="1"/>
          <p:nvPr/>
        </p:nvSpPr>
        <p:spPr>
          <a:xfrm>
            <a:off x="9599086" y="4919293"/>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63" name="矩形 62">
            <a:extLst>
              <a:ext uri="{FF2B5EF4-FFF2-40B4-BE49-F238E27FC236}">
                <a16:creationId xmlns:a16="http://schemas.microsoft.com/office/drawing/2014/main" id="{47D13323-BC83-4AA5-9E73-DBC09CF9FD3F}"/>
              </a:ext>
            </a:extLst>
          </p:cNvPr>
          <p:cNvSpPr/>
          <p:nvPr/>
        </p:nvSpPr>
        <p:spPr>
          <a:xfrm>
            <a:off x="9599086" y="5530744"/>
            <a:ext cx="1859489" cy="954107"/>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64" name="直接连接符 63">
            <a:extLst>
              <a:ext uri="{FF2B5EF4-FFF2-40B4-BE49-F238E27FC236}">
                <a16:creationId xmlns:a16="http://schemas.microsoft.com/office/drawing/2014/main" id="{760E1A52-053C-4FAC-97B0-EF54521848A4}"/>
              </a:ext>
            </a:extLst>
          </p:cNvPr>
          <p:cNvCxnSpPr/>
          <p:nvPr/>
        </p:nvCxnSpPr>
        <p:spPr>
          <a:xfrm>
            <a:off x="9732581" y="5415836"/>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D2E08824-6ED0-45D8-8358-2BA3BB23562B}"/>
              </a:ext>
            </a:extLst>
          </p:cNvPr>
          <p:cNvSpPr txBox="1"/>
          <p:nvPr/>
        </p:nvSpPr>
        <p:spPr>
          <a:xfrm>
            <a:off x="2536855" y="4867916"/>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66" name="矩形 65">
            <a:extLst>
              <a:ext uri="{FF2B5EF4-FFF2-40B4-BE49-F238E27FC236}">
                <a16:creationId xmlns:a16="http://schemas.microsoft.com/office/drawing/2014/main" id="{0E13C3DF-8231-493F-8FFA-B6BC6D53F8C5}"/>
              </a:ext>
            </a:extLst>
          </p:cNvPr>
          <p:cNvSpPr/>
          <p:nvPr/>
        </p:nvSpPr>
        <p:spPr>
          <a:xfrm>
            <a:off x="1857375" y="5479367"/>
            <a:ext cx="2166914" cy="954107"/>
          </a:xfrm>
          <a:prstGeom prst="rect">
            <a:avLst/>
          </a:prstGeom>
        </p:spPr>
        <p:txBody>
          <a:bodyPr wrap="square">
            <a:spAutoFit/>
          </a:bodyPr>
          <a:lstStyle/>
          <a:p>
            <a:pPr algn="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67" name="直接连接符 66">
            <a:extLst>
              <a:ext uri="{FF2B5EF4-FFF2-40B4-BE49-F238E27FC236}">
                <a16:creationId xmlns:a16="http://schemas.microsoft.com/office/drawing/2014/main" id="{C4D033B0-1A23-4D23-8372-99230958EC9D}"/>
              </a:ext>
            </a:extLst>
          </p:cNvPr>
          <p:cNvCxnSpPr/>
          <p:nvPr/>
        </p:nvCxnSpPr>
        <p:spPr>
          <a:xfrm>
            <a:off x="3369128" y="5380858"/>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8" name="文本框 67">
            <a:extLst>
              <a:ext uri="{FF2B5EF4-FFF2-40B4-BE49-F238E27FC236}">
                <a16:creationId xmlns:a16="http://schemas.microsoft.com/office/drawing/2014/main" id="{231D352E-E3D1-4A1B-99DE-CE8CF57BB2EB}"/>
              </a:ext>
            </a:extLst>
          </p:cNvPr>
          <p:cNvSpPr txBox="1"/>
          <p:nvPr/>
        </p:nvSpPr>
        <p:spPr>
          <a:xfrm>
            <a:off x="1101274" y="2569755"/>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69" name="矩形 68">
            <a:extLst>
              <a:ext uri="{FF2B5EF4-FFF2-40B4-BE49-F238E27FC236}">
                <a16:creationId xmlns:a16="http://schemas.microsoft.com/office/drawing/2014/main" id="{A4499076-FC9E-49F5-B275-EDB8A7288C06}"/>
              </a:ext>
            </a:extLst>
          </p:cNvPr>
          <p:cNvSpPr/>
          <p:nvPr/>
        </p:nvSpPr>
        <p:spPr>
          <a:xfrm>
            <a:off x="685800" y="3181206"/>
            <a:ext cx="1902908" cy="954107"/>
          </a:xfrm>
          <a:prstGeom prst="rect">
            <a:avLst/>
          </a:prstGeom>
        </p:spPr>
        <p:txBody>
          <a:bodyPr wrap="square">
            <a:spAutoFit/>
          </a:bodyPr>
          <a:lstStyle/>
          <a:p>
            <a:pPr algn="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70" name="直接连接符 69">
            <a:extLst>
              <a:ext uri="{FF2B5EF4-FFF2-40B4-BE49-F238E27FC236}">
                <a16:creationId xmlns:a16="http://schemas.microsoft.com/office/drawing/2014/main" id="{37EF4534-03B4-45A7-99A2-FBC6B53F1A2F}"/>
              </a:ext>
            </a:extLst>
          </p:cNvPr>
          <p:cNvCxnSpPr/>
          <p:nvPr/>
        </p:nvCxnSpPr>
        <p:spPr>
          <a:xfrm>
            <a:off x="1933547" y="3082697"/>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76" name="组合 75">
            <a:extLst>
              <a:ext uri="{FF2B5EF4-FFF2-40B4-BE49-F238E27FC236}">
                <a16:creationId xmlns:a16="http://schemas.microsoft.com/office/drawing/2014/main" id="{25BEF89A-E23A-48A5-AEF9-A53FCEB62055}"/>
              </a:ext>
            </a:extLst>
          </p:cNvPr>
          <p:cNvGrpSpPr/>
          <p:nvPr/>
        </p:nvGrpSpPr>
        <p:grpSpPr>
          <a:xfrm>
            <a:off x="355785" y="208761"/>
            <a:ext cx="3571159" cy="837925"/>
            <a:chOff x="355785" y="208761"/>
            <a:chExt cx="3571159" cy="837925"/>
          </a:xfrm>
        </p:grpSpPr>
        <p:sp>
          <p:nvSpPr>
            <p:cNvPr id="77" name="文本框 76">
              <a:extLst>
                <a:ext uri="{FF2B5EF4-FFF2-40B4-BE49-F238E27FC236}">
                  <a16:creationId xmlns:a16="http://schemas.microsoft.com/office/drawing/2014/main" id="{7089FF95-FA46-44D6-985D-7AE6A24116C6}"/>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项目成果展示</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78" name="矩形 77">
              <a:extLst>
                <a:ext uri="{FF2B5EF4-FFF2-40B4-BE49-F238E27FC236}">
                  <a16:creationId xmlns:a16="http://schemas.microsoft.com/office/drawing/2014/main" id="{24EF7983-633C-481D-9BDC-42692BC26A59}"/>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79" name="直接连接符 78">
              <a:extLst>
                <a:ext uri="{FF2B5EF4-FFF2-40B4-BE49-F238E27FC236}">
                  <a16:creationId xmlns:a16="http://schemas.microsoft.com/office/drawing/2014/main" id="{83116334-4FE2-4407-BFB9-3315600F2C34}"/>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0" name="图片 79" descr="图片包含 标牌, 物体&#10;&#10;描述已自动生成">
              <a:extLst>
                <a:ext uri="{FF2B5EF4-FFF2-40B4-BE49-F238E27FC236}">
                  <a16:creationId xmlns:a16="http://schemas.microsoft.com/office/drawing/2014/main" id="{64B70C33-9E4D-45F4-8825-5DE24E52FF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
        <p:nvSpPr>
          <p:cNvPr id="81" name="Oval 7">
            <a:extLst>
              <a:ext uri="{FF2B5EF4-FFF2-40B4-BE49-F238E27FC236}">
                <a16:creationId xmlns:a16="http://schemas.microsoft.com/office/drawing/2014/main" id="{4C093F03-4741-4A67-867B-B2286FF24CF9}"/>
              </a:ext>
            </a:extLst>
          </p:cNvPr>
          <p:cNvSpPr>
            <a:spLocks noChangeArrowheads="1"/>
          </p:cNvSpPr>
          <p:nvPr/>
        </p:nvSpPr>
        <p:spPr bwMode="auto">
          <a:xfrm>
            <a:off x="2638177" y="1524555"/>
            <a:ext cx="1650617" cy="1655462"/>
          </a:xfrm>
          <a:prstGeom prst="ellipse">
            <a:avLst/>
          </a:prstGeom>
          <a:blipFill dpi="0" rotWithShape="1">
            <a:blip r:embed="rId3" cstate="hqprint">
              <a:extLst>
                <a:ext uri="{28A0092B-C50C-407E-A947-70E740481C1C}">
                  <a14:useLocalDpi xmlns:a14="http://schemas.microsoft.com/office/drawing/2010/main" val="0"/>
                </a:ext>
              </a:extLst>
            </a:blip>
            <a:srcRect/>
            <a:stretch>
              <a:fillRect l="-25220" r="-25220"/>
            </a:stretch>
          </a:blipFill>
          <a:ln>
            <a:noFill/>
          </a:ln>
          <a:effectLs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84" name="Oval 7">
            <a:extLst>
              <a:ext uri="{FF2B5EF4-FFF2-40B4-BE49-F238E27FC236}">
                <a16:creationId xmlns:a16="http://schemas.microsoft.com/office/drawing/2014/main" id="{0FD8B4F8-7C44-4A8A-86F9-703E0121F157}"/>
              </a:ext>
            </a:extLst>
          </p:cNvPr>
          <p:cNvSpPr>
            <a:spLocks noChangeArrowheads="1"/>
          </p:cNvSpPr>
          <p:nvPr/>
        </p:nvSpPr>
        <p:spPr bwMode="auto">
          <a:xfrm>
            <a:off x="4657845" y="2457245"/>
            <a:ext cx="1991216" cy="1997061"/>
          </a:xfrm>
          <a:prstGeom prst="ellipse">
            <a:avLst/>
          </a:prstGeom>
          <a:blipFill dpi="0" rotWithShape="1">
            <a:blip r:embed="rId4" cstate="hqprint">
              <a:extLst>
                <a:ext uri="{28A0092B-C50C-407E-A947-70E740481C1C}">
                  <a14:useLocalDpi xmlns:a14="http://schemas.microsoft.com/office/drawing/2010/main" val="0"/>
                </a:ext>
              </a:extLst>
            </a:blip>
            <a:srcRect/>
            <a:stretch>
              <a:fillRect l="-47117" t="-1341" r="-3323" b="1341"/>
            </a:stretch>
          </a:blipFill>
          <a:ln>
            <a:noFill/>
          </a:ln>
          <a:effectLs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85" name="Oval 7">
            <a:extLst>
              <a:ext uri="{FF2B5EF4-FFF2-40B4-BE49-F238E27FC236}">
                <a16:creationId xmlns:a16="http://schemas.microsoft.com/office/drawing/2014/main" id="{079A277D-A5A7-473E-BC45-2AF93CEC6C11}"/>
              </a:ext>
            </a:extLst>
          </p:cNvPr>
          <p:cNvSpPr>
            <a:spLocks noChangeArrowheads="1"/>
          </p:cNvSpPr>
          <p:nvPr/>
        </p:nvSpPr>
        <p:spPr bwMode="auto">
          <a:xfrm>
            <a:off x="6812257" y="3879957"/>
            <a:ext cx="1650617" cy="1655462"/>
          </a:xfrm>
          <a:prstGeom prst="ellipse">
            <a:avLst/>
          </a:prstGeom>
          <a:blipFill dpi="0" rotWithShape="1">
            <a:blip r:embed="rId5" cstate="hqprint">
              <a:extLst>
                <a:ext uri="{28A0092B-C50C-407E-A947-70E740481C1C}">
                  <a14:useLocalDpi xmlns:a14="http://schemas.microsoft.com/office/drawing/2010/main" val="0"/>
                </a:ext>
              </a:extLst>
            </a:blip>
            <a:srcRect/>
            <a:stretch>
              <a:fillRect l="-25162" r="-25162"/>
            </a:stretch>
          </a:blipFill>
          <a:ln>
            <a:noFill/>
          </a:ln>
          <a:effectLs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86" name="Oval 7">
            <a:extLst>
              <a:ext uri="{FF2B5EF4-FFF2-40B4-BE49-F238E27FC236}">
                <a16:creationId xmlns:a16="http://schemas.microsoft.com/office/drawing/2014/main" id="{C9CC1CB8-0B59-409A-AB0F-09233285AC88}"/>
              </a:ext>
            </a:extLst>
          </p:cNvPr>
          <p:cNvSpPr>
            <a:spLocks noChangeArrowheads="1"/>
          </p:cNvSpPr>
          <p:nvPr/>
        </p:nvSpPr>
        <p:spPr bwMode="auto">
          <a:xfrm>
            <a:off x="7010400" y="683880"/>
            <a:ext cx="2543423" cy="2550889"/>
          </a:xfrm>
          <a:prstGeom prst="ellipse">
            <a:avLst/>
          </a:prstGeom>
          <a:blipFill dpi="0" rotWithShape="1">
            <a:blip r:embed="rId6" cstate="hqprint">
              <a:extLst>
                <a:ext uri="{28A0092B-C50C-407E-A947-70E740481C1C}">
                  <a14:useLocalDpi xmlns:a14="http://schemas.microsoft.com/office/drawing/2010/main" val="0"/>
                </a:ext>
              </a:extLst>
            </a:blip>
            <a:srcRect/>
            <a:stretch>
              <a:fillRect l="-25220" r="-25220"/>
            </a:stretch>
          </a:blipFill>
          <a:ln>
            <a:noFill/>
          </a:ln>
          <a:effectLs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Tree>
    <p:extLst>
      <p:ext uri="{BB962C8B-B14F-4D97-AF65-F5344CB8AC3E}">
        <p14:creationId xmlns:p14="http://schemas.microsoft.com/office/powerpoint/2010/main" val="7478760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ppt_x"/>
                                          </p:val>
                                        </p:tav>
                                        <p:tav tm="100000">
                                          <p:val>
                                            <p:strVal val="#ppt_x"/>
                                          </p:val>
                                        </p:tav>
                                      </p:tavLst>
                                    </p:anim>
                                    <p:anim calcmode="lin" valueType="num">
                                      <p:cBhvr additive="base">
                                        <p:cTn id="16" dur="500" fill="hold"/>
                                        <p:tgtEl>
                                          <p:spTgt spid="6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ppt_x"/>
                                          </p:val>
                                        </p:tav>
                                        <p:tav tm="100000">
                                          <p:val>
                                            <p:strVal val="#ppt_x"/>
                                          </p:val>
                                        </p:tav>
                                      </p:tavLst>
                                    </p:anim>
                                    <p:anim calcmode="lin" valueType="num">
                                      <p:cBhvr additive="base">
                                        <p:cTn id="20" dur="500" fill="hold"/>
                                        <p:tgtEl>
                                          <p:spTgt spid="7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anim calcmode="lin" valueType="num">
                                      <p:cBhvr additive="base">
                                        <p:cTn id="23" dur="500" fill="hold"/>
                                        <p:tgtEl>
                                          <p:spTgt spid="81"/>
                                        </p:tgtEl>
                                        <p:attrNameLst>
                                          <p:attrName>ppt_x</p:attrName>
                                        </p:attrNameLst>
                                      </p:cBhvr>
                                      <p:tavLst>
                                        <p:tav tm="0">
                                          <p:val>
                                            <p:strVal val="#ppt_x"/>
                                          </p:val>
                                        </p:tav>
                                        <p:tav tm="100000">
                                          <p:val>
                                            <p:strVal val="#ppt_x"/>
                                          </p:val>
                                        </p:tav>
                                      </p:tavLst>
                                    </p:anim>
                                    <p:anim calcmode="lin" valueType="num">
                                      <p:cBhvr additive="base">
                                        <p:cTn id="24"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additive="base">
                                        <p:cTn id="29" dur="500" fill="hold"/>
                                        <p:tgtEl>
                                          <p:spTgt spid="55"/>
                                        </p:tgtEl>
                                        <p:attrNameLst>
                                          <p:attrName>ppt_x</p:attrName>
                                        </p:attrNameLst>
                                      </p:cBhvr>
                                      <p:tavLst>
                                        <p:tav tm="0">
                                          <p:val>
                                            <p:strVal val="#ppt_x"/>
                                          </p:val>
                                        </p:tav>
                                        <p:tav tm="100000">
                                          <p:val>
                                            <p:strVal val="#ppt_x"/>
                                          </p:val>
                                        </p:tav>
                                      </p:tavLst>
                                    </p:anim>
                                    <p:anim calcmode="lin" valueType="num">
                                      <p:cBhvr additive="base">
                                        <p:cTn id="30" dur="500" fill="hold"/>
                                        <p:tgtEl>
                                          <p:spTgt spid="5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fill="hold"/>
                                        <p:tgtEl>
                                          <p:spTgt spid="66"/>
                                        </p:tgtEl>
                                        <p:attrNameLst>
                                          <p:attrName>ppt_x</p:attrName>
                                        </p:attrNameLst>
                                      </p:cBhvr>
                                      <p:tavLst>
                                        <p:tav tm="0">
                                          <p:val>
                                            <p:strVal val="#ppt_x"/>
                                          </p:val>
                                        </p:tav>
                                        <p:tav tm="100000">
                                          <p:val>
                                            <p:strVal val="#ppt_x"/>
                                          </p:val>
                                        </p:tav>
                                      </p:tavLst>
                                    </p:anim>
                                    <p:anim calcmode="lin" valueType="num">
                                      <p:cBhvr additive="base">
                                        <p:cTn id="38" dur="500" fill="hold"/>
                                        <p:tgtEl>
                                          <p:spTgt spid="6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additive="base">
                                        <p:cTn id="41" dur="500" fill="hold"/>
                                        <p:tgtEl>
                                          <p:spTgt spid="67"/>
                                        </p:tgtEl>
                                        <p:attrNameLst>
                                          <p:attrName>ppt_x</p:attrName>
                                        </p:attrNameLst>
                                      </p:cBhvr>
                                      <p:tavLst>
                                        <p:tav tm="0">
                                          <p:val>
                                            <p:strVal val="#ppt_x"/>
                                          </p:val>
                                        </p:tav>
                                        <p:tav tm="100000">
                                          <p:val>
                                            <p:strVal val="#ppt_x"/>
                                          </p:val>
                                        </p:tav>
                                      </p:tavLst>
                                    </p:anim>
                                    <p:anim calcmode="lin" valueType="num">
                                      <p:cBhvr additive="base">
                                        <p:cTn id="42" dur="500" fill="hold"/>
                                        <p:tgtEl>
                                          <p:spTgt spid="6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 calcmode="lin" valueType="num">
                                      <p:cBhvr additive="base">
                                        <p:cTn id="45" dur="500" fill="hold"/>
                                        <p:tgtEl>
                                          <p:spTgt spid="84"/>
                                        </p:tgtEl>
                                        <p:attrNameLst>
                                          <p:attrName>ppt_x</p:attrName>
                                        </p:attrNameLst>
                                      </p:cBhvr>
                                      <p:tavLst>
                                        <p:tav tm="0">
                                          <p:val>
                                            <p:strVal val="#ppt_x"/>
                                          </p:val>
                                        </p:tav>
                                        <p:tav tm="100000">
                                          <p:val>
                                            <p:strVal val="#ppt_x"/>
                                          </p:val>
                                        </p:tav>
                                      </p:tavLst>
                                    </p:anim>
                                    <p:anim calcmode="lin" valueType="num">
                                      <p:cBhvr additive="base">
                                        <p:cTn id="46"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500" fill="hold"/>
                                        <p:tgtEl>
                                          <p:spTgt spid="62"/>
                                        </p:tgtEl>
                                        <p:attrNameLst>
                                          <p:attrName>ppt_x</p:attrName>
                                        </p:attrNameLst>
                                      </p:cBhvr>
                                      <p:tavLst>
                                        <p:tav tm="0">
                                          <p:val>
                                            <p:strVal val="#ppt_x"/>
                                          </p:val>
                                        </p:tav>
                                        <p:tav tm="100000">
                                          <p:val>
                                            <p:strVal val="#ppt_x"/>
                                          </p:val>
                                        </p:tav>
                                      </p:tavLst>
                                    </p:anim>
                                    <p:anim calcmode="lin" valueType="num">
                                      <p:cBhvr additive="base">
                                        <p:cTn id="60" dur="500" fill="hold"/>
                                        <p:tgtEl>
                                          <p:spTgt spid="6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fill="hold"/>
                                        <p:tgtEl>
                                          <p:spTgt spid="63"/>
                                        </p:tgtEl>
                                        <p:attrNameLst>
                                          <p:attrName>ppt_x</p:attrName>
                                        </p:attrNameLst>
                                      </p:cBhvr>
                                      <p:tavLst>
                                        <p:tav tm="0">
                                          <p:val>
                                            <p:strVal val="#ppt_x"/>
                                          </p:val>
                                        </p:tav>
                                        <p:tav tm="100000">
                                          <p:val>
                                            <p:strVal val="#ppt_x"/>
                                          </p:val>
                                        </p:tav>
                                      </p:tavLst>
                                    </p:anim>
                                    <p:anim calcmode="lin" valueType="num">
                                      <p:cBhvr additive="base">
                                        <p:cTn id="64" dur="500" fill="hold"/>
                                        <p:tgtEl>
                                          <p:spTgt spid="6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anim calcmode="lin" valueType="num">
                                      <p:cBhvr additive="base">
                                        <p:cTn id="71" dur="500" fill="hold"/>
                                        <p:tgtEl>
                                          <p:spTgt spid="85"/>
                                        </p:tgtEl>
                                        <p:attrNameLst>
                                          <p:attrName>ppt_x</p:attrName>
                                        </p:attrNameLst>
                                      </p:cBhvr>
                                      <p:tavLst>
                                        <p:tav tm="0">
                                          <p:val>
                                            <p:strVal val="#ppt_x"/>
                                          </p:val>
                                        </p:tav>
                                        <p:tav tm="100000">
                                          <p:val>
                                            <p:strVal val="#ppt_x"/>
                                          </p:val>
                                        </p:tav>
                                      </p:tavLst>
                                    </p:anim>
                                    <p:anim calcmode="lin" valueType="num">
                                      <p:cBhvr additive="base">
                                        <p:cTn id="72"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additive="base">
                                        <p:cTn id="77" dur="500" fill="hold"/>
                                        <p:tgtEl>
                                          <p:spTgt spid="41"/>
                                        </p:tgtEl>
                                        <p:attrNameLst>
                                          <p:attrName>ppt_x</p:attrName>
                                        </p:attrNameLst>
                                      </p:cBhvr>
                                      <p:tavLst>
                                        <p:tav tm="0">
                                          <p:val>
                                            <p:strVal val="#ppt_x"/>
                                          </p:val>
                                        </p:tav>
                                        <p:tav tm="100000">
                                          <p:val>
                                            <p:strVal val="#ppt_x"/>
                                          </p:val>
                                        </p:tav>
                                      </p:tavLst>
                                    </p:anim>
                                    <p:anim calcmode="lin" valueType="num">
                                      <p:cBhvr additive="base">
                                        <p:cTn id="78" dur="500" fill="hold"/>
                                        <p:tgtEl>
                                          <p:spTgt spid="4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9"/>
                                        </p:tgtEl>
                                        <p:attrNameLst>
                                          <p:attrName>style.visibility</p:attrName>
                                        </p:attrNameLst>
                                      </p:cBhvr>
                                      <p:to>
                                        <p:strVal val="visible"/>
                                      </p:to>
                                    </p:set>
                                    <p:anim calcmode="lin" valueType="num">
                                      <p:cBhvr additive="base">
                                        <p:cTn id="81" dur="500" fill="hold"/>
                                        <p:tgtEl>
                                          <p:spTgt spid="59"/>
                                        </p:tgtEl>
                                        <p:attrNameLst>
                                          <p:attrName>ppt_x</p:attrName>
                                        </p:attrNameLst>
                                      </p:cBhvr>
                                      <p:tavLst>
                                        <p:tav tm="0">
                                          <p:val>
                                            <p:strVal val="#ppt_x"/>
                                          </p:val>
                                        </p:tav>
                                        <p:tav tm="100000">
                                          <p:val>
                                            <p:strVal val="#ppt_x"/>
                                          </p:val>
                                        </p:tav>
                                      </p:tavLst>
                                    </p:anim>
                                    <p:anim calcmode="lin" valueType="num">
                                      <p:cBhvr additive="base">
                                        <p:cTn id="82" dur="500" fill="hold"/>
                                        <p:tgtEl>
                                          <p:spTgt spid="5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anim calcmode="lin" valueType="num">
                                      <p:cBhvr additive="base">
                                        <p:cTn id="85" dur="500" fill="hold"/>
                                        <p:tgtEl>
                                          <p:spTgt spid="60"/>
                                        </p:tgtEl>
                                        <p:attrNameLst>
                                          <p:attrName>ppt_x</p:attrName>
                                        </p:attrNameLst>
                                      </p:cBhvr>
                                      <p:tavLst>
                                        <p:tav tm="0">
                                          <p:val>
                                            <p:strVal val="#ppt_x"/>
                                          </p:val>
                                        </p:tav>
                                        <p:tav tm="100000">
                                          <p:val>
                                            <p:strVal val="#ppt_x"/>
                                          </p:val>
                                        </p:tav>
                                      </p:tavLst>
                                    </p:anim>
                                    <p:anim calcmode="lin" valueType="num">
                                      <p:cBhvr additive="base">
                                        <p:cTn id="86" dur="500" fill="hold"/>
                                        <p:tgtEl>
                                          <p:spTgt spid="60"/>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61"/>
                                        </p:tgtEl>
                                        <p:attrNameLst>
                                          <p:attrName>style.visibility</p:attrName>
                                        </p:attrNameLst>
                                      </p:cBhvr>
                                      <p:to>
                                        <p:strVal val="visible"/>
                                      </p:to>
                                    </p:set>
                                    <p:anim calcmode="lin" valueType="num">
                                      <p:cBhvr additive="base">
                                        <p:cTn id="89" dur="500" fill="hold"/>
                                        <p:tgtEl>
                                          <p:spTgt spid="61"/>
                                        </p:tgtEl>
                                        <p:attrNameLst>
                                          <p:attrName>ppt_x</p:attrName>
                                        </p:attrNameLst>
                                      </p:cBhvr>
                                      <p:tavLst>
                                        <p:tav tm="0">
                                          <p:val>
                                            <p:strVal val="#ppt_x"/>
                                          </p:val>
                                        </p:tav>
                                        <p:tav tm="100000">
                                          <p:val>
                                            <p:strVal val="#ppt_x"/>
                                          </p:val>
                                        </p:tav>
                                      </p:tavLst>
                                    </p:anim>
                                    <p:anim calcmode="lin" valueType="num">
                                      <p:cBhvr additive="base">
                                        <p:cTn id="90" dur="500" fill="hold"/>
                                        <p:tgtEl>
                                          <p:spTgt spid="6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6"/>
                                        </p:tgtEl>
                                        <p:attrNameLst>
                                          <p:attrName>style.visibility</p:attrName>
                                        </p:attrNameLst>
                                      </p:cBhvr>
                                      <p:to>
                                        <p:strVal val="visible"/>
                                      </p:to>
                                    </p:set>
                                    <p:anim calcmode="lin" valueType="num">
                                      <p:cBhvr additive="base">
                                        <p:cTn id="93" dur="500" fill="hold"/>
                                        <p:tgtEl>
                                          <p:spTgt spid="86"/>
                                        </p:tgtEl>
                                        <p:attrNameLst>
                                          <p:attrName>ppt_x</p:attrName>
                                        </p:attrNameLst>
                                      </p:cBhvr>
                                      <p:tavLst>
                                        <p:tav tm="0">
                                          <p:val>
                                            <p:strVal val="#ppt_x"/>
                                          </p:val>
                                        </p:tav>
                                        <p:tav tm="100000">
                                          <p:val>
                                            <p:strVal val="#ppt_x"/>
                                          </p:val>
                                        </p:tav>
                                      </p:tavLst>
                                    </p:anim>
                                    <p:anim calcmode="lin" valueType="num">
                                      <p:cBhvr additive="base">
                                        <p:cTn id="9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p:bldP spid="60" grpId="0"/>
      <p:bldP spid="62" grpId="0"/>
      <p:bldP spid="63" grpId="0"/>
      <p:bldP spid="65" grpId="0"/>
      <p:bldP spid="66" grpId="0"/>
      <p:bldP spid="68" grpId="0"/>
      <p:bldP spid="69" grpId="0"/>
      <p:bldP spid="81" grpId="0" animBg="1"/>
      <p:bldP spid="84" grpId="0" animBg="1"/>
      <p:bldP spid="85" grpId="0" animBg="1"/>
      <p:bldP spid="8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55">
            <a:extLst>
              <a:ext uri="{FF2B5EF4-FFF2-40B4-BE49-F238E27FC236}">
                <a16:creationId xmlns:a16="http://schemas.microsoft.com/office/drawing/2014/main" id="{8F429171-25D6-45DA-929F-775E01C75967}"/>
              </a:ext>
            </a:extLst>
          </p:cNvPr>
          <p:cNvSpPr txBox="1"/>
          <p:nvPr/>
        </p:nvSpPr>
        <p:spPr bwMode="auto">
          <a:xfrm>
            <a:off x="6549486" y="2105853"/>
            <a:ext cx="1107996" cy="369332"/>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添加标题</a:t>
            </a:r>
          </a:p>
        </p:txBody>
      </p:sp>
      <p:sp>
        <p:nvSpPr>
          <p:cNvPr id="20" name="TextBox 56">
            <a:extLst>
              <a:ext uri="{FF2B5EF4-FFF2-40B4-BE49-F238E27FC236}">
                <a16:creationId xmlns:a16="http://schemas.microsoft.com/office/drawing/2014/main" id="{87AF6201-7F30-42DE-9CA7-67FDE0CA654B}"/>
              </a:ext>
            </a:extLst>
          </p:cNvPr>
          <p:cNvSpPr txBox="1"/>
          <p:nvPr/>
        </p:nvSpPr>
        <p:spPr bwMode="auto">
          <a:xfrm>
            <a:off x="7495904" y="2915867"/>
            <a:ext cx="1107996" cy="369332"/>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添加标题</a:t>
            </a:r>
          </a:p>
        </p:txBody>
      </p:sp>
      <p:sp>
        <p:nvSpPr>
          <p:cNvPr id="21" name="TextBox 57">
            <a:extLst>
              <a:ext uri="{FF2B5EF4-FFF2-40B4-BE49-F238E27FC236}">
                <a16:creationId xmlns:a16="http://schemas.microsoft.com/office/drawing/2014/main" id="{5E253477-B56E-485A-8A6F-34578EB75C72}"/>
              </a:ext>
            </a:extLst>
          </p:cNvPr>
          <p:cNvSpPr txBox="1"/>
          <p:nvPr/>
        </p:nvSpPr>
        <p:spPr bwMode="auto">
          <a:xfrm>
            <a:off x="7495904" y="4094088"/>
            <a:ext cx="1107996" cy="369332"/>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添加标题</a:t>
            </a:r>
          </a:p>
        </p:txBody>
      </p:sp>
      <p:sp>
        <p:nvSpPr>
          <p:cNvPr id="22" name="TextBox 58">
            <a:extLst>
              <a:ext uri="{FF2B5EF4-FFF2-40B4-BE49-F238E27FC236}">
                <a16:creationId xmlns:a16="http://schemas.microsoft.com/office/drawing/2014/main" id="{75A081CD-C14B-4120-8241-264741B5FF2F}"/>
              </a:ext>
            </a:extLst>
          </p:cNvPr>
          <p:cNvSpPr txBox="1"/>
          <p:nvPr/>
        </p:nvSpPr>
        <p:spPr bwMode="auto">
          <a:xfrm>
            <a:off x="6549486" y="5143858"/>
            <a:ext cx="1107996" cy="369332"/>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添加标题</a:t>
            </a:r>
          </a:p>
        </p:txBody>
      </p:sp>
      <p:sp>
        <p:nvSpPr>
          <p:cNvPr id="3" name="Freeform 5">
            <a:extLst>
              <a:ext uri="{FF2B5EF4-FFF2-40B4-BE49-F238E27FC236}">
                <a16:creationId xmlns:a16="http://schemas.microsoft.com/office/drawing/2014/main" id="{5C09651C-911F-4125-AE4F-67B0F363263D}"/>
              </a:ext>
            </a:extLst>
          </p:cNvPr>
          <p:cNvSpPr>
            <a:spLocks/>
          </p:cNvSpPr>
          <p:nvPr/>
        </p:nvSpPr>
        <p:spPr bwMode="auto">
          <a:xfrm>
            <a:off x="1359506" y="3024607"/>
            <a:ext cx="5405623" cy="642874"/>
          </a:xfrm>
          <a:custGeom>
            <a:avLst/>
            <a:gdLst>
              <a:gd name="T0" fmla="*/ 0 w 1420"/>
              <a:gd name="T1" fmla="*/ 112 h 169"/>
              <a:gd name="T2" fmla="*/ 558 w 1420"/>
              <a:gd name="T3" fmla="*/ 112 h 169"/>
              <a:gd name="T4" fmla="*/ 802 w 1420"/>
              <a:gd name="T5" fmla="*/ 58 h 169"/>
              <a:gd name="T6" fmla="*/ 1062 w 1420"/>
              <a:gd name="T7" fmla="*/ 0 h 169"/>
              <a:gd name="T8" fmla="*/ 1420 w 1420"/>
              <a:gd name="T9" fmla="*/ 0 h 169"/>
              <a:gd name="T10" fmla="*/ 1420 w 1420"/>
              <a:gd name="T11" fmla="*/ 58 h 169"/>
              <a:gd name="T12" fmla="*/ 1062 w 1420"/>
              <a:gd name="T13" fmla="*/ 58 h 169"/>
              <a:gd name="T14" fmla="*/ 824 w 1420"/>
              <a:gd name="T15" fmla="*/ 110 h 169"/>
              <a:gd name="T16" fmla="*/ 558 w 1420"/>
              <a:gd name="T17" fmla="*/ 169 h 169"/>
              <a:gd name="T18" fmla="*/ 0 w 1420"/>
              <a:gd name="T19" fmla="*/ 169 h 169"/>
              <a:gd name="T20" fmla="*/ 0 w 1420"/>
              <a:gd name="T21" fmla="*/ 11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0" h="169">
                <a:moveTo>
                  <a:pt x="0" y="112"/>
                </a:moveTo>
                <a:cubicBezTo>
                  <a:pt x="558" y="112"/>
                  <a:pt x="558" y="112"/>
                  <a:pt x="558" y="112"/>
                </a:cubicBezTo>
                <a:cubicBezTo>
                  <a:pt x="676" y="112"/>
                  <a:pt x="739" y="85"/>
                  <a:pt x="802" y="58"/>
                </a:cubicBezTo>
                <a:cubicBezTo>
                  <a:pt x="869" y="29"/>
                  <a:pt x="936" y="0"/>
                  <a:pt x="1062" y="0"/>
                </a:cubicBezTo>
                <a:cubicBezTo>
                  <a:pt x="1420" y="0"/>
                  <a:pt x="1420" y="0"/>
                  <a:pt x="1420" y="0"/>
                </a:cubicBezTo>
                <a:cubicBezTo>
                  <a:pt x="1420" y="58"/>
                  <a:pt x="1420" y="58"/>
                  <a:pt x="1420" y="58"/>
                </a:cubicBezTo>
                <a:cubicBezTo>
                  <a:pt x="1062" y="58"/>
                  <a:pt x="1062" y="58"/>
                  <a:pt x="1062" y="58"/>
                </a:cubicBezTo>
                <a:cubicBezTo>
                  <a:pt x="947" y="58"/>
                  <a:pt x="886" y="84"/>
                  <a:pt x="824" y="110"/>
                </a:cubicBezTo>
                <a:cubicBezTo>
                  <a:pt x="756" y="140"/>
                  <a:pt x="688" y="169"/>
                  <a:pt x="558" y="169"/>
                </a:cubicBezTo>
                <a:cubicBezTo>
                  <a:pt x="0" y="169"/>
                  <a:pt x="0" y="169"/>
                  <a:pt x="0" y="169"/>
                </a:cubicBezTo>
                <a:cubicBezTo>
                  <a:pt x="0" y="112"/>
                  <a:pt x="0" y="112"/>
                  <a:pt x="0" y="112"/>
                </a:cubicBezTo>
                <a:close/>
              </a:path>
            </a:pathLst>
          </a:custGeom>
          <a:solidFill>
            <a:schemeClr val="bg1">
              <a:lumMod val="85000"/>
            </a:schemeClr>
          </a:solidFill>
          <a:ln>
            <a:noFill/>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4" name="Freeform 6">
            <a:extLst>
              <a:ext uri="{FF2B5EF4-FFF2-40B4-BE49-F238E27FC236}">
                <a16:creationId xmlns:a16="http://schemas.microsoft.com/office/drawing/2014/main" id="{7E54B8FE-23C5-4EDB-8F72-CD6E507D2BB2}"/>
              </a:ext>
            </a:extLst>
          </p:cNvPr>
          <p:cNvSpPr>
            <a:spLocks/>
          </p:cNvSpPr>
          <p:nvPr/>
        </p:nvSpPr>
        <p:spPr bwMode="auto">
          <a:xfrm>
            <a:off x="1359506" y="2315673"/>
            <a:ext cx="4469508" cy="1005397"/>
          </a:xfrm>
          <a:custGeom>
            <a:avLst/>
            <a:gdLst>
              <a:gd name="T0" fmla="*/ 0 w 1174"/>
              <a:gd name="T1" fmla="*/ 207 h 264"/>
              <a:gd name="T2" fmla="*/ 427 w 1174"/>
              <a:gd name="T3" fmla="*/ 207 h 264"/>
              <a:gd name="T4" fmla="*/ 725 w 1174"/>
              <a:gd name="T5" fmla="*/ 113 h 264"/>
              <a:gd name="T6" fmla="*/ 1104 w 1174"/>
              <a:gd name="T7" fmla="*/ 0 h 264"/>
              <a:gd name="T8" fmla="*/ 1174 w 1174"/>
              <a:gd name="T9" fmla="*/ 0 h 264"/>
              <a:gd name="T10" fmla="*/ 1174 w 1174"/>
              <a:gd name="T11" fmla="*/ 58 h 264"/>
              <a:gd name="T12" fmla="*/ 1104 w 1174"/>
              <a:gd name="T13" fmla="*/ 58 h 264"/>
              <a:gd name="T14" fmla="*/ 754 w 1174"/>
              <a:gd name="T15" fmla="*/ 163 h 264"/>
              <a:gd name="T16" fmla="*/ 427 w 1174"/>
              <a:gd name="T17" fmla="*/ 264 h 264"/>
              <a:gd name="T18" fmla="*/ 0 w 1174"/>
              <a:gd name="T19" fmla="*/ 264 h 264"/>
              <a:gd name="T20" fmla="*/ 0 w 1174"/>
              <a:gd name="T21" fmla="*/ 20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4" h="264">
                <a:moveTo>
                  <a:pt x="0" y="207"/>
                </a:moveTo>
                <a:cubicBezTo>
                  <a:pt x="427" y="207"/>
                  <a:pt x="427" y="207"/>
                  <a:pt x="427" y="207"/>
                </a:cubicBezTo>
                <a:cubicBezTo>
                  <a:pt x="562" y="207"/>
                  <a:pt x="642" y="161"/>
                  <a:pt x="725" y="113"/>
                </a:cubicBezTo>
                <a:cubicBezTo>
                  <a:pt x="821" y="58"/>
                  <a:pt x="921" y="0"/>
                  <a:pt x="1104" y="0"/>
                </a:cubicBezTo>
                <a:cubicBezTo>
                  <a:pt x="1174" y="0"/>
                  <a:pt x="1174" y="0"/>
                  <a:pt x="1174" y="0"/>
                </a:cubicBezTo>
                <a:cubicBezTo>
                  <a:pt x="1174" y="58"/>
                  <a:pt x="1174" y="58"/>
                  <a:pt x="1174" y="58"/>
                </a:cubicBezTo>
                <a:cubicBezTo>
                  <a:pt x="1104" y="58"/>
                  <a:pt x="1104" y="58"/>
                  <a:pt x="1104" y="58"/>
                </a:cubicBezTo>
                <a:cubicBezTo>
                  <a:pt x="936" y="58"/>
                  <a:pt x="843" y="111"/>
                  <a:pt x="754" y="163"/>
                </a:cubicBezTo>
                <a:cubicBezTo>
                  <a:pt x="664" y="214"/>
                  <a:pt x="578" y="264"/>
                  <a:pt x="427" y="264"/>
                </a:cubicBezTo>
                <a:cubicBezTo>
                  <a:pt x="0" y="264"/>
                  <a:pt x="0" y="264"/>
                  <a:pt x="0" y="264"/>
                </a:cubicBezTo>
                <a:cubicBezTo>
                  <a:pt x="0" y="207"/>
                  <a:pt x="0" y="207"/>
                  <a:pt x="0" y="207"/>
                </a:cubicBezTo>
                <a:close/>
              </a:path>
            </a:pathLst>
          </a:custGeom>
          <a:solidFill>
            <a:srgbClr val="A70D06"/>
          </a:solidFill>
          <a:ln>
            <a:noFill/>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5" name="Freeform 7">
            <a:extLst>
              <a:ext uri="{FF2B5EF4-FFF2-40B4-BE49-F238E27FC236}">
                <a16:creationId xmlns:a16="http://schemas.microsoft.com/office/drawing/2014/main" id="{FA26A844-B8FF-47D7-8C32-5BE9A3288E58}"/>
              </a:ext>
            </a:extLst>
          </p:cNvPr>
          <p:cNvSpPr>
            <a:spLocks/>
          </p:cNvSpPr>
          <p:nvPr/>
        </p:nvSpPr>
        <p:spPr bwMode="auto">
          <a:xfrm>
            <a:off x="1359506" y="3818935"/>
            <a:ext cx="5405623" cy="644485"/>
          </a:xfrm>
          <a:custGeom>
            <a:avLst/>
            <a:gdLst>
              <a:gd name="T0" fmla="*/ 0 w 1420"/>
              <a:gd name="T1" fmla="*/ 0 h 169"/>
              <a:gd name="T2" fmla="*/ 558 w 1420"/>
              <a:gd name="T3" fmla="*/ 0 h 169"/>
              <a:gd name="T4" fmla="*/ 824 w 1420"/>
              <a:gd name="T5" fmla="*/ 59 h 169"/>
              <a:gd name="T6" fmla="*/ 1062 w 1420"/>
              <a:gd name="T7" fmla="*/ 111 h 169"/>
              <a:gd name="T8" fmla="*/ 1420 w 1420"/>
              <a:gd name="T9" fmla="*/ 111 h 169"/>
              <a:gd name="T10" fmla="*/ 1420 w 1420"/>
              <a:gd name="T11" fmla="*/ 169 h 169"/>
              <a:gd name="T12" fmla="*/ 1062 w 1420"/>
              <a:gd name="T13" fmla="*/ 169 h 169"/>
              <a:gd name="T14" fmla="*/ 802 w 1420"/>
              <a:gd name="T15" fmla="*/ 111 h 169"/>
              <a:gd name="T16" fmla="*/ 558 w 1420"/>
              <a:gd name="T17" fmla="*/ 57 h 169"/>
              <a:gd name="T18" fmla="*/ 0 w 1420"/>
              <a:gd name="T19" fmla="*/ 57 h 169"/>
              <a:gd name="T20" fmla="*/ 0 w 1420"/>
              <a:gd name="T2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0" h="169">
                <a:moveTo>
                  <a:pt x="0" y="0"/>
                </a:moveTo>
                <a:cubicBezTo>
                  <a:pt x="558" y="0"/>
                  <a:pt x="558" y="0"/>
                  <a:pt x="558" y="0"/>
                </a:cubicBezTo>
                <a:cubicBezTo>
                  <a:pt x="688" y="0"/>
                  <a:pt x="756" y="29"/>
                  <a:pt x="824" y="59"/>
                </a:cubicBezTo>
                <a:cubicBezTo>
                  <a:pt x="886" y="85"/>
                  <a:pt x="947" y="111"/>
                  <a:pt x="1062" y="111"/>
                </a:cubicBezTo>
                <a:cubicBezTo>
                  <a:pt x="1420" y="111"/>
                  <a:pt x="1420" y="111"/>
                  <a:pt x="1420" y="111"/>
                </a:cubicBezTo>
                <a:cubicBezTo>
                  <a:pt x="1420" y="169"/>
                  <a:pt x="1420" y="169"/>
                  <a:pt x="1420" y="169"/>
                </a:cubicBezTo>
                <a:cubicBezTo>
                  <a:pt x="1062" y="169"/>
                  <a:pt x="1062" y="169"/>
                  <a:pt x="1062" y="169"/>
                </a:cubicBezTo>
                <a:cubicBezTo>
                  <a:pt x="936" y="169"/>
                  <a:pt x="869" y="140"/>
                  <a:pt x="802" y="111"/>
                </a:cubicBezTo>
                <a:cubicBezTo>
                  <a:pt x="739" y="84"/>
                  <a:pt x="676" y="57"/>
                  <a:pt x="558" y="57"/>
                </a:cubicBezTo>
                <a:cubicBezTo>
                  <a:pt x="0" y="57"/>
                  <a:pt x="0" y="57"/>
                  <a:pt x="0" y="57"/>
                </a:cubicBezTo>
                <a:cubicBezTo>
                  <a:pt x="0" y="0"/>
                  <a:pt x="0" y="0"/>
                  <a:pt x="0" y="0"/>
                </a:cubicBezTo>
                <a:close/>
              </a:path>
            </a:pathLst>
          </a:custGeom>
          <a:solidFill>
            <a:srgbClr val="A70D06"/>
          </a:solidFill>
          <a:ln>
            <a:noFill/>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6" name="Freeform 8">
            <a:extLst>
              <a:ext uri="{FF2B5EF4-FFF2-40B4-BE49-F238E27FC236}">
                <a16:creationId xmlns:a16="http://schemas.microsoft.com/office/drawing/2014/main" id="{8A8F46B1-A232-4CC3-B019-8C3BB29AF78E}"/>
              </a:ext>
            </a:extLst>
          </p:cNvPr>
          <p:cNvSpPr>
            <a:spLocks/>
          </p:cNvSpPr>
          <p:nvPr/>
        </p:nvSpPr>
        <p:spPr bwMode="auto">
          <a:xfrm>
            <a:off x="1359506" y="4165345"/>
            <a:ext cx="4469508" cy="1005397"/>
          </a:xfrm>
          <a:custGeom>
            <a:avLst/>
            <a:gdLst>
              <a:gd name="T0" fmla="*/ 0 w 1174"/>
              <a:gd name="T1" fmla="*/ 0 h 264"/>
              <a:gd name="T2" fmla="*/ 427 w 1174"/>
              <a:gd name="T3" fmla="*/ 0 h 264"/>
              <a:gd name="T4" fmla="*/ 754 w 1174"/>
              <a:gd name="T5" fmla="*/ 102 h 264"/>
              <a:gd name="T6" fmla="*/ 1104 w 1174"/>
              <a:gd name="T7" fmla="*/ 206 h 264"/>
              <a:gd name="T8" fmla="*/ 1174 w 1174"/>
              <a:gd name="T9" fmla="*/ 206 h 264"/>
              <a:gd name="T10" fmla="*/ 1174 w 1174"/>
              <a:gd name="T11" fmla="*/ 264 h 264"/>
              <a:gd name="T12" fmla="*/ 1104 w 1174"/>
              <a:gd name="T13" fmla="*/ 264 h 264"/>
              <a:gd name="T14" fmla="*/ 725 w 1174"/>
              <a:gd name="T15" fmla="*/ 151 h 264"/>
              <a:gd name="T16" fmla="*/ 427 w 1174"/>
              <a:gd name="T17" fmla="*/ 57 h 264"/>
              <a:gd name="T18" fmla="*/ 0 w 1174"/>
              <a:gd name="T19" fmla="*/ 57 h 264"/>
              <a:gd name="T20" fmla="*/ 0 w 1174"/>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4" h="264">
                <a:moveTo>
                  <a:pt x="0" y="0"/>
                </a:moveTo>
                <a:cubicBezTo>
                  <a:pt x="427" y="0"/>
                  <a:pt x="427" y="0"/>
                  <a:pt x="427" y="0"/>
                </a:cubicBezTo>
                <a:cubicBezTo>
                  <a:pt x="578" y="0"/>
                  <a:pt x="664" y="50"/>
                  <a:pt x="754" y="102"/>
                </a:cubicBezTo>
                <a:cubicBezTo>
                  <a:pt x="843" y="153"/>
                  <a:pt x="936" y="206"/>
                  <a:pt x="1104" y="206"/>
                </a:cubicBezTo>
                <a:cubicBezTo>
                  <a:pt x="1174" y="206"/>
                  <a:pt x="1174" y="206"/>
                  <a:pt x="1174" y="206"/>
                </a:cubicBezTo>
                <a:cubicBezTo>
                  <a:pt x="1174" y="264"/>
                  <a:pt x="1174" y="264"/>
                  <a:pt x="1174" y="264"/>
                </a:cubicBezTo>
                <a:cubicBezTo>
                  <a:pt x="1104" y="264"/>
                  <a:pt x="1104" y="264"/>
                  <a:pt x="1104" y="264"/>
                </a:cubicBezTo>
                <a:cubicBezTo>
                  <a:pt x="921" y="264"/>
                  <a:pt x="821" y="206"/>
                  <a:pt x="725" y="151"/>
                </a:cubicBezTo>
                <a:cubicBezTo>
                  <a:pt x="642" y="103"/>
                  <a:pt x="562" y="57"/>
                  <a:pt x="427" y="57"/>
                </a:cubicBezTo>
                <a:cubicBezTo>
                  <a:pt x="0" y="57"/>
                  <a:pt x="0" y="57"/>
                  <a:pt x="0" y="57"/>
                </a:cubicBezTo>
                <a:cubicBezTo>
                  <a:pt x="0" y="0"/>
                  <a:pt x="0" y="0"/>
                  <a:pt x="0" y="0"/>
                </a:cubicBezTo>
                <a:close/>
              </a:path>
            </a:pathLst>
          </a:custGeom>
          <a:solidFill>
            <a:schemeClr val="bg1">
              <a:lumMod val="85000"/>
            </a:schemeClr>
          </a:solidFill>
          <a:ln>
            <a:noFill/>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7" name="Oval 9">
            <a:extLst>
              <a:ext uri="{FF2B5EF4-FFF2-40B4-BE49-F238E27FC236}">
                <a16:creationId xmlns:a16="http://schemas.microsoft.com/office/drawing/2014/main" id="{B6BAB283-D3DF-455F-B3D9-4BCA599BE03A}"/>
              </a:ext>
            </a:extLst>
          </p:cNvPr>
          <p:cNvSpPr>
            <a:spLocks noChangeArrowheads="1"/>
          </p:cNvSpPr>
          <p:nvPr/>
        </p:nvSpPr>
        <p:spPr bwMode="auto">
          <a:xfrm>
            <a:off x="785914" y="2650805"/>
            <a:ext cx="2183195" cy="2184804"/>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8" name="Oval 10">
            <a:extLst>
              <a:ext uri="{FF2B5EF4-FFF2-40B4-BE49-F238E27FC236}">
                <a16:creationId xmlns:a16="http://schemas.microsoft.com/office/drawing/2014/main" id="{527D8EFC-43E4-4FFB-9C61-EDF169403D51}"/>
              </a:ext>
            </a:extLst>
          </p:cNvPr>
          <p:cNvSpPr>
            <a:spLocks noChangeArrowheads="1"/>
          </p:cNvSpPr>
          <p:nvPr/>
        </p:nvSpPr>
        <p:spPr bwMode="auto">
          <a:xfrm>
            <a:off x="887421" y="2757145"/>
            <a:ext cx="1975348" cy="19721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9" name="Oval 11">
            <a:extLst>
              <a:ext uri="{FF2B5EF4-FFF2-40B4-BE49-F238E27FC236}">
                <a16:creationId xmlns:a16="http://schemas.microsoft.com/office/drawing/2014/main" id="{454205ED-3BD3-4132-AF2D-DEF09FC8D01D}"/>
              </a:ext>
            </a:extLst>
          </p:cNvPr>
          <p:cNvSpPr>
            <a:spLocks noChangeArrowheads="1"/>
          </p:cNvSpPr>
          <p:nvPr/>
        </p:nvSpPr>
        <p:spPr bwMode="auto">
          <a:xfrm>
            <a:off x="1104935" y="2969825"/>
            <a:ext cx="1541932" cy="1546765"/>
          </a:xfrm>
          <a:prstGeom prst="ellipse">
            <a:avLst/>
          </a:prstGeom>
          <a:solidFill>
            <a:srgbClr val="A70D06"/>
          </a:solidFill>
          <a:ln>
            <a:noFill/>
          </a:ln>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sp>
        <p:nvSpPr>
          <p:cNvPr id="10" name="Oval 12">
            <a:extLst>
              <a:ext uri="{FF2B5EF4-FFF2-40B4-BE49-F238E27FC236}">
                <a16:creationId xmlns:a16="http://schemas.microsoft.com/office/drawing/2014/main" id="{88EFE39B-5C90-48D5-8CAF-7A81570B92AD}"/>
              </a:ext>
            </a:extLst>
          </p:cNvPr>
          <p:cNvSpPr>
            <a:spLocks noChangeArrowheads="1"/>
          </p:cNvSpPr>
          <p:nvPr/>
        </p:nvSpPr>
        <p:spPr bwMode="auto">
          <a:xfrm>
            <a:off x="5226419" y="1901591"/>
            <a:ext cx="1031177" cy="1026343"/>
          </a:xfrm>
          <a:prstGeom prst="ellipse">
            <a:avLst/>
          </a:prstGeom>
          <a:solidFill>
            <a:srgbClr val="A70D06"/>
          </a:solidFill>
          <a:ln>
            <a:noFill/>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solidFill>
                <a:schemeClr val="tx1">
                  <a:lumMod val="75000"/>
                  <a:lumOff val="25000"/>
                </a:schemeClr>
              </a:solidFill>
            </a:endParaRPr>
          </a:p>
        </p:txBody>
      </p:sp>
      <p:sp>
        <p:nvSpPr>
          <p:cNvPr id="11" name="Oval 13">
            <a:extLst>
              <a:ext uri="{FF2B5EF4-FFF2-40B4-BE49-F238E27FC236}">
                <a16:creationId xmlns:a16="http://schemas.microsoft.com/office/drawing/2014/main" id="{B4C07470-1EA9-4D22-8FCA-0ED500BB50F2}"/>
              </a:ext>
            </a:extLst>
          </p:cNvPr>
          <p:cNvSpPr>
            <a:spLocks noChangeArrowheads="1"/>
          </p:cNvSpPr>
          <p:nvPr/>
        </p:nvSpPr>
        <p:spPr bwMode="auto">
          <a:xfrm>
            <a:off x="5379485" y="2049822"/>
            <a:ext cx="726658" cy="726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solidFill>
                <a:schemeClr val="tx1">
                  <a:lumMod val="75000"/>
                  <a:lumOff val="25000"/>
                </a:schemeClr>
              </a:solidFill>
            </a:endParaRPr>
          </a:p>
        </p:txBody>
      </p:sp>
      <p:sp>
        <p:nvSpPr>
          <p:cNvPr id="12" name="Oval 14">
            <a:extLst>
              <a:ext uri="{FF2B5EF4-FFF2-40B4-BE49-F238E27FC236}">
                <a16:creationId xmlns:a16="http://schemas.microsoft.com/office/drawing/2014/main" id="{33213A4F-3B90-4E3B-BDCB-BB1AEE89FAC0}"/>
              </a:ext>
            </a:extLst>
          </p:cNvPr>
          <p:cNvSpPr>
            <a:spLocks noChangeArrowheads="1"/>
          </p:cNvSpPr>
          <p:nvPr/>
        </p:nvSpPr>
        <p:spPr bwMode="auto">
          <a:xfrm>
            <a:off x="5226419" y="4553648"/>
            <a:ext cx="1031177" cy="1031176"/>
          </a:xfrm>
          <a:prstGeom prst="ellipse">
            <a:avLst/>
          </a:prstGeom>
          <a:solidFill>
            <a:schemeClr val="bg1">
              <a:lumMod val="85000"/>
            </a:schemeClr>
          </a:solidFill>
          <a:ln>
            <a:noFill/>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solidFill>
                <a:schemeClr val="tx1">
                  <a:lumMod val="75000"/>
                  <a:lumOff val="25000"/>
                </a:schemeClr>
              </a:solidFill>
            </a:endParaRPr>
          </a:p>
        </p:txBody>
      </p:sp>
      <p:sp>
        <p:nvSpPr>
          <p:cNvPr id="13" name="Oval 15">
            <a:extLst>
              <a:ext uri="{FF2B5EF4-FFF2-40B4-BE49-F238E27FC236}">
                <a16:creationId xmlns:a16="http://schemas.microsoft.com/office/drawing/2014/main" id="{83D726D3-CA4B-4C7C-A808-BE23FCD09CD7}"/>
              </a:ext>
            </a:extLst>
          </p:cNvPr>
          <p:cNvSpPr>
            <a:spLocks noChangeArrowheads="1"/>
          </p:cNvSpPr>
          <p:nvPr/>
        </p:nvSpPr>
        <p:spPr bwMode="auto">
          <a:xfrm>
            <a:off x="5379485" y="4706713"/>
            <a:ext cx="726658" cy="726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solidFill>
                <a:schemeClr val="tx1">
                  <a:lumMod val="75000"/>
                  <a:lumOff val="25000"/>
                </a:schemeClr>
              </a:solidFill>
            </a:endParaRPr>
          </a:p>
        </p:txBody>
      </p:sp>
      <p:sp>
        <p:nvSpPr>
          <p:cNvPr id="14" name="Oval 16">
            <a:extLst>
              <a:ext uri="{FF2B5EF4-FFF2-40B4-BE49-F238E27FC236}">
                <a16:creationId xmlns:a16="http://schemas.microsoft.com/office/drawing/2014/main" id="{03419307-93E3-4D4A-97F5-775C66E78055}"/>
              </a:ext>
            </a:extLst>
          </p:cNvPr>
          <p:cNvSpPr>
            <a:spLocks noChangeArrowheads="1"/>
          </p:cNvSpPr>
          <p:nvPr/>
        </p:nvSpPr>
        <p:spPr bwMode="auto">
          <a:xfrm>
            <a:off x="6223761" y="2623414"/>
            <a:ext cx="1031177" cy="1027953"/>
          </a:xfrm>
          <a:prstGeom prst="ellipse">
            <a:avLst/>
          </a:prstGeom>
          <a:solidFill>
            <a:schemeClr val="bg1">
              <a:lumMod val="85000"/>
            </a:schemeClr>
          </a:solidFill>
          <a:ln>
            <a:noFill/>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15" name="Oval 17">
            <a:extLst>
              <a:ext uri="{FF2B5EF4-FFF2-40B4-BE49-F238E27FC236}">
                <a16:creationId xmlns:a16="http://schemas.microsoft.com/office/drawing/2014/main" id="{509EBEC7-4B79-4995-AE77-78AC5B6FF8A6}"/>
              </a:ext>
            </a:extLst>
          </p:cNvPr>
          <p:cNvSpPr>
            <a:spLocks noChangeArrowheads="1"/>
          </p:cNvSpPr>
          <p:nvPr/>
        </p:nvSpPr>
        <p:spPr bwMode="auto">
          <a:xfrm>
            <a:off x="6376826" y="2776480"/>
            <a:ext cx="726658" cy="726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solidFill>
                <a:schemeClr val="tx1">
                  <a:lumMod val="75000"/>
                  <a:lumOff val="25000"/>
                </a:schemeClr>
              </a:solidFill>
            </a:endParaRPr>
          </a:p>
        </p:txBody>
      </p:sp>
      <p:sp>
        <p:nvSpPr>
          <p:cNvPr id="16" name="Oval 18">
            <a:extLst>
              <a:ext uri="{FF2B5EF4-FFF2-40B4-BE49-F238E27FC236}">
                <a16:creationId xmlns:a16="http://schemas.microsoft.com/office/drawing/2014/main" id="{73C0646C-EACD-4855-9B2E-9E1E13F72CB1}"/>
              </a:ext>
            </a:extLst>
          </p:cNvPr>
          <p:cNvSpPr>
            <a:spLocks noChangeArrowheads="1"/>
          </p:cNvSpPr>
          <p:nvPr/>
        </p:nvSpPr>
        <p:spPr bwMode="auto">
          <a:xfrm>
            <a:off x="6223761" y="3830213"/>
            <a:ext cx="1031177" cy="1027953"/>
          </a:xfrm>
          <a:prstGeom prst="ellipse">
            <a:avLst/>
          </a:prstGeom>
          <a:solidFill>
            <a:srgbClr val="A70D06"/>
          </a:solidFill>
          <a:ln>
            <a:noFill/>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sz="1600"/>
          </a:p>
        </p:txBody>
      </p:sp>
      <p:sp>
        <p:nvSpPr>
          <p:cNvPr id="17" name="Oval 19">
            <a:extLst>
              <a:ext uri="{FF2B5EF4-FFF2-40B4-BE49-F238E27FC236}">
                <a16:creationId xmlns:a16="http://schemas.microsoft.com/office/drawing/2014/main" id="{619B22B8-B785-4F78-A798-86A6644A8356}"/>
              </a:ext>
            </a:extLst>
          </p:cNvPr>
          <p:cNvSpPr>
            <a:spLocks noChangeArrowheads="1"/>
          </p:cNvSpPr>
          <p:nvPr/>
        </p:nvSpPr>
        <p:spPr bwMode="auto">
          <a:xfrm>
            <a:off x="6376826" y="3983279"/>
            <a:ext cx="726658" cy="7266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solidFill>
                <a:schemeClr val="tx1">
                  <a:lumMod val="75000"/>
                  <a:lumOff val="25000"/>
                </a:schemeClr>
              </a:solidFill>
            </a:endParaRPr>
          </a:p>
        </p:txBody>
      </p:sp>
      <p:sp>
        <p:nvSpPr>
          <p:cNvPr id="23" name="TextBox 682">
            <a:extLst>
              <a:ext uri="{FF2B5EF4-FFF2-40B4-BE49-F238E27FC236}">
                <a16:creationId xmlns:a16="http://schemas.microsoft.com/office/drawing/2014/main" id="{A5736C11-0F6C-4C25-8B09-B5842C8CC97E}"/>
              </a:ext>
            </a:extLst>
          </p:cNvPr>
          <p:cNvSpPr txBox="1"/>
          <p:nvPr/>
        </p:nvSpPr>
        <p:spPr>
          <a:xfrm>
            <a:off x="5455712" y="2085313"/>
            <a:ext cx="601447" cy="584775"/>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200" dirty="0">
                <a:solidFill>
                  <a:schemeClr val="tx1">
                    <a:lumMod val="75000"/>
                    <a:lumOff val="25000"/>
                  </a:schemeClr>
                </a:solidFill>
              </a:rPr>
              <a:t>36</a:t>
            </a:r>
            <a:endParaRPr lang="zh-CN" altLang="en-US" sz="3200" dirty="0">
              <a:solidFill>
                <a:schemeClr val="tx1">
                  <a:lumMod val="75000"/>
                  <a:lumOff val="25000"/>
                </a:schemeClr>
              </a:solidFill>
            </a:endParaRPr>
          </a:p>
        </p:txBody>
      </p:sp>
      <p:sp>
        <p:nvSpPr>
          <p:cNvPr id="24" name="TextBox 682">
            <a:extLst>
              <a:ext uri="{FF2B5EF4-FFF2-40B4-BE49-F238E27FC236}">
                <a16:creationId xmlns:a16="http://schemas.microsoft.com/office/drawing/2014/main" id="{27AB9FAE-D648-429A-8E22-F11760DE1C77}"/>
              </a:ext>
            </a:extLst>
          </p:cNvPr>
          <p:cNvSpPr txBox="1"/>
          <p:nvPr/>
        </p:nvSpPr>
        <p:spPr>
          <a:xfrm>
            <a:off x="6464404" y="2805355"/>
            <a:ext cx="601447" cy="584775"/>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200" dirty="0">
                <a:solidFill>
                  <a:schemeClr val="tx1">
                    <a:lumMod val="75000"/>
                    <a:lumOff val="25000"/>
                  </a:schemeClr>
                </a:solidFill>
              </a:rPr>
              <a:t>48</a:t>
            </a:r>
            <a:endParaRPr lang="zh-CN" altLang="en-US" sz="3200" dirty="0">
              <a:solidFill>
                <a:schemeClr val="tx1">
                  <a:lumMod val="75000"/>
                  <a:lumOff val="25000"/>
                </a:schemeClr>
              </a:solidFill>
            </a:endParaRPr>
          </a:p>
        </p:txBody>
      </p:sp>
      <p:sp>
        <p:nvSpPr>
          <p:cNvPr id="25" name="TextBox 682">
            <a:extLst>
              <a:ext uri="{FF2B5EF4-FFF2-40B4-BE49-F238E27FC236}">
                <a16:creationId xmlns:a16="http://schemas.microsoft.com/office/drawing/2014/main" id="{03BF24DC-0FA2-49EE-B82C-103B77384304}"/>
              </a:ext>
            </a:extLst>
          </p:cNvPr>
          <p:cNvSpPr txBox="1"/>
          <p:nvPr/>
        </p:nvSpPr>
        <p:spPr>
          <a:xfrm>
            <a:off x="6453258" y="4020360"/>
            <a:ext cx="601447" cy="584775"/>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200" dirty="0">
                <a:solidFill>
                  <a:schemeClr val="tx1">
                    <a:lumMod val="75000"/>
                    <a:lumOff val="25000"/>
                  </a:schemeClr>
                </a:solidFill>
              </a:rPr>
              <a:t>56</a:t>
            </a:r>
            <a:endParaRPr lang="zh-CN" altLang="en-US" sz="3200" dirty="0">
              <a:solidFill>
                <a:schemeClr val="tx1">
                  <a:lumMod val="75000"/>
                  <a:lumOff val="25000"/>
                </a:schemeClr>
              </a:solidFill>
            </a:endParaRPr>
          </a:p>
        </p:txBody>
      </p:sp>
      <p:sp>
        <p:nvSpPr>
          <p:cNvPr id="26" name="TextBox 682">
            <a:extLst>
              <a:ext uri="{FF2B5EF4-FFF2-40B4-BE49-F238E27FC236}">
                <a16:creationId xmlns:a16="http://schemas.microsoft.com/office/drawing/2014/main" id="{24A64BB8-DD0F-4E55-9938-D6C23E6B7EAB}"/>
              </a:ext>
            </a:extLst>
          </p:cNvPr>
          <p:cNvSpPr txBox="1"/>
          <p:nvPr/>
        </p:nvSpPr>
        <p:spPr>
          <a:xfrm>
            <a:off x="5455917" y="4724580"/>
            <a:ext cx="601447" cy="584775"/>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200" dirty="0">
                <a:solidFill>
                  <a:schemeClr val="tx1">
                    <a:lumMod val="75000"/>
                    <a:lumOff val="25000"/>
                  </a:schemeClr>
                </a:solidFill>
              </a:rPr>
              <a:t>29</a:t>
            </a:r>
            <a:endParaRPr lang="zh-CN" altLang="en-US" sz="3200" dirty="0">
              <a:solidFill>
                <a:schemeClr val="tx1">
                  <a:lumMod val="75000"/>
                  <a:lumOff val="25000"/>
                </a:schemeClr>
              </a:solidFill>
            </a:endParaRPr>
          </a:p>
        </p:txBody>
      </p:sp>
      <p:sp>
        <p:nvSpPr>
          <p:cNvPr id="27" name="TextBox 682">
            <a:extLst>
              <a:ext uri="{FF2B5EF4-FFF2-40B4-BE49-F238E27FC236}">
                <a16:creationId xmlns:a16="http://schemas.microsoft.com/office/drawing/2014/main" id="{DE59647B-3E05-4314-985C-C61F52173FF2}"/>
              </a:ext>
            </a:extLst>
          </p:cNvPr>
          <p:cNvSpPr txBox="1"/>
          <p:nvPr/>
        </p:nvSpPr>
        <p:spPr>
          <a:xfrm>
            <a:off x="1355567" y="3289715"/>
            <a:ext cx="1040670" cy="769441"/>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4400" dirty="0">
                <a:solidFill>
                  <a:schemeClr val="bg1"/>
                </a:solidFill>
              </a:rPr>
              <a:t>169</a:t>
            </a:r>
            <a:endParaRPr lang="zh-CN" altLang="en-US" sz="4400" dirty="0">
              <a:solidFill>
                <a:schemeClr val="bg1"/>
              </a:solidFill>
            </a:endParaRPr>
          </a:p>
        </p:txBody>
      </p:sp>
      <p:sp>
        <p:nvSpPr>
          <p:cNvPr id="29" name="矩形 28">
            <a:extLst>
              <a:ext uri="{FF2B5EF4-FFF2-40B4-BE49-F238E27FC236}">
                <a16:creationId xmlns:a16="http://schemas.microsoft.com/office/drawing/2014/main" id="{CFA458CF-A2D2-4F55-AAF4-3982B495081F}"/>
              </a:ext>
            </a:extLst>
          </p:cNvPr>
          <p:cNvSpPr/>
          <p:nvPr/>
        </p:nvSpPr>
        <p:spPr>
          <a:xfrm>
            <a:off x="7933345" y="1988203"/>
            <a:ext cx="2934678" cy="523220"/>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30" name="直接连接符 29">
            <a:extLst>
              <a:ext uri="{FF2B5EF4-FFF2-40B4-BE49-F238E27FC236}">
                <a16:creationId xmlns:a16="http://schemas.microsoft.com/office/drawing/2014/main" id="{1C8D2C09-9806-4A6E-81EB-52EF781FDC32}"/>
              </a:ext>
            </a:extLst>
          </p:cNvPr>
          <p:cNvCxnSpPr>
            <a:cxnSpLocks/>
          </p:cNvCxnSpPr>
          <p:nvPr/>
        </p:nvCxnSpPr>
        <p:spPr>
          <a:xfrm flipV="1">
            <a:off x="7814645" y="2074373"/>
            <a:ext cx="0" cy="3784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BE5E9E0B-55C5-4CA0-9318-54DC79AF8393}"/>
              </a:ext>
            </a:extLst>
          </p:cNvPr>
          <p:cNvSpPr/>
          <p:nvPr/>
        </p:nvSpPr>
        <p:spPr>
          <a:xfrm>
            <a:off x="8844866" y="2817970"/>
            <a:ext cx="2521020" cy="523220"/>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33" name="直接连接符 32">
            <a:extLst>
              <a:ext uri="{FF2B5EF4-FFF2-40B4-BE49-F238E27FC236}">
                <a16:creationId xmlns:a16="http://schemas.microsoft.com/office/drawing/2014/main" id="{E2634653-774C-4A35-BE4E-AAF3D58F9565}"/>
              </a:ext>
            </a:extLst>
          </p:cNvPr>
          <p:cNvCxnSpPr>
            <a:cxnSpLocks/>
          </p:cNvCxnSpPr>
          <p:nvPr/>
        </p:nvCxnSpPr>
        <p:spPr>
          <a:xfrm flipV="1">
            <a:off x="8726166" y="2904140"/>
            <a:ext cx="0" cy="3784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1E312F23-B4AA-4759-9198-1FA19D847AAA}"/>
              </a:ext>
            </a:extLst>
          </p:cNvPr>
          <p:cNvSpPr/>
          <p:nvPr/>
        </p:nvSpPr>
        <p:spPr>
          <a:xfrm>
            <a:off x="8844867" y="4030428"/>
            <a:ext cx="2521020" cy="523220"/>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35" name="直接连接符 34">
            <a:extLst>
              <a:ext uri="{FF2B5EF4-FFF2-40B4-BE49-F238E27FC236}">
                <a16:creationId xmlns:a16="http://schemas.microsoft.com/office/drawing/2014/main" id="{3BB7CE66-7EEB-483D-BD8B-EE2154CABD47}"/>
              </a:ext>
            </a:extLst>
          </p:cNvPr>
          <p:cNvCxnSpPr>
            <a:cxnSpLocks/>
          </p:cNvCxnSpPr>
          <p:nvPr/>
        </p:nvCxnSpPr>
        <p:spPr>
          <a:xfrm flipV="1">
            <a:off x="8726166" y="4116598"/>
            <a:ext cx="0" cy="3784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7162EF99-F26F-482C-9852-1DE194A883CC}"/>
              </a:ext>
            </a:extLst>
          </p:cNvPr>
          <p:cNvSpPr/>
          <p:nvPr/>
        </p:nvSpPr>
        <p:spPr>
          <a:xfrm>
            <a:off x="7892424" y="5051509"/>
            <a:ext cx="2604123" cy="523220"/>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37" name="直接连接符 36">
            <a:extLst>
              <a:ext uri="{FF2B5EF4-FFF2-40B4-BE49-F238E27FC236}">
                <a16:creationId xmlns:a16="http://schemas.microsoft.com/office/drawing/2014/main" id="{570818B9-8905-4F04-BDE7-2410705A10FF}"/>
              </a:ext>
            </a:extLst>
          </p:cNvPr>
          <p:cNvCxnSpPr>
            <a:cxnSpLocks/>
          </p:cNvCxnSpPr>
          <p:nvPr/>
        </p:nvCxnSpPr>
        <p:spPr>
          <a:xfrm flipV="1">
            <a:off x="7773724" y="5137679"/>
            <a:ext cx="0" cy="3784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43" name="组合 42">
            <a:extLst>
              <a:ext uri="{FF2B5EF4-FFF2-40B4-BE49-F238E27FC236}">
                <a16:creationId xmlns:a16="http://schemas.microsoft.com/office/drawing/2014/main" id="{5EADE57F-2BE0-41FD-8B1E-7A25DFD60411}"/>
              </a:ext>
            </a:extLst>
          </p:cNvPr>
          <p:cNvGrpSpPr/>
          <p:nvPr/>
        </p:nvGrpSpPr>
        <p:grpSpPr>
          <a:xfrm>
            <a:off x="355785" y="208761"/>
            <a:ext cx="3571159" cy="837925"/>
            <a:chOff x="355785" y="208761"/>
            <a:chExt cx="3571159" cy="837925"/>
          </a:xfrm>
        </p:grpSpPr>
        <p:sp>
          <p:nvSpPr>
            <p:cNvPr id="44" name="文本框 43">
              <a:extLst>
                <a:ext uri="{FF2B5EF4-FFF2-40B4-BE49-F238E27FC236}">
                  <a16:creationId xmlns:a16="http://schemas.microsoft.com/office/drawing/2014/main" id="{CDDA83FB-7B37-4E58-BD59-F50037F8B058}"/>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项目成果展示</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45" name="矩形 44">
              <a:extLst>
                <a:ext uri="{FF2B5EF4-FFF2-40B4-BE49-F238E27FC236}">
                  <a16:creationId xmlns:a16="http://schemas.microsoft.com/office/drawing/2014/main" id="{73722C9D-1AB0-4A56-AF1C-8782A91A766E}"/>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46" name="直接连接符 45">
              <a:extLst>
                <a:ext uri="{FF2B5EF4-FFF2-40B4-BE49-F238E27FC236}">
                  <a16:creationId xmlns:a16="http://schemas.microsoft.com/office/drawing/2014/main" id="{5ECD82FA-E507-413B-8F87-FC37EBB0C2C2}"/>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7" name="图片 46" descr="图片包含 标牌, 物体&#10;&#10;描述已自动生成">
              <a:extLst>
                <a:ext uri="{FF2B5EF4-FFF2-40B4-BE49-F238E27FC236}">
                  <a16:creationId xmlns:a16="http://schemas.microsoft.com/office/drawing/2014/main" id="{019C0853-45C4-4D6D-80AD-58FCDC69E50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2924505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0-#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0-#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0-#ppt_w/2"/>
                                          </p:val>
                                        </p:tav>
                                        <p:tav tm="100000">
                                          <p:val>
                                            <p:strVal val="#ppt_x"/>
                                          </p:val>
                                        </p:tav>
                                      </p:tavLst>
                                    </p:anim>
                                    <p:anim calcmode="lin" valueType="num">
                                      <p:cBhvr additive="base">
                                        <p:cTn id="62" dur="500" fill="hold"/>
                                        <p:tgtEl>
                                          <p:spTgt spid="2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0-#ppt_w/2"/>
                                          </p:val>
                                        </p:tav>
                                        <p:tav tm="100000">
                                          <p:val>
                                            <p:strVal val="#ppt_x"/>
                                          </p:val>
                                        </p:tav>
                                      </p:tavLst>
                                    </p:anim>
                                    <p:anim calcmode="lin" valueType="num">
                                      <p:cBhvr additive="base">
                                        <p:cTn id="66" dur="500" fill="hold"/>
                                        <p:tgtEl>
                                          <p:spTgt spid="2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0-#ppt_w/2"/>
                                          </p:val>
                                        </p:tav>
                                        <p:tav tm="100000">
                                          <p:val>
                                            <p:strVal val="#ppt_x"/>
                                          </p:val>
                                        </p:tav>
                                      </p:tavLst>
                                    </p:anim>
                                    <p:anim calcmode="lin" valueType="num">
                                      <p:cBhvr additive="base">
                                        <p:cTn id="70" dur="500" fill="hold"/>
                                        <p:tgtEl>
                                          <p:spTgt spid="25"/>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0-#ppt_w/2"/>
                                          </p:val>
                                        </p:tav>
                                        <p:tav tm="100000">
                                          <p:val>
                                            <p:strVal val="#ppt_x"/>
                                          </p:val>
                                        </p:tav>
                                      </p:tavLst>
                                    </p:anim>
                                    <p:anim calcmode="lin" valueType="num">
                                      <p:cBhvr additive="base">
                                        <p:cTn id="74" dur="500" fill="hold"/>
                                        <p:tgtEl>
                                          <p:spTgt spid="26"/>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additive="base">
                                        <p:cTn id="81" dur="500" fill="hold"/>
                                        <p:tgtEl>
                                          <p:spTgt spid="5"/>
                                        </p:tgtEl>
                                        <p:attrNameLst>
                                          <p:attrName>ppt_x</p:attrName>
                                        </p:attrNameLst>
                                      </p:cBhvr>
                                      <p:tavLst>
                                        <p:tav tm="0">
                                          <p:val>
                                            <p:strVal val="0-#ppt_w/2"/>
                                          </p:val>
                                        </p:tav>
                                        <p:tav tm="100000">
                                          <p:val>
                                            <p:strVal val="#ppt_x"/>
                                          </p:val>
                                        </p:tav>
                                      </p:tavLst>
                                    </p:anim>
                                    <p:anim calcmode="lin" valueType="num">
                                      <p:cBhvr additive="base">
                                        <p:cTn id="82" dur="500" fill="hold"/>
                                        <p:tgtEl>
                                          <p:spTgt spid="5"/>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additive="base">
                                        <p:cTn id="85" dur="500" fill="hold"/>
                                        <p:tgtEl>
                                          <p:spTgt spid="3"/>
                                        </p:tgtEl>
                                        <p:attrNameLst>
                                          <p:attrName>ppt_x</p:attrName>
                                        </p:attrNameLst>
                                      </p:cBhvr>
                                      <p:tavLst>
                                        <p:tav tm="0">
                                          <p:val>
                                            <p:strVal val="0-#ppt_w/2"/>
                                          </p:val>
                                        </p:tav>
                                        <p:tav tm="100000">
                                          <p:val>
                                            <p:strVal val="#ppt_x"/>
                                          </p:val>
                                        </p:tav>
                                      </p:tavLst>
                                    </p:anim>
                                    <p:anim calcmode="lin" valueType="num">
                                      <p:cBhvr additive="base">
                                        <p:cTn id="86" dur="500" fill="hold"/>
                                        <p:tgtEl>
                                          <p:spTgt spid="3"/>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additive="base">
                                        <p:cTn id="89" dur="500" fill="hold"/>
                                        <p:tgtEl>
                                          <p:spTgt spid="4"/>
                                        </p:tgtEl>
                                        <p:attrNameLst>
                                          <p:attrName>ppt_x</p:attrName>
                                        </p:attrNameLst>
                                      </p:cBhvr>
                                      <p:tavLst>
                                        <p:tav tm="0">
                                          <p:val>
                                            <p:strVal val="0-#ppt_w/2"/>
                                          </p:val>
                                        </p:tav>
                                        <p:tav tm="100000">
                                          <p:val>
                                            <p:strVal val="#ppt_x"/>
                                          </p:val>
                                        </p:tav>
                                      </p:tavLst>
                                    </p:anim>
                                    <p:anim calcmode="lin" valueType="num">
                                      <p:cBhvr additive="base">
                                        <p:cTn id="9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par>
                                <p:cTn id="102" presetID="10"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500"/>
                                        <p:tgtEl>
                                          <p:spTgt spid="3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fade">
                                      <p:cBhvr>
                                        <p:cTn id="113" dur="500"/>
                                        <p:tgtEl>
                                          <p:spTgt spid="34"/>
                                        </p:tgtEl>
                                      </p:cBhvr>
                                    </p:animEffect>
                                  </p:childTnLst>
                                </p:cTn>
                              </p:par>
                              <p:par>
                                <p:cTn id="114" presetID="10" presetClass="entr" presetSubtype="0" fill="hold"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500"/>
                                        <p:tgtEl>
                                          <p:spTgt spid="3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500"/>
                                        <p:tgtEl>
                                          <p:spTgt spid="36"/>
                                        </p:tgtEl>
                                      </p:cBhvr>
                                    </p:animEffect>
                                  </p:childTnLst>
                                </p:cTn>
                              </p:par>
                              <p:par>
                                <p:cTn id="120" presetID="10" presetClass="entr" presetSubtype="0" fill="hold"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500"/>
                                        <p:tgtEl>
                                          <p:spTgt spid="37"/>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fade">
                                      <p:cBhvr>
                                        <p:cTn id="125" dur="500"/>
                                        <p:tgtEl>
                                          <p:spTgt spid="19"/>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2"/>
                                        </p:tgtEl>
                                        <p:attrNameLst>
                                          <p:attrName>style.visibility</p:attrName>
                                        </p:attrNameLst>
                                      </p:cBhvr>
                                      <p:to>
                                        <p:strVal val="visible"/>
                                      </p:to>
                                    </p:set>
                                    <p:animEffect transition="in" filter="fade">
                                      <p:cBhvr>
                                        <p:cTn id="1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3" grpId="0"/>
      <p:bldP spid="24" grpId="0"/>
      <p:bldP spid="25" grpId="0"/>
      <p:bldP spid="26" grpId="0"/>
      <p:bldP spid="27" grpId="0"/>
      <p:bldP spid="29" grpId="0"/>
      <p:bldP spid="32" grpId="0"/>
      <p:bldP spid="3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18F466A-C8AB-4ADB-B8F1-1AEB99F5E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921" y="2044746"/>
            <a:ext cx="3191986" cy="3126207"/>
          </a:xfrm>
          <a:prstGeom prst="rect">
            <a:avLst/>
          </a:prstGeom>
        </p:spPr>
      </p:pic>
      <p:sp>
        <p:nvSpPr>
          <p:cNvPr id="5" name="文本框 4"/>
          <p:cNvSpPr txBox="1"/>
          <p:nvPr/>
        </p:nvSpPr>
        <p:spPr>
          <a:xfrm>
            <a:off x="2138471" y="2430290"/>
            <a:ext cx="2394762" cy="2215991"/>
          </a:xfrm>
          <a:prstGeom prst="rect">
            <a:avLst/>
          </a:prstGeom>
          <a:noFill/>
        </p:spPr>
        <p:txBody>
          <a:bodyPr wrap="square" rtlCol="0">
            <a:spAutoFit/>
          </a:bodyPr>
          <a:lstStyle/>
          <a:p>
            <a:pPr algn="ctr"/>
            <a:r>
              <a:rPr lang="en-US" altLang="zh-CN" sz="13800" spc="80" dirty="0">
                <a:solidFill>
                  <a:schemeClr val="tx1">
                    <a:lumMod val="85000"/>
                    <a:lumOff val="15000"/>
                  </a:schemeClr>
                </a:solidFill>
                <a:latin typeface="字魂59号-创粗黑" panose="00000500000000000000" pitchFamily="2" charset="-122"/>
                <a:ea typeface="字魂59号-创粗黑" panose="00000500000000000000" pitchFamily="2" charset="-122"/>
                <a:cs typeface="Arial Unicode MS" panose="020B0604020202020204" pitchFamily="34" charset="-122"/>
              </a:rPr>
              <a:t>04</a:t>
            </a:r>
            <a:endParaRPr lang="zh-CN" altLang="en-US" sz="13800" spc="80" dirty="0">
              <a:solidFill>
                <a:schemeClr val="tx1">
                  <a:lumMod val="85000"/>
                  <a:lumOff val="15000"/>
                </a:schemeClr>
              </a:solidFill>
              <a:latin typeface="字魂59号-创粗黑" panose="00000500000000000000" pitchFamily="2" charset="-122"/>
              <a:ea typeface="字魂59号-创粗黑" panose="00000500000000000000" pitchFamily="2" charset="-122"/>
              <a:cs typeface="Arial Unicode MS" panose="020B0604020202020204" pitchFamily="34" charset="-122"/>
            </a:endParaRPr>
          </a:p>
        </p:txBody>
      </p:sp>
      <p:sp>
        <p:nvSpPr>
          <p:cNvPr id="16" name="文本框 15"/>
          <p:cNvSpPr txBox="1"/>
          <p:nvPr/>
        </p:nvSpPr>
        <p:spPr>
          <a:xfrm>
            <a:off x="5853050" y="2669558"/>
            <a:ext cx="5691250" cy="923330"/>
          </a:xfrm>
          <a:prstGeom prst="rect">
            <a:avLst/>
          </a:prstGeom>
          <a:noFill/>
        </p:spPr>
        <p:txBody>
          <a:bodyPr wrap="square" rtlCol="0">
            <a:spAutoFit/>
          </a:bodyPr>
          <a:lstStyle/>
          <a:p>
            <a:r>
              <a:rPr lang="zh-CN" altLang="en-US" sz="5400" dirty="0">
                <a:latin typeface="字魂59号-创粗黑" panose="00000500000000000000" pitchFamily="2" charset="-122"/>
                <a:ea typeface="字魂59号-创粗黑" panose="00000500000000000000" pitchFamily="2" charset="-122"/>
                <a:cs typeface="Gisha" panose="020B0502040204020203" pitchFamily="34" charset="-79"/>
              </a:rPr>
              <a:t>工作中存在的不足</a:t>
            </a:r>
          </a:p>
        </p:txBody>
      </p:sp>
      <p:cxnSp>
        <p:nvCxnSpPr>
          <p:cNvPr id="27" name="直接连接符 26"/>
          <p:cNvCxnSpPr/>
          <p:nvPr/>
        </p:nvCxnSpPr>
        <p:spPr>
          <a:xfrm>
            <a:off x="5959929" y="3626928"/>
            <a:ext cx="684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5959929" y="3854139"/>
            <a:ext cx="4292931" cy="646331"/>
          </a:xfrm>
          <a:prstGeom prst="rect">
            <a:avLst/>
          </a:prstGeom>
          <a:noFill/>
        </p:spPr>
        <p:txBody>
          <a:bodyPr wrap="square" rtlCol="0">
            <a:spAutoFit/>
          </a:bodyPr>
          <a:lstStyle/>
          <a:p>
            <a:r>
              <a:rPr lang="zh-CN" altLang="en-US" dirty="0">
                <a:latin typeface="字魂59号-创粗黑" panose="00000500000000000000" pitchFamily="2" charset="-122"/>
                <a:ea typeface="字魂59号-创粗黑" panose="00000500000000000000" pitchFamily="2" charset="-122"/>
              </a:rPr>
              <a:t>此处输入文字内容此处输入文字内容此处输入文字内容此处</a:t>
            </a:r>
            <a:endParaRPr lang="en-US" altLang="zh-CN" dirty="0">
              <a:latin typeface="字魂59号-创粗黑" panose="00000500000000000000" pitchFamily="2" charset="-122"/>
              <a:ea typeface="字魂59号-创粗黑" panose="00000500000000000000" pitchFamily="2" charset="-122"/>
            </a:endParaRPr>
          </a:p>
        </p:txBody>
      </p:sp>
      <p:sp>
        <p:nvSpPr>
          <p:cNvPr id="19" name="椭圆 18">
            <a:extLst>
              <a:ext uri="{FF2B5EF4-FFF2-40B4-BE49-F238E27FC236}">
                <a16:creationId xmlns:a16="http://schemas.microsoft.com/office/drawing/2014/main" id="{7F8C7843-760D-4A86-9D93-D53273768F18}"/>
              </a:ext>
            </a:extLst>
          </p:cNvPr>
          <p:cNvSpPr/>
          <p:nvPr/>
        </p:nvSpPr>
        <p:spPr>
          <a:xfrm rot="16200000" flipV="1">
            <a:off x="4244048" y="2423269"/>
            <a:ext cx="478522" cy="478522"/>
          </a:xfrm>
          <a:prstGeom prst="ellipse">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1460203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8"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91187AE-0A47-489B-80C4-1FC6F931B5C0}"/>
              </a:ext>
            </a:extLst>
          </p:cNvPr>
          <p:cNvPicPr>
            <a:picLocks noChangeAspect="1"/>
          </p:cNvPicPr>
          <p:nvPr/>
        </p:nvPicPr>
        <p:blipFill rotWithShape="1">
          <a:blip r:embed="rId2">
            <a:extLst>
              <a:ext uri="{28A0092B-C50C-407E-A947-70E740481C1C}">
                <a14:useLocalDpi xmlns:a14="http://schemas.microsoft.com/office/drawing/2010/main" val="0"/>
              </a:ext>
            </a:extLst>
          </a:blip>
          <a:srcRect t="56569" b="10097"/>
          <a:stretch/>
        </p:blipFill>
        <p:spPr>
          <a:xfrm>
            <a:off x="95250" y="1341946"/>
            <a:ext cx="12001500" cy="2667000"/>
          </a:xfrm>
          <a:prstGeom prst="rect">
            <a:avLst/>
          </a:prstGeom>
        </p:spPr>
      </p:pic>
      <p:sp>
        <p:nvSpPr>
          <p:cNvPr id="4" name="矩形 3">
            <a:extLst>
              <a:ext uri="{FF2B5EF4-FFF2-40B4-BE49-F238E27FC236}">
                <a16:creationId xmlns:a16="http://schemas.microsoft.com/office/drawing/2014/main" id="{67A4DF0C-06CC-4681-94BF-C562D0889A06}"/>
              </a:ext>
            </a:extLst>
          </p:cNvPr>
          <p:cNvSpPr/>
          <p:nvPr/>
        </p:nvSpPr>
        <p:spPr>
          <a:xfrm>
            <a:off x="952500" y="2802446"/>
            <a:ext cx="1620000" cy="1620000"/>
          </a:xfrm>
          <a:prstGeom prst="rect">
            <a:avLst/>
          </a:prstGeom>
          <a:solidFill>
            <a:srgbClr val="E723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5" name="矩形 4">
            <a:extLst>
              <a:ext uri="{FF2B5EF4-FFF2-40B4-BE49-F238E27FC236}">
                <a16:creationId xmlns:a16="http://schemas.microsoft.com/office/drawing/2014/main" id="{23C3D4F5-1B2E-428B-8BE5-F8FB9F20C9DB}"/>
              </a:ext>
            </a:extLst>
          </p:cNvPr>
          <p:cNvSpPr/>
          <p:nvPr/>
        </p:nvSpPr>
        <p:spPr>
          <a:xfrm>
            <a:off x="3867151" y="2802446"/>
            <a:ext cx="1620000" cy="1620000"/>
          </a:xfrm>
          <a:prstGeom prst="rect">
            <a:avLst/>
          </a:prstGeom>
          <a:solidFill>
            <a:srgbClr val="E723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6" name="矩形 5">
            <a:extLst>
              <a:ext uri="{FF2B5EF4-FFF2-40B4-BE49-F238E27FC236}">
                <a16:creationId xmlns:a16="http://schemas.microsoft.com/office/drawing/2014/main" id="{27CF2CF5-64BE-415E-B7A2-4BF95E7C08B7}"/>
              </a:ext>
            </a:extLst>
          </p:cNvPr>
          <p:cNvSpPr/>
          <p:nvPr/>
        </p:nvSpPr>
        <p:spPr>
          <a:xfrm>
            <a:off x="6781802" y="2802446"/>
            <a:ext cx="1620000" cy="1620000"/>
          </a:xfrm>
          <a:prstGeom prst="rect">
            <a:avLst/>
          </a:prstGeom>
          <a:solidFill>
            <a:srgbClr val="E723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7" name="矩形 6">
            <a:extLst>
              <a:ext uri="{FF2B5EF4-FFF2-40B4-BE49-F238E27FC236}">
                <a16:creationId xmlns:a16="http://schemas.microsoft.com/office/drawing/2014/main" id="{00F91133-EE36-4245-882C-16E0756186AA}"/>
              </a:ext>
            </a:extLst>
          </p:cNvPr>
          <p:cNvSpPr/>
          <p:nvPr/>
        </p:nvSpPr>
        <p:spPr>
          <a:xfrm>
            <a:off x="9696453" y="2802446"/>
            <a:ext cx="1620000" cy="1620000"/>
          </a:xfrm>
          <a:prstGeom prst="rect">
            <a:avLst/>
          </a:prstGeom>
          <a:solidFill>
            <a:srgbClr val="E723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8" name="Freeform 47">
            <a:extLst>
              <a:ext uri="{FF2B5EF4-FFF2-40B4-BE49-F238E27FC236}">
                <a16:creationId xmlns:a16="http://schemas.microsoft.com/office/drawing/2014/main" id="{2FCDE3A6-2812-472A-8D9F-9C6B328525B1}"/>
              </a:ext>
            </a:extLst>
          </p:cNvPr>
          <p:cNvSpPr>
            <a:spLocks noEditPoints="1"/>
          </p:cNvSpPr>
          <p:nvPr/>
        </p:nvSpPr>
        <p:spPr bwMode="auto">
          <a:xfrm>
            <a:off x="10238443" y="3183813"/>
            <a:ext cx="503520" cy="265962"/>
          </a:xfrm>
          <a:custGeom>
            <a:avLst/>
            <a:gdLst>
              <a:gd name="T0" fmla="*/ 115 w 148"/>
              <a:gd name="T1" fmla="*/ 70 h 78"/>
              <a:gd name="T2" fmla="*/ 123 w 148"/>
              <a:gd name="T3" fmla="*/ 78 h 78"/>
              <a:gd name="T4" fmla="*/ 131 w 148"/>
              <a:gd name="T5" fmla="*/ 70 h 78"/>
              <a:gd name="T6" fmla="*/ 131 w 148"/>
              <a:gd name="T7" fmla="*/ 66 h 78"/>
              <a:gd name="T8" fmla="*/ 115 w 148"/>
              <a:gd name="T9" fmla="*/ 66 h 78"/>
              <a:gd name="T10" fmla="*/ 115 w 148"/>
              <a:gd name="T11" fmla="*/ 70 h 78"/>
              <a:gd name="T12" fmla="*/ 16 w 148"/>
              <a:gd name="T13" fmla="*/ 70 h 78"/>
              <a:gd name="T14" fmla="*/ 24 w 148"/>
              <a:gd name="T15" fmla="*/ 78 h 78"/>
              <a:gd name="T16" fmla="*/ 33 w 148"/>
              <a:gd name="T17" fmla="*/ 70 h 78"/>
              <a:gd name="T18" fmla="*/ 33 w 148"/>
              <a:gd name="T19" fmla="*/ 66 h 78"/>
              <a:gd name="T20" fmla="*/ 16 w 148"/>
              <a:gd name="T21" fmla="*/ 66 h 78"/>
              <a:gd name="T22" fmla="*/ 16 w 148"/>
              <a:gd name="T23" fmla="*/ 70 h 78"/>
              <a:gd name="T24" fmla="*/ 115 w 148"/>
              <a:gd name="T25" fmla="*/ 16 h 78"/>
              <a:gd name="T26" fmla="*/ 103 w 148"/>
              <a:gd name="T27" fmla="*/ 29 h 78"/>
              <a:gd name="T28" fmla="*/ 115 w 148"/>
              <a:gd name="T29" fmla="*/ 41 h 78"/>
              <a:gd name="T30" fmla="*/ 127 w 148"/>
              <a:gd name="T31" fmla="*/ 29 h 78"/>
              <a:gd name="T32" fmla="*/ 115 w 148"/>
              <a:gd name="T33" fmla="*/ 16 h 78"/>
              <a:gd name="T34" fmla="*/ 136 w 148"/>
              <a:gd name="T35" fmla="*/ 0 h 78"/>
              <a:gd name="T36" fmla="*/ 12 w 148"/>
              <a:gd name="T37" fmla="*/ 0 h 78"/>
              <a:gd name="T38" fmla="*/ 0 w 148"/>
              <a:gd name="T39" fmla="*/ 12 h 78"/>
              <a:gd name="T40" fmla="*/ 0 w 148"/>
              <a:gd name="T41" fmla="*/ 45 h 78"/>
              <a:gd name="T42" fmla="*/ 12 w 148"/>
              <a:gd name="T43" fmla="*/ 57 h 78"/>
              <a:gd name="T44" fmla="*/ 136 w 148"/>
              <a:gd name="T45" fmla="*/ 57 h 78"/>
              <a:gd name="T46" fmla="*/ 148 w 148"/>
              <a:gd name="T47" fmla="*/ 45 h 78"/>
              <a:gd name="T48" fmla="*/ 148 w 148"/>
              <a:gd name="T49" fmla="*/ 12 h 78"/>
              <a:gd name="T50" fmla="*/ 136 w 148"/>
              <a:gd name="T51" fmla="*/ 0 h 78"/>
              <a:gd name="T52" fmla="*/ 57 w 148"/>
              <a:gd name="T53" fmla="*/ 49 h 78"/>
              <a:gd name="T54" fmla="*/ 16 w 148"/>
              <a:gd name="T55" fmla="*/ 49 h 78"/>
              <a:gd name="T56" fmla="*/ 12 w 148"/>
              <a:gd name="T57" fmla="*/ 45 h 78"/>
              <a:gd name="T58" fmla="*/ 16 w 148"/>
              <a:gd name="T59" fmla="*/ 41 h 78"/>
              <a:gd name="T60" fmla="*/ 57 w 148"/>
              <a:gd name="T61" fmla="*/ 41 h 78"/>
              <a:gd name="T62" fmla="*/ 61 w 148"/>
              <a:gd name="T63" fmla="*/ 45 h 78"/>
              <a:gd name="T64" fmla="*/ 57 w 148"/>
              <a:gd name="T65" fmla="*/ 49 h 78"/>
              <a:gd name="T66" fmla="*/ 57 w 148"/>
              <a:gd name="T67" fmla="*/ 33 h 78"/>
              <a:gd name="T68" fmla="*/ 16 w 148"/>
              <a:gd name="T69" fmla="*/ 33 h 78"/>
              <a:gd name="T70" fmla="*/ 12 w 148"/>
              <a:gd name="T71" fmla="*/ 29 h 78"/>
              <a:gd name="T72" fmla="*/ 16 w 148"/>
              <a:gd name="T73" fmla="*/ 24 h 78"/>
              <a:gd name="T74" fmla="*/ 57 w 148"/>
              <a:gd name="T75" fmla="*/ 24 h 78"/>
              <a:gd name="T76" fmla="*/ 61 w 148"/>
              <a:gd name="T77" fmla="*/ 29 h 78"/>
              <a:gd name="T78" fmla="*/ 57 w 148"/>
              <a:gd name="T79" fmla="*/ 33 h 78"/>
              <a:gd name="T80" fmla="*/ 57 w 148"/>
              <a:gd name="T81" fmla="*/ 16 h 78"/>
              <a:gd name="T82" fmla="*/ 16 w 148"/>
              <a:gd name="T83" fmla="*/ 16 h 78"/>
              <a:gd name="T84" fmla="*/ 12 w 148"/>
              <a:gd name="T85" fmla="*/ 12 h 78"/>
              <a:gd name="T86" fmla="*/ 16 w 148"/>
              <a:gd name="T87" fmla="*/ 8 h 78"/>
              <a:gd name="T88" fmla="*/ 57 w 148"/>
              <a:gd name="T89" fmla="*/ 8 h 78"/>
              <a:gd name="T90" fmla="*/ 61 w 148"/>
              <a:gd name="T91" fmla="*/ 12 h 78"/>
              <a:gd name="T92" fmla="*/ 57 w 148"/>
              <a:gd name="T93" fmla="*/ 16 h 78"/>
              <a:gd name="T94" fmla="*/ 115 w 148"/>
              <a:gd name="T95" fmla="*/ 49 h 78"/>
              <a:gd name="T96" fmla="*/ 94 w 148"/>
              <a:gd name="T97" fmla="*/ 29 h 78"/>
              <a:gd name="T98" fmla="*/ 115 w 148"/>
              <a:gd name="T99" fmla="*/ 8 h 78"/>
              <a:gd name="T100" fmla="*/ 136 w 148"/>
              <a:gd name="T101" fmla="*/ 29 h 78"/>
              <a:gd name="T102" fmla="*/ 115 w 148"/>
              <a:gd name="T103"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78">
                <a:moveTo>
                  <a:pt x="115" y="70"/>
                </a:moveTo>
                <a:cubicBezTo>
                  <a:pt x="115" y="74"/>
                  <a:pt x="119" y="78"/>
                  <a:pt x="123" y="78"/>
                </a:cubicBezTo>
                <a:cubicBezTo>
                  <a:pt x="128" y="78"/>
                  <a:pt x="131" y="74"/>
                  <a:pt x="131" y="70"/>
                </a:cubicBezTo>
                <a:cubicBezTo>
                  <a:pt x="131" y="66"/>
                  <a:pt x="131" y="66"/>
                  <a:pt x="131" y="66"/>
                </a:cubicBezTo>
                <a:cubicBezTo>
                  <a:pt x="115" y="66"/>
                  <a:pt x="115" y="66"/>
                  <a:pt x="115" y="66"/>
                </a:cubicBezTo>
                <a:lnTo>
                  <a:pt x="115" y="70"/>
                </a:lnTo>
                <a:close/>
                <a:moveTo>
                  <a:pt x="16" y="70"/>
                </a:moveTo>
                <a:cubicBezTo>
                  <a:pt x="16" y="74"/>
                  <a:pt x="20" y="78"/>
                  <a:pt x="24" y="78"/>
                </a:cubicBezTo>
                <a:cubicBezTo>
                  <a:pt x="29" y="78"/>
                  <a:pt x="33" y="74"/>
                  <a:pt x="33" y="70"/>
                </a:cubicBezTo>
                <a:cubicBezTo>
                  <a:pt x="33" y="66"/>
                  <a:pt x="33" y="66"/>
                  <a:pt x="33" y="66"/>
                </a:cubicBezTo>
                <a:cubicBezTo>
                  <a:pt x="16" y="66"/>
                  <a:pt x="16" y="66"/>
                  <a:pt x="16" y="66"/>
                </a:cubicBezTo>
                <a:lnTo>
                  <a:pt x="16" y="70"/>
                </a:lnTo>
                <a:close/>
                <a:moveTo>
                  <a:pt x="115" y="16"/>
                </a:moveTo>
                <a:cubicBezTo>
                  <a:pt x="108" y="16"/>
                  <a:pt x="103" y="22"/>
                  <a:pt x="103" y="29"/>
                </a:cubicBezTo>
                <a:cubicBezTo>
                  <a:pt x="103" y="35"/>
                  <a:pt x="108" y="41"/>
                  <a:pt x="115" y="41"/>
                </a:cubicBezTo>
                <a:cubicBezTo>
                  <a:pt x="122" y="41"/>
                  <a:pt x="127" y="35"/>
                  <a:pt x="127" y="29"/>
                </a:cubicBezTo>
                <a:cubicBezTo>
                  <a:pt x="127" y="22"/>
                  <a:pt x="122" y="16"/>
                  <a:pt x="115" y="16"/>
                </a:cubicBezTo>
                <a:close/>
                <a:moveTo>
                  <a:pt x="136" y="0"/>
                </a:moveTo>
                <a:cubicBezTo>
                  <a:pt x="12" y="0"/>
                  <a:pt x="12" y="0"/>
                  <a:pt x="12" y="0"/>
                </a:cubicBezTo>
                <a:cubicBezTo>
                  <a:pt x="5" y="0"/>
                  <a:pt x="0" y="5"/>
                  <a:pt x="0" y="12"/>
                </a:cubicBezTo>
                <a:cubicBezTo>
                  <a:pt x="0" y="45"/>
                  <a:pt x="0" y="45"/>
                  <a:pt x="0" y="45"/>
                </a:cubicBezTo>
                <a:cubicBezTo>
                  <a:pt x="0" y="52"/>
                  <a:pt x="5" y="57"/>
                  <a:pt x="12" y="57"/>
                </a:cubicBezTo>
                <a:cubicBezTo>
                  <a:pt x="136" y="57"/>
                  <a:pt x="136" y="57"/>
                  <a:pt x="136" y="57"/>
                </a:cubicBezTo>
                <a:cubicBezTo>
                  <a:pt x="142" y="57"/>
                  <a:pt x="148" y="52"/>
                  <a:pt x="148" y="45"/>
                </a:cubicBezTo>
                <a:cubicBezTo>
                  <a:pt x="148" y="12"/>
                  <a:pt x="148" y="12"/>
                  <a:pt x="148" y="12"/>
                </a:cubicBezTo>
                <a:cubicBezTo>
                  <a:pt x="148" y="5"/>
                  <a:pt x="142" y="0"/>
                  <a:pt x="136" y="0"/>
                </a:cubicBezTo>
                <a:close/>
                <a:moveTo>
                  <a:pt x="57" y="49"/>
                </a:moveTo>
                <a:cubicBezTo>
                  <a:pt x="16" y="49"/>
                  <a:pt x="16" y="49"/>
                  <a:pt x="16" y="49"/>
                </a:cubicBezTo>
                <a:cubicBezTo>
                  <a:pt x="14" y="49"/>
                  <a:pt x="12" y="47"/>
                  <a:pt x="12" y="45"/>
                </a:cubicBezTo>
                <a:cubicBezTo>
                  <a:pt x="12" y="43"/>
                  <a:pt x="14" y="41"/>
                  <a:pt x="16" y="41"/>
                </a:cubicBezTo>
                <a:cubicBezTo>
                  <a:pt x="57" y="41"/>
                  <a:pt x="57" y="41"/>
                  <a:pt x="57" y="41"/>
                </a:cubicBezTo>
                <a:cubicBezTo>
                  <a:pt x="60" y="41"/>
                  <a:pt x="61" y="43"/>
                  <a:pt x="61" y="45"/>
                </a:cubicBezTo>
                <a:cubicBezTo>
                  <a:pt x="61" y="47"/>
                  <a:pt x="60" y="49"/>
                  <a:pt x="57" y="49"/>
                </a:cubicBezTo>
                <a:close/>
                <a:moveTo>
                  <a:pt x="57" y="33"/>
                </a:moveTo>
                <a:cubicBezTo>
                  <a:pt x="16" y="33"/>
                  <a:pt x="16" y="33"/>
                  <a:pt x="16" y="33"/>
                </a:cubicBezTo>
                <a:cubicBezTo>
                  <a:pt x="14" y="33"/>
                  <a:pt x="12" y="31"/>
                  <a:pt x="12" y="29"/>
                </a:cubicBezTo>
                <a:cubicBezTo>
                  <a:pt x="12" y="26"/>
                  <a:pt x="14" y="24"/>
                  <a:pt x="16" y="24"/>
                </a:cubicBezTo>
                <a:cubicBezTo>
                  <a:pt x="57" y="24"/>
                  <a:pt x="57" y="24"/>
                  <a:pt x="57" y="24"/>
                </a:cubicBezTo>
                <a:cubicBezTo>
                  <a:pt x="60" y="24"/>
                  <a:pt x="61" y="26"/>
                  <a:pt x="61" y="29"/>
                </a:cubicBezTo>
                <a:cubicBezTo>
                  <a:pt x="61" y="31"/>
                  <a:pt x="60" y="33"/>
                  <a:pt x="57" y="33"/>
                </a:cubicBezTo>
                <a:close/>
                <a:moveTo>
                  <a:pt x="57" y="16"/>
                </a:moveTo>
                <a:cubicBezTo>
                  <a:pt x="16" y="16"/>
                  <a:pt x="16" y="16"/>
                  <a:pt x="16" y="16"/>
                </a:cubicBezTo>
                <a:cubicBezTo>
                  <a:pt x="14" y="16"/>
                  <a:pt x="12" y="14"/>
                  <a:pt x="12" y="12"/>
                </a:cubicBezTo>
                <a:cubicBezTo>
                  <a:pt x="12" y="10"/>
                  <a:pt x="14" y="8"/>
                  <a:pt x="16" y="8"/>
                </a:cubicBezTo>
                <a:cubicBezTo>
                  <a:pt x="57" y="8"/>
                  <a:pt x="57" y="8"/>
                  <a:pt x="57" y="8"/>
                </a:cubicBezTo>
                <a:cubicBezTo>
                  <a:pt x="60" y="8"/>
                  <a:pt x="61" y="10"/>
                  <a:pt x="61" y="12"/>
                </a:cubicBezTo>
                <a:cubicBezTo>
                  <a:pt x="61" y="14"/>
                  <a:pt x="60" y="16"/>
                  <a:pt x="57" y="16"/>
                </a:cubicBezTo>
                <a:close/>
                <a:moveTo>
                  <a:pt x="115" y="49"/>
                </a:moveTo>
                <a:cubicBezTo>
                  <a:pt x="104" y="49"/>
                  <a:pt x="94" y="40"/>
                  <a:pt x="94" y="29"/>
                </a:cubicBezTo>
                <a:cubicBezTo>
                  <a:pt x="94" y="17"/>
                  <a:pt x="104" y="8"/>
                  <a:pt x="115" y="8"/>
                </a:cubicBezTo>
                <a:cubicBezTo>
                  <a:pt x="126" y="8"/>
                  <a:pt x="136" y="17"/>
                  <a:pt x="136" y="29"/>
                </a:cubicBezTo>
                <a:cubicBezTo>
                  <a:pt x="136" y="40"/>
                  <a:pt x="126" y="49"/>
                  <a:pt x="115"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字魂59号-创粗黑" panose="00000500000000000000" pitchFamily="2" charset="-122"/>
            </a:endParaRPr>
          </a:p>
        </p:txBody>
      </p:sp>
      <p:sp>
        <p:nvSpPr>
          <p:cNvPr id="9" name="Freeform 39">
            <a:extLst>
              <a:ext uri="{FF2B5EF4-FFF2-40B4-BE49-F238E27FC236}">
                <a16:creationId xmlns:a16="http://schemas.microsoft.com/office/drawing/2014/main" id="{B8963A6F-3B37-4103-85B8-47B864E15055}"/>
              </a:ext>
            </a:extLst>
          </p:cNvPr>
          <p:cNvSpPr>
            <a:spLocks noEditPoints="1"/>
          </p:cNvSpPr>
          <p:nvPr/>
        </p:nvSpPr>
        <p:spPr bwMode="auto">
          <a:xfrm>
            <a:off x="7310881" y="3068908"/>
            <a:ext cx="529342" cy="449294"/>
          </a:xfrm>
          <a:custGeom>
            <a:avLst/>
            <a:gdLst>
              <a:gd name="T0" fmla="*/ 116 w 155"/>
              <a:gd name="T1" fmla="*/ 12 h 131"/>
              <a:gd name="T2" fmla="*/ 116 w 155"/>
              <a:gd name="T3" fmla="*/ 101 h 131"/>
              <a:gd name="T4" fmla="*/ 155 w 155"/>
              <a:gd name="T5" fmla="*/ 34 h 131"/>
              <a:gd name="T6" fmla="*/ 116 w 155"/>
              <a:gd name="T7" fmla="*/ 12 h 131"/>
              <a:gd name="T8" fmla="*/ 9 w 155"/>
              <a:gd name="T9" fmla="*/ 8 h 131"/>
              <a:gd name="T10" fmla="*/ 0 w 155"/>
              <a:gd name="T11" fmla="*/ 8 h 131"/>
              <a:gd name="T12" fmla="*/ 0 w 155"/>
              <a:gd name="T13" fmla="*/ 16 h 131"/>
              <a:gd name="T14" fmla="*/ 17 w 155"/>
              <a:gd name="T15" fmla="*/ 16 h 131"/>
              <a:gd name="T16" fmla="*/ 17 w 155"/>
              <a:gd name="T17" fmla="*/ 8 h 131"/>
              <a:gd name="T18" fmla="*/ 23 w 155"/>
              <a:gd name="T19" fmla="*/ 14 h 131"/>
              <a:gd name="T20" fmla="*/ 17 w 155"/>
              <a:gd name="T21" fmla="*/ 20 h 131"/>
              <a:gd name="T22" fmla="*/ 9 w 155"/>
              <a:gd name="T23" fmla="*/ 20 h 131"/>
              <a:gd name="T24" fmla="*/ 9 w 155"/>
              <a:gd name="T25" fmla="*/ 28 h 131"/>
              <a:gd name="T26" fmla="*/ 0 w 155"/>
              <a:gd name="T27" fmla="*/ 28 h 131"/>
              <a:gd name="T28" fmla="*/ 0 w 155"/>
              <a:gd name="T29" fmla="*/ 37 h 131"/>
              <a:gd name="T30" fmla="*/ 17 w 155"/>
              <a:gd name="T31" fmla="*/ 37 h 131"/>
              <a:gd name="T32" fmla="*/ 17 w 155"/>
              <a:gd name="T33" fmla="*/ 28 h 131"/>
              <a:gd name="T34" fmla="*/ 23 w 155"/>
              <a:gd name="T35" fmla="*/ 35 h 131"/>
              <a:gd name="T36" fmla="*/ 17 w 155"/>
              <a:gd name="T37" fmla="*/ 41 h 131"/>
              <a:gd name="T38" fmla="*/ 9 w 155"/>
              <a:gd name="T39" fmla="*/ 41 h 131"/>
              <a:gd name="T40" fmla="*/ 9 w 155"/>
              <a:gd name="T41" fmla="*/ 49 h 131"/>
              <a:gd name="T42" fmla="*/ 0 w 155"/>
              <a:gd name="T43" fmla="*/ 49 h 131"/>
              <a:gd name="T44" fmla="*/ 0 w 155"/>
              <a:gd name="T45" fmla="*/ 57 h 131"/>
              <a:gd name="T46" fmla="*/ 17 w 155"/>
              <a:gd name="T47" fmla="*/ 57 h 131"/>
              <a:gd name="T48" fmla="*/ 17 w 155"/>
              <a:gd name="T49" fmla="*/ 49 h 131"/>
              <a:gd name="T50" fmla="*/ 23 w 155"/>
              <a:gd name="T51" fmla="*/ 55 h 131"/>
              <a:gd name="T52" fmla="*/ 17 w 155"/>
              <a:gd name="T53" fmla="*/ 61 h 131"/>
              <a:gd name="T54" fmla="*/ 9 w 155"/>
              <a:gd name="T55" fmla="*/ 61 h 131"/>
              <a:gd name="T56" fmla="*/ 9 w 155"/>
              <a:gd name="T57" fmla="*/ 70 h 131"/>
              <a:gd name="T58" fmla="*/ 0 w 155"/>
              <a:gd name="T59" fmla="*/ 70 h 131"/>
              <a:gd name="T60" fmla="*/ 0 w 155"/>
              <a:gd name="T61" fmla="*/ 78 h 131"/>
              <a:gd name="T62" fmla="*/ 17 w 155"/>
              <a:gd name="T63" fmla="*/ 78 h 131"/>
              <a:gd name="T64" fmla="*/ 17 w 155"/>
              <a:gd name="T65" fmla="*/ 70 h 131"/>
              <a:gd name="T66" fmla="*/ 23 w 155"/>
              <a:gd name="T67" fmla="*/ 76 h 131"/>
              <a:gd name="T68" fmla="*/ 17 w 155"/>
              <a:gd name="T69" fmla="*/ 82 h 131"/>
              <a:gd name="T70" fmla="*/ 9 w 155"/>
              <a:gd name="T71" fmla="*/ 82 h 131"/>
              <a:gd name="T72" fmla="*/ 9 w 155"/>
              <a:gd name="T73" fmla="*/ 90 h 131"/>
              <a:gd name="T74" fmla="*/ 0 w 155"/>
              <a:gd name="T75" fmla="*/ 90 h 131"/>
              <a:gd name="T76" fmla="*/ 0 w 155"/>
              <a:gd name="T77" fmla="*/ 98 h 131"/>
              <a:gd name="T78" fmla="*/ 17 w 155"/>
              <a:gd name="T79" fmla="*/ 98 h 131"/>
              <a:gd name="T80" fmla="*/ 17 w 155"/>
              <a:gd name="T81" fmla="*/ 90 h 131"/>
              <a:gd name="T82" fmla="*/ 23 w 155"/>
              <a:gd name="T83" fmla="*/ 96 h 131"/>
              <a:gd name="T84" fmla="*/ 17 w 155"/>
              <a:gd name="T85" fmla="*/ 102 h 131"/>
              <a:gd name="T86" fmla="*/ 9 w 155"/>
              <a:gd name="T87" fmla="*/ 102 h 131"/>
              <a:gd name="T88" fmla="*/ 9 w 155"/>
              <a:gd name="T89" fmla="*/ 111 h 131"/>
              <a:gd name="T90" fmla="*/ 0 w 155"/>
              <a:gd name="T91" fmla="*/ 111 h 131"/>
              <a:gd name="T92" fmla="*/ 0 w 155"/>
              <a:gd name="T93" fmla="*/ 119 h 131"/>
              <a:gd name="T94" fmla="*/ 17 w 155"/>
              <a:gd name="T95" fmla="*/ 119 h 131"/>
              <a:gd name="T96" fmla="*/ 17 w 155"/>
              <a:gd name="T97" fmla="*/ 111 h 131"/>
              <a:gd name="T98" fmla="*/ 23 w 155"/>
              <a:gd name="T99" fmla="*/ 117 h 131"/>
              <a:gd name="T100" fmla="*/ 17 w 155"/>
              <a:gd name="T101" fmla="*/ 123 h 131"/>
              <a:gd name="T102" fmla="*/ 9 w 155"/>
              <a:gd name="T103" fmla="*/ 123 h 131"/>
              <a:gd name="T104" fmla="*/ 9 w 155"/>
              <a:gd name="T105" fmla="*/ 131 h 131"/>
              <a:gd name="T106" fmla="*/ 107 w 155"/>
              <a:gd name="T107" fmla="*/ 131 h 131"/>
              <a:gd name="T108" fmla="*/ 107 w 155"/>
              <a:gd name="T109" fmla="*/ 0 h 131"/>
              <a:gd name="T110" fmla="*/ 9 w 155"/>
              <a:gd name="T111" fmla="*/ 0 h 131"/>
              <a:gd name="T112" fmla="*/ 9 w 155"/>
              <a:gd name="T113" fmla="*/ 8 h 131"/>
              <a:gd name="T114" fmla="*/ 33 w 155"/>
              <a:gd name="T115" fmla="*/ 20 h 131"/>
              <a:gd name="T116" fmla="*/ 83 w 155"/>
              <a:gd name="T117" fmla="*/ 20 h 131"/>
              <a:gd name="T118" fmla="*/ 83 w 155"/>
              <a:gd name="T119" fmla="*/ 45 h 131"/>
              <a:gd name="T120" fmla="*/ 33 w 155"/>
              <a:gd name="T121" fmla="*/ 45 h 131"/>
              <a:gd name="T122" fmla="*/ 33 w 155"/>
              <a:gd name="T123" fmla="*/ 2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 h="131">
                <a:moveTo>
                  <a:pt x="116" y="12"/>
                </a:moveTo>
                <a:cubicBezTo>
                  <a:pt x="116" y="101"/>
                  <a:pt x="116" y="101"/>
                  <a:pt x="116" y="101"/>
                </a:cubicBezTo>
                <a:cubicBezTo>
                  <a:pt x="155" y="34"/>
                  <a:pt x="155" y="34"/>
                  <a:pt x="155" y="34"/>
                </a:cubicBezTo>
                <a:lnTo>
                  <a:pt x="116" y="12"/>
                </a:lnTo>
                <a:close/>
                <a:moveTo>
                  <a:pt x="9" y="8"/>
                </a:moveTo>
                <a:cubicBezTo>
                  <a:pt x="0" y="8"/>
                  <a:pt x="0" y="8"/>
                  <a:pt x="0" y="8"/>
                </a:cubicBezTo>
                <a:cubicBezTo>
                  <a:pt x="0" y="16"/>
                  <a:pt x="0" y="16"/>
                  <a:pt x="0" y="16"/>
                </a:cubicBezTo>
                <a:cubicBezTo>
                  <a:pt x="17" y="16"/>
                  <a:pt x="17" y="16"/>
                  <a:pt x="17" y="16"/>
                </a:cubicBezTo>
                <a:cubicBezTo>
                  <a:pt x="17" y="8"/>
                  <a:pt x="17" y="8"/>
                  <a:pt x="17" y="8"/>
                </a:cubicBezTo>
                <a:cubicBezTo>
                  <a:pt x="20" y="8"/>
                  <a:pt x="23" y="11"/>
                  <a:pt x="23" y="14"/>
                </a:cubicBezTo>
                <a:cubicBezTo>
                  <a:pt x="23" y="17"/>
                  <a:pt x="20" y="20"/>
                  <a:pt x="17" y="20"/>
                </a:cubicBezTo>
                <a:cubicBezTo>
                  <a:pt x="9" y="20"/>
                  <a:pt x="9" y="20"/>
                  <a:pt x="9" y="20"/>
                </a:cubicBezTo>
                <a:cubicBezTo>
                  <a:pt x="9" y="28"/>
                  <a:pt x="9" y="28"/>
                  <a:pt x="9" y="28"/>
                </a:cubicBezTo>
                <a:cubicBezTo>
                  <a:pt x="0" y="28"/>
                  <a:pt x="0" y="28"/>
                  <a:pt x="0" y="28"/>
                </a:cubicBezTo>
                <a:cubicBezTo>
                  <a:pt x="0" y="37"/>
                  <a:pt x="0" y="37"/>
                  <a:pt x="0" y="37"/>
                </a:cubicBezTo>
                <a:cubicBezTo>
                  <a:pt x="17" y="37"/>
                  <a:pt x="17" y="37"/>
                  <a:pt x="17" y="37"/>
                </a:cubicBezTo>
                <a:cubicBezTo>
                  <a:pt x="17" y="28"/>
                  <a:pt x="17" y="28"/>
                  <a:pt x="17" y="28"/>
                </a:cubicBezTo>
                <a:cubicBezTo>
                  <a:pt x="20" y="28"/>
                  <a:pt x="23" y="31"/>
                  <a:pt x="23" y="35"/>
                </a:cubicBezTo>
                <a:cubicBezTo>
                  <a:pt x="23" y="38"/>
                  <a:pt x="20" y="41"/>
                  <a:pt x="17" y="41"/>
                </a:cubicBezTo>
                <a:cubicBezTo>
                  <a:pt x="9" y="41"/>
                  <a:pt x="9" y="41"/>
                  <a:pt x="9" y="41"/>
                </a:cubicBezTo>
                <a:cubicBezTo>
                  <a:pt x="9" y="49"/>
                  <a:pt x="9" y="49"/>
                  <a:pt x="9" y="49"/>
                </a:cubicBezTo>
                <a:cubicBezTo>
                  <a:pt x="0" y="49"/>
                  <a:pt x="0" y="49"/>
                  <a:pt x="0" y="49"/>
                </a:cubicBezTo>
                <a:cubicBezTo>
                  <a:pt x="0" y="57"/>
                  <a:pt x="0" y="57"/>
                  <a:pt x="0" y="57"/>
                </a:cubicBezTo>
                <a:cubicBezTo>
                  <a:pt x="17" y="57"/>
                  <a:pt x="17" y="57"/>
                  <a:pt x="17" y="57"/>
                </a:cubicBezTo>
                <a:cubicBezTo>
                  <a:pt x="17" y="49"/>
                  <a:pt x="17" y="49"/>
                  <a:pt x="17" y="49"/>
                </a:cubicBezTo>
                <a:cubicBezTo>
                  <a:pt x="20" y="49"/>
                  <a:pt x="23" y="52"/>
                  <a:pt x="23" y="55"/>
                </a:cubicBezTo>
                <a:cubicBezTo>
                  <a:pt x="23" y="59"/>
                  <a:pt x="20" y="61"/>
                  <a:pt x="17" y="61"/>
                </a:cubicBezTo>
                <a:cubicBezTo>
                  <a:pt x="9" y="61"/>
                  <a:pt x="9" y="61"/>
                  <a:pt x="9" y="61"/>
                </a:cubicBezTo>
                <a:cubicBezTo>
                  <a:pt x="9" y="70"/>
                  <a:pt x="9" y="70"/>
                  <a:pt x="9" y="70"/>
                </a:cubicBezTo>
                <a:cubicBezTo>
                  <a:pt x="0" y="70"/>
                  <a:pt x="0" y="70"/>
                  <a:pt x="0" y="70"/>
                </a:cubicBezTo>
                <a:cubicBezTo>
                  <a:pt x="0" y="78"/>
                  <a:pt x="0" y="78"/>
                  <a:pt x="0" y="78"/>
                </a:cubicBezTo>
                <a:cubicBezTo>
                  <a:pt x="17" y="78"/>
                  <a:pt x="17" y="78"/>
                  <a:pt x="17" y="78"/>
                </a:cubicBezTo>
                <a:cubicBezTo>
                  <a:pt x="17" y="70"/>
                  <a:pt x="17" y="70"/>
                  <a:pt x="17" y="70"/>
                </a:cubicBezTo>
                <a:cubicBezTo>
                  <a:pt x="20" y="70"/>
                  <a:pt x="23" y="72"/>
                  <a:pt x="23" y="76"/>
                </a:cubicBezTo>
                <a:cubicBezTo>
                  <a:pt x="23" y="79"/>
                  <a:pt x="20" y="82"/>
                  <a:pt x="17" y="82"/>
                </a:cubicBezTo>
                <a:cubicBezTo>
                  <a:pt x="9" y="82"/>
                  <a:pt x="9" y="82"/>
                  <a:pt x="9" y="82"/>
                </a:cubicBezTo>
                <a:cubicBezTo>
                  <a:pt x="9" y="90"/>
                  <a:pt x="9" y="90"/>
                  <a:pt x="9" y="90"/>
                </a:cubicBezTo>
                <a:cubicBezTo>
                  <a:pt x="0" y="90"/>
                  <a:pt x="0" y="90"/>
                  <a:pt x="0" y="90"/>
                </a:cubicBezTo>
                <a:cubicBezTo>
                  <a:pt x="0" y="98"/>
                  <a:pt x="0" y="98"/>
                  <a:pt x="0" y="98"/>
                </a:cubicBezTo>
                <a:cubicBezTo>
                  <a:pt x="17" y="98"/>
                  <a:pt x="17" y="98"/>
                  <a:pt x="17" y="98"/>
                </a:cubicBezTo>
                <a:cubicBezTo>
                  <a:pt x="17" y="90"/>
                  <a:pt x="17" y="90"/>
                  <a:pt x="17" y="90"/>
                </a:cubicBezTo>
                <a:cubicBezTo>
                  <a:pt x="20" y="90"/>
                  <a:pt x="23" y="93"/>
                  <a:pt x="23" y="96"/>
                </a:cubicBezTo>
                <a:cubicBezTo>
                  <a:pt x="23" y="100"/>
                  <a:pt x="20" y="102"/>
                  <a:pt x="17" y="102"/>
                </a:cubicBezTo>
                <a:cubicBezTo>
                  <a:pt x="9" y="102"/>
                  <a:pt x="9" y="102"/>
                  <a:pt x="9" y="102"/>
                </a:cubicBezTo>
                <a:cubicBezTo>
                  <a:pt x="9" y="111"/>
                  <a:pt x="9" y="111"/>
                  <a:pt x="9" y="111"/>
                </a:cubicBezTo>
                <a:cubicBezTo>
                  <a:pt x="0" y="111"/>
                  <a:pt x="0" y="111"/>
                  <a:pt x="0" y="111"/>
                </a:cubicBezTo>
                <a:cubicBezTo>
                  <a:pt x="0" y="119"/>
                  <a:pt x="0" y="119"/>
                  <a:pt x="0" y="119"/>
                </a:cubicBezTo>
                <a:cubicBezTo>
                  <a:pt x="17" y="119"/>
                  <a:pt x="17" y="119"/>
                  <a:pt x="17" y="119"/>
                </a:cubicBezTo>
                <a:cubicBezTo>
                  <a:pt x="17" y="111"/>
                  <a:pt x="17" y="111"/>
                  <a:pt x="17" y="111"/>
                </a:cubicBezTo>
                <a:cubicBezTo>
                  <a:pt x="20" y="111"/>
                  <a:pt x="23" y="113"/>
                  <a:pt x="23" y="117"/>
                </a:cubicBezTo>
                <a:cubicBezTo>
                  <a:pt x="23" y="120"/>
                  <a:pt x="20" y="123"/>
                  <a:pt x="17" y="123"/>
                </a:cubicBezTo>
                <a:cubicBezTo>
                  <a:pt x="9" y="123"/>
                  <a:pt x="9" y="123"/>
                  <a:pt x="9" y="123"/>
                </a:cubicBezTo>
                <a:cubicBezTo>
                  <a:pt x="9" y="131"/>
                  <a:pt x="9" y="131"/>
                  <a:pt x="9" y="131"/>
                </a:cubicBezTo>
                <a:cubicBezTo>
                  <a:pt x="107" y="131"/>
                  <a:pt x="107" y="131"/>
                  <a:pt x="107" y="131"/>
                </a:cubicBezTo>
                <a:cubicBezTo>
                  <a:pt x="107" y="0"/>
                  <a:pt x="107" y="0"/>
                  <a:pt x="107" y="0"/>
                </a:cubicBezTo>
                <a:cubicBezTo>
                  <a:pt x="9" y="0"/>
                  <a:pt x="9" y="0"/>
                  <a:pt x="9" y="0"/>
                </a:cubicBezTo>
                <a:lnTo>
                  <a:pt x="9" y="8"/>
                </a:lnTo>
                <a:close/>
                <a:moveTo>
                  <a:pt x="33" y="20"/>
                </a:moveTo>
                <a:cubicBezTo>
                  <a:pt x="83" y="20"/>
                  <a:pt x="83" y="20"/>
                  <a:pt x="83" y="20"/>
                </a:cubicBezTo>
                <a:cubicBezTo>
                  <a:pt x="83" y="45"/>
                  <a:pt x="83" y="45"/>
                  <a:pt x="83" y="45"/>
                </a:cubicBezTo>
                <a:cubicBezTo>
                  <a:pt x="33" y="45"/>
                  <a:pt x="33" y="45"/>
                  <a:pt x="33" y="45"/>
                </a:cubicBezTo>
                <a:lnTo>
                  <a:pt x="33" y="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字魂59号-创粗黑" panose="00000500000000000000" pitchFamily="2" charset="-122"/>
            </a:endParaRPr>
          </a:p>
        </p:txBody>
      </p:sp>
      <p:sp>
        <p:nvSpPr>
          <p:cNvPr id="10" name="Freeform 21">
            <a:extLst>
              <a:ext uri="{FF2B5EF4-FFF2-40B4-BE49-F238E27FC236}">
                <a16:creationId xmlns:a16="http://schemas.microsoft.com/office/drawing/2014/main" id="{4CF7181C-0DEA-4BC7-9647-11E2CA90488A}"/>
              </a:ext>
            </a:extLst>
          </p:cNvPr>
          <p:cNvSpPr>
            <a:spLocks noEditPoints="1"/>
          </p:cNvSpPr>
          <p:nvPr/>
        </p:nvSpPr>
        <p:spPr bwMode="auto">
          <a:xfrm>
            <a:off x="4437544" y="3068908"/>
            <a:ext cx="446713" cy="495773"/>
          </a:xfrm>
          <a:custGeom>
            <a:avLst/>
            <a:gdLst>
              <a:gd name="T0" fmla="*/ 107 w 131"/>
              <a:gd name="T1" fmla="*/ 106 h 145"/>
              <a:gd name="T2" fmla="*/ 107 w 131"/>
              <a:gd name="T3" fmla="*/ 116 h 145"/>
              <a:gd name="T4" fmla="*/ 98 w 131"/>
              <a:gd name="T5" fmla="*/ 124 h 145"/>
              <a:gd name="T6" fmla="*/ 94 w 131"/>
              <a:gd name="T7" fmla="*/ 124 h 145"/>
              <a:gd name="T8" fmla="*/ 86 w 131"/>
              <a:gd name="T9" fmla="*/ 116 h 145"/>
              <a:gd name="T10" fmla="*/ 86 w 131"/>
              <a:gd name="T11" fmla="*/ 114 h 145"/>
              <a:gd name="T12" fmla="*/ 45 w 131"/>
              <a:gd name="T13" fmla="*/ 113 h 145"/>
              <a:gd name="T14" fmla="*/ 45 w 131"/>
              <a:gd name="T15" fmla="*/ 116 h 145"/>
              <a:gd name="T16" fmla="*/ 37 w 131"/>
              <a:gd name="T17" fmla="*/ 124 h 145"/>
              <a:gd name="T18" fmla="*/ 33 w 131"/>
              <a:gd name="T19" fmla="*/ 124 h 145"/>
              <a:gd name="T20" fmla="*/ 24 w 131"/>
              <a:gd name="T21" fmla="*/ 116 h 145"/>
              <a:gd name="T22" fmla="*/ 24 w 131"/>
              <a:gd name="T23" fmla="*/ 106 h 145"/>
              <a:gd name="T24" fmla="*/ 10 w 131"/>
              <a:gd name="T25" fmla="*/ 98 h 145"/>
              <a:gd name="T26" fmla="*/ 4 w 131"/>
              <a:gd name="T27" fmla="*/ 90 h 145"/>
              <a:gd name="T28" fmla="*/ 4 w 131"/>
              <a:gd name="T29" fmla="*/ 132 h 145"/>
              <a:gd name="T30" fmla="*/ 16 w 131"/>
              <a:gd name="T31" fmla="*/ 145 h 145"/>
              <a:gd name="T32" fmla="*/ 115 w 131"/>
              <a:gd name="T33" fmla="*/ 145 h 145"/>
              <a:gd name="T34" fmla="*/ 127 w 131"/>
              <a:gd name="T35" fmla="*/ 132 h 145"/>
              <a:gd name="T36" fmla="*/ 127 w 131"/>
              <a:gd name="T37" fmla="*/ 90 h 145"/>
              <a:gd name="T38" fmla="*/ 120 w 131"/>
              <a:gd name="T39" fmla="*/ 98 h 145"/>
              <a:gd name="T40" fmla="*/ 107 w 131"/>
              <a:gd name="T41" fmla="*/ 106 h 145"/>
              <a:gd name="T42" fmla="*/ 37 w 131"/>
              <a:gd name="T43" fmla="*/ 116 h 145"/>
              <a:gd name="T44" fmla="*/ 41 w 131"/>
              <a:gd name="T45" fmla="*/ 112 h 145"/>
              <a:gd name="T46" fmla="*/ 41 w 131"/>
              <a:gd name="T47" fmla="*/ 104 h 145"/>
              <a:gd name="T48" fmla="*/ 37 w 131"/>
              <a:gd name="T49" fmla="*/ 99 h 145"/>
              <a:gd name="T50" fmla="*/ 33 w 131"/>
              <a:gd name="T51" fmla="*/ 99 h 145"/>
              <a:gd name="T52" fmla="*/ 28 w 131"/>
              <a:gd name="T53" fmla="*/ 104 h 145"/>
              <a:gd name="T54" fmla="*/ 28 w 131"/>
              <a:gd name="T55" fmla="*/ 112 h 145"/>
              <a:gd name="T56" fmla="*/ 33 w 131"/>
              <a:gd name="T57" fmla="*/ 116 h 145"/>
              <a:gd name="T58" fmla="*/ 37 w 131"/>
              <a:gd name="T59" fmla="*/ 116 h 145"/>
              <a:gd name="T60" fmla="*/ 98 w 131"/>
              <a:gd name="T61" fmla="*/ 116 h 145"/>
              <a:gd name="T62" fmla="*/ 102 w 131"/>
              <a:gd name="T63" fmla="*/ 112 h 145"/>
              <a:gd name="T64" fmla="*/ 102 w 131"/>
              <a:gd name="T65" fmla="*/ 104 h 145"/>
              <a:gd name="T66" fmla="*/ 98 w 131"/>
              <a:gd name="T67" fmla="*/ 99 h 145"/>
              <a:gd name="T68" fmla="*/ 94 w 131"/>
              <a:gd name="T69" fmla="*/ 99 h 145"/>
              <a:gd name="T70" fmla="*/ 90 w 131"/>
              <a:gd name="T71" fmla="*/ 104 h 145"/>
              <a:gd name="T72" fmla="*/ 90 w 131"/>
              <a:gd name="T73" fmla="*/ 112 h 145"/>
              <a:gd name="T74" fmla="*/ 94 w 131"/>
              <a:gd name="T75" fmla="*/ 116 h 145"/>
              <a:gd name="T76" fmla="*/ 98 w 131"/>
              <a:gd name="T77" fmla="*/ 116 h 145"/>
              <a:gd name="T78" fmla="*/ 119 w 131"/>
              <a:gd name="T79" fmla="*/ 38 h 145"/>
              <a:gd name="T80" fmla="*/ 98 w 131"/>
              <a:gd name="T81" fmla="*/ 38 h 145"/>
              <a:gd name="T82" fmla="*/ 33 w 131"/>
              <a:gd name="T83" fmla="*/ 38 h 145"/>
              <a:gd name="T84" fmla="*/ 12 w 131"/>
              <a:gd name="T85" fmla="*/ 38 h 145"/>
              <a:gd name="T86" fmla="*/ 0 w 131"/>
              <a:gd name="T87" fmla="*/ 50 h 145"/>
              <a:gd name="T88" fmla="*/ 0 w 131"/>
              <a:gd name="T89" fmla="*/ 69 h 145"/>
              <a:gd name="T90" fmla="*/ 10 w 131"/>
              <a:gd name="T91" fmla="*/ 90 h 145"/>
              <a:gd name="T92" fmla="*/ 26 w 131"/>
              <a:gd name="T93" fmla="*/ 99 h 145"/>
              <a:gd name="T94" fmla="*/ 33 w 131"/>
              <a:gd name="T95" fmla="*/ 95 h 145"/>
              <a:gd name="T96" fmla="*/ 37 w 131"/>
              <a:gd name="T97" fmla="*/ 95 h 145"/>
              <a:gd name="T98" fmla="*/ 45 w 131"/>
              <a:gd name="T99" fmla="*/ 104 h 145"/>
              <a:gd name="T100" fmla="*/ 45 w 131"/>
              <a:gd name="T101" fmla="*/ 106 h 145"/>
              <a:gd name="T102" fmla="*/ 86 w 131"/>
              <a:gd name="T103" fmla="*/ 106 h 145"/>
              <a:gd name="T104" fmla="*/ 86 w 131"/>
              <a:gd name="T105" fmla="*/ 104 h 145"/>
              <a:gd name="T106" fmla="*/ 94 w 131"/>
              <a:gd name="T107" fmla="*/ 95 h 145"/>
              <a:gd name="T108" fmla="*/ 98 w 131"/>
              <a:gd name="T109" fmla="*/ 95 h 145"/>
              <a:gd name="T110" fmla="*/ 105 w 131"/>
              <a:gd name="T111" fmla="*/ 99 h 145"/>
              <a:gd name="T112" fmla="*/ 120 w 131"/>
              <a:gd name="T113" fmla="*/ 90 h 145"/>
              <a:gd name="T114" fmla="*/ 131 w 131"/>
              <a:gd name="T115" fmla="*/ 69 h 145"/>
              <a:gd name="T116" fmla="*/ 131 w 131"/>
              <a:gd name="T117" fmla="*/ 50 h 145"/>
              <a:gd name="T118" fmla="*/ 119 w 131"/>
              <a:gd name="T119" fmla="*/ 38 h 145"/>
              <a:gd name="T120" fmla="*/ 46 w 131"/>
              <a:gd name="T121" fmla="*/ 38 h 145"/>
              <a:gd name="T122" fmla="*/ 85 w 131"/>
              <a:gd name="T123" fmla="*/ 38 h 145"/>
              <a:gd name="T124" fmla="*/ 46 w 131"/>
              <a:gd name="T125" fmla="*/ 3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1" h="145">
                <a:moveTo>
                  <a:pt x="107" y="106"/>
                </a:moveTo>
                <a:cubicBezTo>
                  <a:pt x="107" y="116"/>
                  <a:pt x="107" y="116"/>
                  <a:pt x="107" y="116"/>
                </a:cubicBezTo>
                <a:cubicBezTo>
                  <a:pt x="107" y="120"/>
                  <a:pt x="103" y="124"/>
                  <a:pt x="98" y="124"/>
                </a:cubicBezTo>
                <a:cubicBezTo>
                  <a:pt x="94" y="124"/>
                  <a:pt x="94" y="124"/>
                  <a:pt x="94" y="124"/>
                </a:cubicBezTo>
                <a:cubicBezTo>
                  <a:pt x="90" y="124"/>
                  <a:pt x="86" y="120"/>
                  <a:pt x="86" y="116"/>
                </a:cubicBezTo>
                <a:cubicBezTo>
                  <a:pt x="86" y="114"/>
                  <a:pt x="86" y="114"/>
                  <a:pt x="86" y="114"/>
                </a:cubicBezTo>
                <a:cubicBezTo>
                  <a:pt x="72" y="117"/>
                  <a:pt x="58" y="116"/>
                  <a:pt x="45" y="113"/>
                </a:cubicBezTo>
                <a:cubicBezTo>
                  <a:pt x="45" y="116"/>
                  <a:pt x="45" y="116"/>
                  <a:pt x="45" y="116"/>
                </a:cubicBezTo>
                <a:cubicBezTo>
                  <a:pt x="45" y="120"/>
                  <a:pt x="41" y="124"/>
                  <a:pt x="37" y="124"/>
                </a:cubicBezTo>
                <a:cubicBezTo>
                  <a:pt x="33" y="124"/>
                  <a:pt x="33" y="124"/>
                  <a:pt x="33" y="124"/>
                </a:cubicBezTo>
                <a:cubicBezTo>
                  <a:pt x="28" y="124"/>
                  <a:pt x="24" y="120"/>
                  <a:pt x="24" y="116"/>
                </a:cubicBezTo>
                <a:cubicBezTo>
                  <a:pt x="24" y="106"/>
                  <a:pt x="24" y="106"/>
                  <a:pt x="24" y="106"/>
                </a:cubicBezTo>
                <a:cubicBezTo>
                  <a:pt x="20" y="104"/>
                  <a:pt x="15" y="101"/>
                  <a:pt x="10" y="98"/>
                </a:cubicBezTo>
                <a:cubicBezTo>
                  <a:pt x="8" y="96"/>
                  <a:pt x="6" y="93"/>
                  <a:pt x="4" y="90"/>
                </a:cubicBezTo>
                <a:cubicBezTo>
                  <a:pt x="4" y="132"/>
                  <a:pt x="4" y="132"/>
                  <a:pt x="4" y="132"/>
                </a:cubicBezTo>
                <a:cubicBezTo>
                  <a:pt x="4" y="139"/>
                  <a:pt x="9" y="145"/>
                  <a:pt x="16" y="145"/>
                </a:cubicBezTo>
                <a:cubicBezTo>
                  <a:pt x="115" y="145"/>
                  <a:pt x="115" y="145"/>
                  <a:pt x="115" y="145"/>
                </a:cubicBezTo>
                <a:cubicBezTo>
                  <a:pt x="122" y="145"/>
                  <a:pt x="127" y="139"/>
                  <a:pt x="127" y="132"/>
                </a:cubicBezTo>
                <a:cubicBezTo>
                  <a:pt x="127" y="90"/>
                  <a:pt x="127" y="90"/>
                  <a:pt x="127" y="90"/>
                </a:cubicBezTo>
                <a:cubicBezTo>
                  <a:pt x="125" y="93"/>
                  <a:pt x="123" y="96"/>
                  <a:pt x="120" y="98"/>
                </a:cubicBezTo>
                <a:cubicBezTo>
                  <a:pt x="116" y="101"/>
                  <a:pt x="111" y="104"/>
                  <a:pt x="107" y="106"/>
                </a:cubicBezTo>
                <a:close/>
                <a:moveTo>
                  <a:pt x="37" y="116"/>
                </a:moveTo>
                <a:cubicBezTo>
                  <a:pt x="39" y="116"/>
                  <a:pt x="41" y="114"/>
                  <a:pt x="41" y="112"/>
                </a:cubicBezTo>
                <a:cubicBezTo>
                  <a:pt x="41" y="104"/>
                  <a:pt x="41" y="104"/>
                  <a:pt x="41" y="104"/>
                </a:cubicBezTo>
                <a:cubicBezTo>
                  <a:pt x="41" y="101"/>
                  <a:pt x="39" y="99"/>
                  <a:pt x="37" y="99"/>
                </a:cubicBezTo>
                <a:cubicBezTo>
                  <a:pt x="33" y="99"/>
                  <a:pt x="33" y="99"/>
                  <a:pt x="33" y="99"/>
                </a:cubicBezTo>
                <a:cubicBezTo>
                  <a:pt x="30" y="99"/>
                  <a:pt x="28" y="101"/>
                  <a:pt x="28" y="104"/>
                </a:cubicBezTo>
                <a:cubicBezTo>
                  <a:pt x="28" y="112"/>
                  <a:pt x="28" y="112"/>
                  <a:pt x="28" y="112"/>
                </a:cubicBezTo>
                <a:cubicBezTo>
                  <a:pt x="28" y="114"/>
                  <a:pt x="30" y="116"/>
                  <a:pt x="33" y="116"/>
                </a:cubicBezTo>
                <a:lnTo>
                  <a:pt x="37" y="116"/>
                </a:lnTo>
                <a:close/>
                <a:moveTo>
                  <a:pt x="98" y="116"/>
                </a:moveTo>
                <a:cubicBezTo>
                  <a:pt x="101" y="116"/>
                  <a:pt x="102" y="114"/>
                  <a:pt x="102" y="112"/>
                </a:cubicBezTo>
                <a:cubicBezTo>
                  <a:pt x="102" y="104"/>
                  <a:pt x="102" y="104"/>
                  <a:pt x="102" y="104"/>
                </a:cubicBezTo>
                <a:cubicBezTo>
                  <a:pt x="102" y="101"/>
                  <a:pt x="101" y="99"/>
                  <a:pt x="98" y="99"/>
                </a:cubicBezTo>
                <a:cubicBezTo>
                  <a:pt x="94" y="99"/>
                  <a:pt x="94" y="99"/>
                  <a:pt x="94" y="99"/>
                </a:cubicBezTo>
                <a:cubicBezTo>
                  <a:pt x="92" y="99"/>
                  <a:pt x="90" y="101"/>
                  <a:pt x="90" y="104"/>
                </a:cubicBezTo>
                <a:cubicBezTo>
                  <a:pt x="90" y="112"/>
                  <a:pt x="90" y="112"/>
                  <a:pt x="90" y="112"/>
                </a:cubicBezTo>
                <a:cubicBezTo>
                  <a:pt x="90" y="114"/>
                  <a:pt x="92" y="116"/>
                  <a:pt x="94" y="116"/>
                </a:cubicBezTo>
                <a:lnTo>
                  <a:pt x="98" y="116"/>
                </a:lnTo>
                <a:close/>
                <a:moveTo>
                  <a:pt x="119" y="38"/>
                </a:moveTo>
                <a:cubicBezTo>
                  <a:pt x="98" y="38"/>
                  <a:pt x="98" y="38"/>
                  <a:pt x="98" y="38"/>
                </a:cubicBezTo>
                <a:cubicBezTo>
                  <a:pt x="94" y="0"/>
                  <a:pt x="37" y="0"/>
                  <a:pt x="33" y="38"/>
                </a:cubicBezTo>
                <a:cubicBezTo>
                  <a:pt x="12" y="38"/>
                  <a:pt x="12" y="38"/>
                  <a:pt x="12" y="38"/>
                </a:cubicBezTo>
                <a:cubicBezTo>
                  <a:pt x="5" y="38"/>
                  <a:pt x="0" y="43"/>
                  <a:pt x="0" y="50"/>
                </a:cubicBezTo>
                <a:cubicBezTo>
                  <a:pt x="0" y="62"/>
                  <a:pt x="0" y="56"/>
                  <a:pt x="0" y="69"/>
                </a:cubicBezTo>
                <a:cubicBezTo>
                  <a:pt x="0" y="75"/>
                  <a:pt x="4" y="85"/>
                  <a:pt x="10" y="90"/>
                </a:cubicBezTo>
                <a:cubicBezTo>
                  <a:pt x="15" y="94"/>
                  <a:pt x="20" y="97"/>
                  <a:pt x="26" y="99"/>
                </a:cubicBezTo>
                <a:cubicBezTo>
                  <a:pt x="27" y="97"/>
                  <a:pt x="30" y="95"/>
                  <a:pt x="33" y="95"/>
                </a:cubicBezTo>
                <a:cubicBezTo>
                  <a:pt x="37" y="95"/>
                  <a:pt x="37" y="95"/>
                  <a:pt x="37" y="95"/>
                </a:cubicBezTo>
                <a:cubicBezTo>
                  <a:pt x="41" y="95"/>
                  <a:pt x="45" y="99"/>
                  <a:pt x="45" y="104"/>
                </a:cubicBezTo>
                <a:cubicBezTo>
                  <a:pt x="45" y="106"/>
                  <a:pt x="45" y="106"/>
                  <a:pt x="45" y="106"/>
                </a:cubicBezTo>
                <a:cubicBezTo>
                  <a:pt x="58" y="109"/>
                  <a:pt x="72" y="109"/>
                  <a:pt x="86" y="106"/>
                </a:cubicBezTo>
                <a:cubicBezTo>
                  <a:pt x="86" y="104"/>
                  <a:pt x="86" y="104"/>
                  <a:pt x="86" y="104"/>
                </a:cubicBezTo>
                <a:cubicBezTo>
                  <a:pt x="86" y="99"/>
                  <a:pt x="90" y="95"/>
                  <a:pt x="94" y="95"/>
                </a:cubicBezTo>
                <a:cubicBezTo>
                  <a:pt x="98" y="95"/>
                  <a:pt x="98" y="95"/>
                  <a:pt x="98" y="95"/>
                </a:cubicBezTo>
                <a:cubicBezTo>
                  <a:pt x="101" y="95"/>
                  <a:pt x="104" y="97"/>
                  <a:pt x="105" y="99"/>
                </a:cubicBezTo>
                <a:cubicBezTo>
                  <a:pt x="110" y="97"/>
                  <a:pt x="116" y="94"/>
                  <a:pt x="120" y="90"/>
                </a:cubicBezTo>
                <a:cubicBezTo>
                  <a:pt x="127" y="85"/>
                  <a:pt x="131" y="75"/>
                  <a:pt x="131" y="69"/>
                </a:cubicBezTo>
                <a:cubicBezTo>
                  <a:pt x="131" y="56"/>
                  <a:pt x="131" y="62"/>
                  <a:pt x="131" y="50"/>
                </a:cubicBezTo>
                <a:cubicBezTo>
                  <a:pt x="131" y="43"/>
                  <a:pt x="126" y="38"/>
                  <a:pt x="119" y="38"/>
                </a:cubicBezTo>
                <a:close/>
                <a:moveTo>
                  <a:pt x="46" y="38"/>
                </a:moveTo>
                <a:cubicBezTo>
                  <a:pt x="50" y="16"/>
                  <a:pt x="81" y="16"/>
                  <a:pt x="85" y="38"/>
                </a:cubicBezTo>
                <a:lnTo>
                  <a:pt x="46"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字魂59号-创粗黑" panose="00000500000000000000" pitchFamily="2" charset="-122"/>
            </a:endParaRPr>
          </a:p>
        </p:txBody>
      </p:sp>
      <p:sp>
        <p:nvSpPr>
          <p:cNvPr id="11" name="Freeform 12">
            <a:extLst>
              <a:ext uri="{FF2B5EF4-FFF2-40B4-BE49-F238E27FC236}">
                <a16:creationId xmlns:a16="http://schemas.microsoft.com/office/drawing/2014/main" id="{ADEBB203-4FE5-485C-80EC-613E77F0847B}"/>
              </a:ext>
            </a:extLst>
          </p:cNvPr>
          <p:cNvSpPr>
            <a:spLocks/>
          </p:cNvSpPr>
          <p:nvPr/>
        </p:nvSpPr>
        <p:spPr bwMode="auto">
          <a:xfrm>
            <a:off x="1494490" y="3097313"/>
            <a:ext cx="503520" cy="438965"/>
          </a:xfrm>
          <a:custGeom>
            <a:avLst/>
            <a:gdLst>
              <a:gd name="T0" fmla="*/ 64 w 148"/>
              <a:gd name="T1" fmla="*/ 121 h 128"/>
              <a:gd name="T2" fmla="*/ 64 w 148"/>
              <a:gd name="T3" fmla="*/ 123 h 128"/>
              <a:gd name="T4" fmla="*/ 74 w 148"/>
              <a:gd name="T5" fmla="*/ 128 h 128"/>
              <a:gd name="T6" fmla="*/ 83 w 148"/>
              <a:gd name="T7" fmla="*/ 123 h 128"/>
              <a:gd name="T8" fmla="*/ 83 w 148"/>
              <a:gd name="T9" fmla="*/ 121 h 128"/>
              <a:gd name="T10" fmla="*/ 93 w 148"/>
              <a:gd name="T11" fmla="*/ 118 h 128"/>
              <a:gd name="T12" fmla="*/ 148 w 148"/>
              <a:gd name="T13" fmla="*/ 123 h 128"/>
              <a:gd name="T14" fmla="*/ 148 w 148"/>
              <a:gd name="T15" fmla="*/ 24 h 128"/>
              <a:gd name="T16" fmla="*/ 139 w 148"/>
              <a:gd name="T17" fmla="*/ 23 h 128"/>
              <a:gd name="T18" fmla="*/ 139 w 148"/>
              <a:gd name="T19" fmla="*/ 109 h 128"/>
              <a:gd name="T20" fmla="*/ 94 w 148"/>
              <a:gd name="T21" fmla="*/ 104 h 128"/>
              <a:gd name="T22" fmla="*/ 77 w 148"/>
              <a:gd name="T23" fmla="*/ 119 h 128"/>
              <a:gd name="T24" fmla="*/ 75 w 148"/>
              <a:gd name="T25" fmla="*/ 118 h 128"/>
              <a:gd name="T26" fmla="*/ 89 w 148"/>
              <a:gd name="T27" fmla="*/ 99 h 128"/>
              <a:gd name="T28" fmla="*/ 131 w 148"/>
              <a:gd name="T29" fmla="*/ 96 h 128"/>
              <a:gd name="T30" fmla="*/ 131 w 148"/>
              <a:gd name="T31" fmla="*/ 0 h 128"/>
              <a:gd name="T32" fmla="*/ 111 w 148"/>
              <a:gd name="T33" fmla="*/ 5 h 128"/>
              <a:gd name="T34" fmla="*/ 111 w 148"/>
              <a:gd name="T35" fmla="*/ 76 h 128"/>
              <a:gd name="T36" fmla="*/ 100 w 148"/>
              <a:gd name="T37" fmla="*/ 70 h 128"/>
              <a:gd name="T38" fmla="*/ 90 w 148"/>
              <a:gd name="T39" fmla="*/ 83 h 128"/>
              <a:gd name="T40" fmla="*/ 90 w 148"/>
              <a:gd name="T41" fmla="*/ 11 h 128"/>
              <a:gd name="T42" fmla="*/ 90 w 148"/>
              <a:gd name="T43" fmla="*/ 12 h 128"/>
              <a:gd name="T44" fmla="*/ 74 w 148"/>
              <a:gd name="T45" fmla="*/ 26 h 128"/>
              <a:gd name="T46" fmla="*/ 57 w 148"/>
              <a:gd name="T47" fmla="*/ 12 h 128"/>
              <a:gd name="T48" fmla="*/ 16 w 148"/>
              <a:gd name="T49" fmla="*/ 0 h 128"/>
              <a:gd name="T50" fmla="*/ 16 w 148"/>
              <a:gd name="T51" fmla="*/ 96 h 128"/>
              <a:gd name="T52" fmla="*/ 57 w 148"/>
              <a:gd name="T53" fmla="*/ 99 h 128"/>
              <a:gd name="T54" fmla="*/ 72 w 148"/>
              <a:gd name="T55" fmla="*/ 118 h 128"/>
              <a:gd name="T56" fmla="*/ 70 w 148"/>
              <a:gd name="T57" fmla="*/ 119 h 128"/>
              <a:gd name="T58" fmla="*/ 53 w 148"/>
              <a:gd name="T59" fmla="*/ 104 h 128"/>
              <a:gd name="T60" fmla="*/ 8 w 148"/>
              <a:gd name="T61" fmla="*/ 109 h 128"/>
              <a:gd name="T62" fmla="*/ 8 w 148"/>
              <a:gd name="T63" fmla="*/ 23 h 128"/>
              <a:gd name="T64" fmla="*/ 0 w 148"/>
              <a:gd name="T65" fmla="*/ 24 h 128"/>
              <a:gd name="T66" fmla="*/ 0 w 148"/>
              <a:gd name="T67" fmla="*/ 123 h 128"/>
              <a:gd name="T68" fmla="*/ 54 w 148"/>
              <a:gd name="T69" fmla="*/ 118 h 128"/>
              <a:gd name="T70" fmla="*/ 64 w 148"/>
              <a:gd name="T71" fmla="*/ 12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 h="128">
                <a:moveTo>
                  <a:pt x="64" y="121"/>
                </a:moveTo>
                <a:cubicBezTo>
                  <a:pt x="64" y="122"/>
                  <a:pt x="64" y="122"/>
                  <a:pt x="64" y="123"/>
                </a:cubicBezTo>
                <a:cubicBezTo>
                  <a:pt x="64" y="126"/>
                  <a:pt x="68" y="128"/>
                  <a:pt x="74" y="128"/>
                </a:cubicBezTo>
                <a:cubicBezTo>
                  <a:pt x="79" y="128"/>
                  <a:pt x="83" y="126"/>
                  <a:pt x="83" y="123"/>
                </a:cubicBezTo>
                <a:cubicBezTo>
                  <a:pt x="83" y="122"/>
                  <a:pt x="83" y="122"/>
                  <a:pt x="83" y="121"/>
                </a:cubicBezTo>
                <a:cubicBezTo>
                  <a:pt x="86" y="120"/>
                  <a:pt x="89" y="118"/>
                  <a:pt x="93" y="118"/>
                </a:cubicBezTo>
                <a:cubicBezTo>
                  <a:pt x="115" y="118"/>
                  <a:pt x="148" y="123"/>
                  <a:pt x="148" y="123"/>
                </a:cubicBezTo>
                <a:cubicBezTo>
                  <a:pt x="148" y="24"/>
                  <a:pt x="148" y="24"/>
                  <a:pt x="148" y="24"/>
                </a:cubicBezTo>
                <a:cubicBezTo>
                  <a:pt x="148" y="24"/>
                  <a:pt x="144" y="23"/>
                  <a:pt x="139" y="23"/>
                </a:cubicBezTo>
                <a:cubicBezTo>
                  <a:pt x="139" y="109"/>
                  <a:pt x="139" y="109"/>
                  <a:pt x="139" y="109"/>
                </a:cubicBezTo>
                <a:cubicBezTo>
                  <a:pt x="139" y="109"/>
                  <a:pt x="113" y="98"/>
                  <a:pt x="94" y="104"/>
                </a:cubicBezTo>
                <a:cubicBezTo>
                  <a:pt x="87" y="106"/>
                  <a:pt x="81" y="114"/>
                  <a:pt x="77" y="119"/>
                </a:cubicBezTo>
                <a:cubicBezTo>
                  <a:pt x="76" y="118"/>
                  <a:pt x="76" y="118"/>
                  <a:pt x="75" y="118"/>
                </a:cubicBezTo>
                <a:cubicBezTo>
                  <a:pt x="78" y="113"/>
                  <a:pt x="83" y="103"/>
                  <a:pt x="89" y="99"/>
                </a:cubicBezTo>
                <a:cubicBezTo>
                  <a:pt x="107" y="91"/>
                  <a:pt x="131" y="96"/>
                  <a:pt x="131" y="96"/>
                </a:cubicBezTo>
                <a:cubicBezTo>
                  <a:pt x="131" y="0"/>
                  <a:pt x="131" y="0"/>
                  <a:pt x="131" y="0"/>
                </a:cubicBezTo>
                <a:cubicBezTo>
                  <a:pt x="131" y="0"/>
                  <a:pt x="122" y="2"/>
                  <a:pt x="111" y="5"/>
                </a:cubicBezTo>
                <a:cubicBezTo>
                  <a:pt x="111" y="76"/>
                  <a:pt x="111" y="76"/>
                  <a:pt x="111" y="76"/>
                </a:cubicBezTo>
                <a:cubicBezTo>
                  <a:pt x="100" y="70"/>
                  <a:pt x="100" y="70"/>
                  <a:pt x="100" y="70"/>
                </a:cubicBezTo>
                <a:cubicBezTo>
                  <a:pt x="90" y="83"/>
                  <a:pt x="90" y="83"/>
                  <a:pt x="90" y="83"/>
                </a:cubicBezTo>
                <a:cubicBezTo>
                  <a:pt x="90" y="11"/>
                  <a:pt x="90" y="11"/>
                  <a:pt x="90" y="11"/>
                </a:cubicBezTo>
                <a:cubicBezTo>
                  <a:pt x="90" y="11"/>
                  <a:pt x="90" y="11"/>
                  <a:pt x="90" y="12"/>
                </a:cubicBezTo>
                <a:cubicBezTo>
                  <a:pt x="81" y="15"/>
                  <a:pt x="74" y="26"/>
                  <a:pt x="74" y="26"/>
                </a:cubicBezTo>
                <a:cubicBezTo>
                  <a:pt x="74" y="26"/>
                  <a:pt x="66" y="15"/>
                  <a:pt x="57" y="12"/>
                </a:cubicBezTo>
                <a:cubicBezTo>
                  <a:pt x="40" y="5"/>
                  <a:pt x="16" y="0"/>
                  <a:pt x="16" y="0"/>
                </a:cubicBezTo>
                <a:cubicBezTo>
                  <a:pt x="16" y="96"/>
                  <a:pt x="16" y="96"/>
                  <a:pt x="16" y="96"/>
                </a:cubicBezTo>
                <a:cubicBezTo>
                  <a:pt x="16" y="96"/>
                  <a:pt x="40" y="91"/>
                  <a:pt x="57" y="99"/>
                </a:cubicBezTo>
                <a:cubicBezTo>
                  <a:pt x="64" y="103"/>
                  <a:pt x="69" y="113"/>
                  <a:pt x="72" y="118"/>
                </a:cubicBezTo>
                <a:cubicBezTo>
                  <a:pt x="71" y="118"/>
                  <a:pt x="71" y="118"/>
                  <a:pt x="70" y="119"/>
                </a:cubicBezTo>
                <a:cubicBezTo>
                  <a:pt x="67" y="114"/>
                  <a:pt x="60" y="106"/>
                  <a:pt x="53" y="104"/>
                </a:cubicBezTo>
                <a:cubicBezTo>
                  <a:pt x="34" y="98"/>
                  <a:pt x="8" y="109"/>
                  <a:pt x="8" y="109"/>
                </a:cubicBezTo>
                <a:cubicBezTo>
                  <a:pt x="8" y="23"/>
                  <a:pt x="8" y="23"/>
                  <a:pt x="8" y="23"/>
                </a:cubicBezTo>
                <a:cubicBezTo>
                  <a:pt x="3" y="23"/>
                  <a:pt x="0" y="24"/>
                  <a:pt x="0" y="24"/>
                </a:cubicBezTo>
                <a:cubicBezTo>
                  <a:pt x="0" y="123"/>
                  <a:pt x="0" y="123"/>
                  <a:pt x="0" y="123"/>
                </a:cubicBezTo>
                <a:cubicBezTo>
                  <a:pt x="0" y="123"/>
                  <a:pt x="32" y="118"/>
                  <a:pt x="54" y="118"/>
                </a:cubicBezTo>
                <a:cubicBezTo>
                  <a:pt x="58" y="118"/>
                  <a:pt x="61" y="120"/>
                  <a:pt x="64" y="1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字魂59号-创粗黑" panose="00000500000000000000" pitchFamily="2" charset="-122"/>
            </a:endParaRPr>
          </a:p>
        </p:txBody>
      </p:sp>
      <p:sp>
        <p:nvSpPr>
          <p:cNvPr id="12" name="文本框 11">
            <a:extLst>
              <a:ext uri="{FF2B5EF4-FFF2-40B4-BE49-F238E27FC236}">
                <a16:creationId xmlns:a16="http://schemas.microsoft.com/office/drawing/2014/main" id="{3FBEA36D-BB70-4242-9DBF-040A0C97CD51}"/>
              </a:ext>
            </a:extLst>
          </p:cNvPr>
          <p:cNvSpPr txBox="1"/>
          <p:nvPr/>
        </p:nvSpPr>
        <p:spPr>
          <a:xfrm>
            <a:off x="1494490" y="3488246"/>
            <a:ext cx="503520" cy="923330"/>
          </a:xfrm>
          <a:prstGeom prst="rect">
            <a:avLst/>
          </a:prstGeom>
          <a:noFill/>
        </p:spPr>
        <p:txBody>
          <a:bodyPr wrap="square" rtlCol="0">
            <a:spAutoFit/>
          </a:bodyPr>
          <a:lstStyle/>
          <a:p>
            <a:r>
              <a:rPr lang="en-US" altLang="zh-CN" sz="5400" dirty="0">
                <a:solidFill>
                  <a:schemeClr val="bg1"/>
                </a:solidFill>
                <a:latin typeface="Aharoni" panose="02010803020104030203" pitchFamily="2" charset="-79"/>
                <a:ea typeface="字魂59号-创粗黑" panose="00000500000000000000" pitchFamily="2" charset="-122"/>
                <a:cs typeface="Aharoni" panose="02010803020104030203" pitchFamily="2" charset="-79"/>
              </a:rPr>
              <a:t>1</a:t>
            </a:r>
            <a:endParaRPr lang="zh-CN" altLang="en-US" sz="5400" dirty="0">
              <a:solidFill>
                <a:schemeClr val="bg1"/>
              </a:solidFill>
              <a:latin typeface="Aharoni" panose="02010803020104030203" pitchFamily="2" charset="-79"/>
              <a:ea typeface="字魂59号-创粗黑" panose="00000500000000000000" pitchFamily="2" charset="-122"/>
              <a:cs typeface="Aharoni" panose="02010803020104030203" pitchFamily="2" charset="-79"/>
            </a:endParaRPr>
          </a:p>
        </p:txBody>
      </p:sp>
      <p:sp>
        <p:nvSpPr>
          <p:cNvPr id="18" name="文本框 17">
            <a:extLst>
              <a:ext uri="{FF2B5EF4-FFF2-40B4-BE49-F238E27FC236}">
                <a16:creationId xmlns:a16="http://schemas.microsoft.com/office/drawing/2014/main" id="{FC52C5DC-6619-4704-80F8-42EB65371ED3}"/>
              </a:ext>
            </a:extLst>
          </p:cNvPr>
          <p:cNvSpPr txBox="1"/>
          <p:nvPr/>
        </p:nvSpPr>
        <p:spPr>
          <a:xfrm>
            <a:off x="4409140" y="3501948"/>
            <a:ext cx="503520" cy="923330"/>
          </a:xfrm>
          <a:prstGeom prst="rect">
            <a:avLst/>
          </a:prstGeom>
          <a:noFill/>
        </p:spPr>
        <p:txBody>
          <a:bodyPr wrap="square" rtlCol="0">
            <a:spAutoFit/>
          </a:bodyPr>
          <a:lstStyle/>
          <a:p>
            <a:r>
              <a:rPr lang="en-US" altLang="zh-CN" sz="5400" dirty="0">
                <a:solidFill>
                  <a:schemeClr val="bg1"/>
                </a:solidFill>
                <a:latin typeface="Aharoni" panose="02010803020104030203" pitchFamily="2" charset="-79"/>
                <a:ea typeface="字魂59号-创粗黑" panose="00000500000000000000" pitchFamily="2" charset="-122"/>
                <a:cs typeface="Aharoni" panose="02010803020104030203" pitchFamily="2" charset="-79"/>
              </a:rPr>
              <a:t>2</a:t>
            </a:r>
            <a:endParaRPr lang="zh-CN" altLang="en-US" sz="5400" dirty="0">
              <a:solidFill>
                <a:schemeClr val="bg1"/>
              </a:solidFill>
              <a:latin typeface="Aharoni" panose="02010803020104030203" pitchFamily="2" charset="-79"/>
              <a:ea typeface="字魂59号-创粗黑" panose="00000500000000000000" pitchFamily="2" charset="-122"/>
              <a:cs typeface="Aharoni" panose="02010803020104030203" pitchFamily="2" charset="-79"/>
            </a:endParaRPr>
          </a:p>
        </p:txBody>
      </p:sp>
      <p:sp>
        <p:nvSpPr>
          <p:cNvPr id="19" name="文本框 18">
            <a:extLst>
              <a:ext uri="{FF2B5EF4-FFF2-40B4-BE49-F238E27FC236}">
                <a16:creationId xmlns:a16="http://schemas.microsoft.com/office/drawing/2014/main" id="{D9887E8C-A803-4E0E-9062-A0F0A6E1E15C}"/>
              </a:ext>
            </a:extLst>
          </p:cNvPr>
          <p:cNvSpPr txBox="1"/>
          <p:nvPr/>
        </p:nvSpPr>
        <p:spPr>
          <a:xfrm>
            <a:off x="7310881" y="3501416"/>
            <a:ext cx="503520" cy="923330"/>
          </a:xfrm>
          <a:prstGeom prst="rect">
            <a:avLst/>
          </a:prstGeom>
          <a:noFill/>
        </p:spPr>
        <p:txBody>
          <a:bodyPr wrap="square" rtlCol="0">
            <a:spAutoFit/>
          </a:bodyPr>
          <a:lstStyle/>
          <a:p>
            <a:r>
              <a:rPr lang="en-US" altLang="zh-CN" sz="5400" dirty="0">
                <a:solidFill>
                  <a:schemeClr val="bg1"/>
                </a:solidFill>
                <a:latin typeface="Aharoni" panose="02010803020104030203" pitchFamily="2" charset="-79"/>
                <a:ea typeface="字魂59号-创粗黑" panose="00000500000000000000" pitchFamily="2" charset="-122"/>
                <a:cs typeface="Aharoni" panose="02010803020104030203" pitchFamily="2" charset="-79"/>
              </a:rPr>
              <a:t>3</a:t>
            </a:r>
            <a:endParaRPr lang="zh-CN" altLang="en-US" sz="5400" dirty="0">
              <a:solidFill>
                <a:schemeClr val="bg1"/>
              </a:solidFill>
              <a:latin typeface="Aharoni" panose="02010803020104030203" pitchFamily="2" charset="-79"/>
              <a:ea typeface="字魂59号-创粗黑" panose="00000500000000000000" pitchFamily="2" charset="-122"/>
              <a:cs typeface="Aharoni" panose="02010803020104030203" pitchFamily="2" charset="-79"/>
            </a:endParaRPr>
          </a:p>
        </p:txBody>
      </p:sp>
      <p:sp>
        <p:nvSpPr>
          <p:cNvPr id="20" name="文本框 19">
            <a:extLst>
              <a:ext uri="{FF2B5EF4-FFF2-40B4-BE49-F238E27FC236}">
                <a16:creationId xmlns:a16="http://schemas.microsoft.com/office/drawing/2014/main" id="{0E34215F-1CD4-451C-A290-442EEF3F9FB6}"/>
              </a:ext>
            </a:extLst>
          </p:cNvPr>
          <p:cNvSpPr txBox="1"/>
          <p:nvPr/>
        </p:nvSpPr>
        <p:spPr>
          <a:xfrm>
            <a:off x="10238443" y="3459258"/>
            <a:ext cx="503520" cy="923330"/>
          </a:xfrm>
          <a:prstGeom prst="rect">
            <a:avLst/>
          </a:prstGeom>
          <a:noFill/>
        </p:spPr>
        <p:txBody>
          <a:bodyPr wrap="square" rtlCol="0">
            <a:spAutoFit/>
          </a:bodyPr>
          <a:lstStyle/>
          <a:p>
            <a:r>
              <a:rPr lang="en-US" altLang="zh-CN" sz="5400" dirty="0">
                <a:solidFill>
                  <a:schemeClr val="bg1"/>
                </a:solidFill>
                <a:latin typeface="Aharoni" panose="02010803020104030203" pitchFamily="2" charset="-79"/>
                <a:ea typeface="字魂59号-创粗黑" panose="00000500000000000000" pitchFamily="2" charset="-122"/>
                <a:cs typeface="Aharoni" panose="02010803020104030203" pitchFamily="2" charset="-79"/>
              </a:rPr>
              <a:t>4</a:t>
            </a:r>
            <a:endParaRPr lang="zh-CN" altLang="en-US" sz="5400" dirty="0">
              <a:solidFill>
                <a:schemeClr val="bg1"/>
              </a:solidFill>
              <a:latin typeface="Aharoni" panose="02010803020104030203" pitchFamily="2" charset="-79"/>
              <a:ea typeface="字魂59号-创粗黑" panose="00000500000000000000" pitchFamily="2" charset="-122"/>
              <a:cs typeface="Aharoni" panose="02010803020104030203" pitchFamily="2" charset="-79"/>
            </a:endParaRPr>
          </a:p>
        </p:txBody>
      </p:sp>
      <p:sp>
        <p:nvSpPr>
          <p:cNvPr id="21" name="文本框 20">
            <a:extLst>
              <a:ext uri="{FF2B5EF4-FFF2-40B4-BE49-F238E27FC236}">
                <a16:creationId xmlns:a16="http://schemas.microsoft.com/office/drawing/2014/main" id="{9F2797E4-48E6-4F32-8241-91F9E844F3FE}"/>
              </a:ext>
            </a:extLst>
          </p:cNvPr>
          <p:cNvSpPr txBox="1"/>
          <p:nvPr/>
        </p:nvSpPr>
        <p:spPr>
          <a:xfrm>
            <a:off x="1114893" y="4613941"/>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22" name="矩形 21">
            <a:extLst>
              <a:ext uri="{FF2B5EF4-FFF2-40B4-BE49-F238E27FC236}">
                <a16:creationId xmlns:a16="http://schemas.microsoft.com/office/drawing/2014/main" id="{D5D88087-8395-4A4A-9C9C-F5469AC5A7DD}"/>
              </a:ext>
            </a:extLst>
          </p:cNvPr>
          <p:cNvSpPr/>
          <p:nvPr/>
        </p:nvSpPr>
        <p:spPr>
          <a:xfrm>
            <a:off x="857253" y="5211154"/>
            <a:ext cx="1855855" cy="954107"/>
          </a:xfrm>
          <a:prstGeom prst="rect">
            <a:avLst/>
          </a:prstGeom>
        </p:spPr>
        <p:txBody>
          <a:bodyPr wrap="square">
            <a:spAutoFit/>
          </a:bodyPr>
          <a:lstStyle/>
          <a:p>
            <a:pPr algn="ct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23" name="直接连接符 22">
            <a:extLst>
              <a:ext uri="{FF2B5EF4-FFF2-40B4-BE49-F238E27FC236}">
                <a16:creationId xmlns:a16="http://schemas.microsoft.com/office/drawing/2014/main" id="{192590F1-0F4A-4025-9D26-A682E57B87A3}"/>
              </a:ext>
            </a:extLst>
          </p:cNvPr>
          <p:cNvCxnSpPr>
            <a:cxnSpLocks/>
          </p:cNvCxnSpPr>
          <p:nvPr/>
        </p:nvCxnSpPr>
        <p:spPr>
          <a:xfrm>
            <a:off x="1549014" y="5046317"/>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B85EA44E-310A-41EE-AF70-04C37A1ED12B}"/>
              </a:ext>
            </a:extLst>
          </p:cNvPr>
          <p:cNvSpPr txBox="1"/>
          <p:nvPr/>
        </p:nvSpPr>
        <p:spPr>
          <a:xfrm>
            <a:off x="4061293" y="4613941"/>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25" name="矩形 24">
            <a:extLst>
              <a:ext uri="{FF2B5EF4-FFF2-40B4-BE49-F238E27FC236}">
                <a16:creationId xmlns:a16="http://schemas.microsoft.com/office/drawing/2014/main" id="{5E2AFD16-2E83-41B8-A937-62C7185F1055}"/>
              </a:ext>
            </a:extLst>
          </p:cNvPr>
          <p:cNvSpPr/>
          <p:nvPr/>
        </p:nvSpPr>
        <p:spPr>
          <a:xfrm>
            <a:off x="3803653" y="5211154"/>
            <a:ext cx="1855855" cy="954107"/>
          </a:xfrm>
          <a:prstGeom prst="rect">
            <a:avLst/>
          </a:prstGeom>
        </p:spPr>
        <p:txBody>
          <a:bodyPr wrap="square">
            <a:spAutoFit/>
          </a:bodyPr>
          <a:lstStyle/>
          <a:p>
            <a:pPr algn="ct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26" name="直接连接符 25">
            <a:extLst>
              <a:ext uri="{FF2B5EF4-FFF2-40B4-BE49-F238E27FC236}">
                <a16:creationId xmlns:a16="http://schemas.microsoft.com/office/drawing/2014/main" id="{2D28BB01-6EFB-4851-BEF7-FF6C9DAC620A}"/>
              </a:ext>
            </a:extLst>
          </p:cNvPr>
          <p:cNvCxnSpPr>
            <a:cxnSpLocks/>
          </p:cNvCxnSpPr>
          <p:nvPr/>
        </p:nvCxnSpPr>
        <p:spPr>
          <a:xfrm>
            <a:off x="4495414" y="5046317"/>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F46958A8-DDC1-4E36-B16D-42014CACAFAE}"/>
              </a:ext>
            </a:extLst>
          </p:cNvPr>
          <p:cNvSpPr txBox="1"/>
          <p:nvPr/>
        </p:nvSpPr>
        <p:spPr>
          <a:xfrm>
            <a:off x="7007693" y="4613941"/>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28" name="矩形 27">
            <a:extLst>
              <a:ext uri="{FF2B5EF4-FFF2-40B4-BE49-F238E27FC236}">
                <a16:creationId xmlns:a16="http://schemas.microsoft.com/office/drawing/2014/main" id="{F2F98B18-A64E-46C3-9E6E-1DFDADCC2C94}"/>
              </a:ext>
            </a:extLst>
          </p:cNvPr>
          <p:cNvSpPr/>
          <p:nvPr/>
        </p:nvSpPr>
        <p:spPr>
          <a:xfrm>
            <a:off x="6750053" y="5211154"/>
            <a:ext cx="1855855" cy="954107"/>
          </a:xfrm>
          <a:prstGeom prst="rect">
            <a:avLst/>
          </a:prstGeom>
        </p:spPr>
        <p:txBody>
          <a:bodyPr wrap="square">
            <a:spAutoFit/>
          </a:bodyPr>
          <a:lstStyle/>
          <a:p>
            <a:pPr algn="ct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29" name="直接连接符 28">
            <a:extLst>
              <a:ext uri="{FF2B5EF4-FFF2-40B4-BE49-F238E27FC236}">
                <a16:creationId xmlns:a16="http://schemas.microsoft.com/office/drawing/2014/main" id="{66DCB65B-9B41-4CA1-ABBE-6842477BD127}"/>
              </a:ext>
            </a:extLst>
          </p:cNvPr>
          <p:cNvCxnSpPr>
            <a:cxnSpLocks/>
          </p:cNvCxnSpPr>
          <p:nvPr/>
        </p:nvCxnSpPr>
        <p:spPr>
          <a:xfrm>
            <a:off x="7441814" y="5046317"/>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20DE7175-D480-4366-A010-1573C892296B}"/>
              </a:ext>
            </a:extLst>
          </p:cNvPr>
          <p:cNvSpPr txBox="1"/>
          <p:nvPr/>
        </p:nvSpPr>
        <p:spPr>
          <a:xfrm>
            <a:off x="9954093" y="4601241"/>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31" name="矩形 30">
            <a:extLst>
              <a:ext uri="{FF2B5EF4-FFF2-40B4-BE49-F238E27FC236}">
                <a16:creationId xmlns:a16="http://schemas.microsoft.com/office/drawing/2014/main" id="{31AA4ADA-A874-4CDA-93D6-DF68975B3DB9}"/>
              </a:ext>
            </a:extLst>
          </p:cNvPr>
          <p:cNvSpPr/>
          <p:nvPr/>
        </p:nvSpPr>
        <p:spPr>
          <a:xfrm>
            <a:off x="9696453" y="5198454"/>
            <a:ext cx="1855855" cy="954107"/>
          </a:xfrm>
          <a:prstGeom prst="rect">
            <a:avLst/>
          </a:prstGeom>
        </p:spPr>
        <p:txBody>
          <a:bodyPr wrap="square">
            <a:spAutoFit/>
          </a:bodyPr>
          <a:lstStyle/>
          <a:p>
            <a:pPr algn="ct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32" name="直接连接符 31">
            <a:extLst>
              <a:ext uri="{FF2B5EF4-FFF2-40B4-BE49-F238E27FC236}">
                <a16:creationId xmlns:a16="http://schemas.microsoft.com/office/drawing/2014/main" id="{96DB3D8E-B3EB-444A-A5CC-12991BB37BF4}"/>
              </a:ext>
            </a:extLst>
          </p:cNvPr>
          <p:cNvCxnSpPr>
            <a:cxnSpLocks/>
          </p:cNvCxnSpPr>
          <p:nvPr/>
        </p:nvCxnSpPr>
        <p:spPr>
          <a:xfrm>
            <a:off x="10388214" y="5033617"/>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11CB1DEC-0473-4727-9E7B-3958A43AA944}"/>
              </a:ext>
            </a:extLst>
          </p:cNvPr>
          <p:cNvGrpSpPr/>
          <p:nvPr/>
        </p:nvGrpSpPr>
        <p:grpSpPr>
          <a:xfrm>
            <a:off x="355785" y="208761"/>
            <a:ext cx="3867871" cy="837925"/>
            <a:chOff x="355785" y="208761"/>
            <a:chExt cx="3867871" cy="837925"/>
          </a:xfrm>
        </p:grpSpPr>
        <p:sp>
          <p:nvSpPr>
            <p:cNvPr id="34" name="文本框 33">
              <a:extLst>
                <a:ext uri="{FF2B5EF4-FFF2-40B4-BE49-F238E27FC236}">
                  <a16:creationId xmlns:a16="http://schemas.microsoft.com/office/drawing/2014/main" id="{342084C6-1F08-4390-AB4F-91026597A4E4}"/>
                </a:ext>
              </a:extLst>
            </p:cNvPr>
            <p:cNvSpPr txBox="1"/>
            <p:nvPr/>
          </p:nvSpPr>
          <p:spPr>
            <a:xfrm>
              <a:off x="1468751" y="208761"/>
              <a:ext cx="2754905"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工作中存在的不足</a:t>
              </a:r>
            </a:p>
          </p:txBody>
        </p:sp>
        <p:sp>
          <p:nvSpPr>
            <p:cNvPr id="35" name="矩形 34">
              <a:extLst>
                <a:ext uri="{FF2B5EF4-FFF2-40B4-BE49-F238E27FC236}">
                  <a16:creationId xmlns:a16="http://schemas.microsoft.com/office/drawing/2014/main" id="{0B846E68-E60E-4E15-AF52-C78D19D89D12}"/>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36" name="直接连接符 35">
              <a:extLst>
                <a:ext uri="{FF2B5EF4-FFF2-40B4-BE49-F238E27FC236}">
                  <a16:creationId xmlns:a16="http://schemas.microsoft.com/office/drawing/2014/main" id="{4E33DBE7-8F43-488A-B93D-34BEB22AED87}"/>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7" name="图片 36" descr="图片包含 标牌, 物体&#10;&#10;描述已自动生成">
              <a:extLst>
                <a:ext uri="{FF2B5EF4-FFF2-40B4-BE49-F238E27FC236}">
                  <a16:creationId xmlns:a16="http://schemas.microsoft.com/office/drawing/2014/main" id="{71E30022-3CD0-4E22-BF8A-E58BDC38AB6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3448498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additive="base">
                                        <p:cTn id="66" dur="500" fill="hold"/>
                                        <p:tgtEl>
                                          <p:spTgt spid="6"/>
                                        </p:tgtEl>
                                        <p:attrNameLst>
                                          <p:attrName>ppt_x</p:attrName>
                                        </p:attrNameLst>
                                      </p:cBhvr>
                                      <p:tavLst>
                                        <p:tav tm="0">
                                          <p:val>
                                            <p:strVal val="#ppt_x"/>
                                          </p:val>
                                        </p:tav>
                                        <p:tav tm="100000">
                                          <p:val>
                                            <p:strVal val="#ppt_x"/>
                                          </p:val>
                                        </p:tav>
                                      </p:tavLst>
                                    </p:anim>
                                    <p:anim calcmode="lin" valueType="num">
                                      <p:cBhvr additive="base">
                                        <p:cTn id="67" dur="500" fill="hold"/>
                                        <p:tgtEl>
                                          <p:spTgt spid="6"/>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ppt_x"/>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ppt_x"/>
                                          </p:val>
                                        </p:tav>
                                        <p:tav tm="100000">
                                          <p:val>
                                            <p:strVal val="#ppt_x"/>
                                          </p:val>
                                        </p:tav>
                                      </p:tavLst>
                                    </p:anim>
                                    <p:anim calcmode="lin" valueType="num">
                                      <p:cBhvr additive="base">
                                        <p:cTn id="79" dur="500" fill="hold"/>
                                        <p:tgtEl>
                                          <p:spTgt spid="27"/>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additive="base">
                                        <p:cTn id="82" dur="500" fill="hold"/>
                                        <p:tgtEl>
                                          <p:spTgt spid="28"/>
                                        </p:tgtEl>
                                        <p:attrNameLst>
                                          <p:attrName>ppt_x</p:attrName>
                                        </p:attrNameLst>
                                      </p:cBhvr>
                                      <p:tavLst>
                                        <p:tav tm="0">
                                          <p:val>
                                            <p:strVal val="#ppt_x"/>
                                          </p:val>
                                        </p:tav>
                                        <p:tav tm="100000">
                                          <p:val>
                                            <p:strVal val="#ppt_x"/>
                                          </p:val>
                                        </p:tav>
                                      </p:tavLst>
                                    </p:anim>
                                    <p:anim calcmode="lin" valueType="num">
                                      <p:cBhvr additive="base">
                                        <p:cTn id="83" dur="500" fill="hold"/>
                                        <p:tgtEl>
                                          <p:spTgt spid="28"/>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500" fill="hold"/>
                                        <p:tgtEl>
                                          <p:spTgt spid="29"/>
                                        </p:tgtEl>
                                        <p:attrNameLst>
                                          <p:attrName>ppt_x</p:attrName>
                                        </p:attrNameLst>
                                      </p:cBhvr>
                                      <p:tavLst>
                                        <p:tav tm="0">
                                          <p:val>
                                            <p:strVal val="#ppt_x"/>
                                          </p:val>
                                        </p:tav>
                                        <p:tav tm="100000">
                                          <p:val>
                                            <p:strVal val="#ppt_x"/>
                                          </p:val>
                                        </p:tav>
                                      </p:tavLst>
                                    </p:anim>
                                    <p:anim calcmode="lin" valueType="num">
                                      <p:cBhvr additive="base">
                                        <p:cTn id="8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 calcmode="lin" valueType="num">
                                      <p:cBhvr additive="base">
                                        <p:cTn id="92" dur="500" fill="hold"/>
                                        <p:tgtEl>
                                          <p:spTgt spid="7"/>
                                        </p:tgtEl>
                                        <p:attrNameLst>
                                          <p:attrName>ppt_x</p:attrName>
                                        </p:attrNameLst>
                                      </p:cBhvr>
                                      <p:tavLst>
                                        <p:tav tm="0">
                                          <p:val>
                                            <p:strVal val="#ppt_x"/>
                                          </p:val>
                                        </p:tav>
                                        <p:tav tm="100000">
                                          <p:val>
                                            <p:strVal val="#ppt_x"/>
                                          </p:val>
                                        </p:tav>
                                      </p:tavLst>
                                    </p:anim>
                                    <p:anim calcmode="lin" valueType="num">
                                      <p:cBhvr additive="base">
                                        <p:cTn id="93" dur="500" fill="hold"/>
                                        <p:tgtEl>
                                          <p:spTgt spid="7"/>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additive="base">
                                        <p:cTn id="96" dur="500" fill="hold"/>
                                        <p:tgtEl>
                                          <p:spTgt spid="8"/>
                                        </p:tgtEl>
                                        <p:attrNameLst>
                                          <p:attrName>ppt_x</p:attrName>
                                        </p:attrNameLst>
                                      </p:cBhvr>
                                      <p:tavLst>
                                        <p:tav tm="0">
                                          <p:val>
                                            <p:strVal val="#ppt_x"/>
                                          </p:val>
                                        </p:tav>
                                        <p:tav tm="100000">
                                          <p:val>
                                            <p:strVal val="#ppt_x"/>
                                          </p:val>
                                        </p:tav>
                                      </p:tavLst>
                                    </p:anim>
                                    <p:anim calcmode="lin" valueType="num">
                                      <p:cBhvr additive="base">
                                        <p:cTn id="97" dur="500" fill="hold"/>
                                        <p:tgtEl>
                                          <p:spTgt spid="8"/>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additive="base">
                                        <p:cTn id="100" dur="500" fill="hold"/>
                                        <p:tgtEl>
                                          <p:spTgt spid="20"/>
                                        </p:tgtEl>
                                        <p:attrNameLst>
                                          <p:attrName>ppt_x</p:attrName>
                                        </p:attrNameLst>
                                      </p:cBhvr>
                                      <p:tavLst>
                                        <p:tav tm="0">
                                          <p:val>
                                            <p:strVal val="#ppt_x"/>
                                          </p:val>
                                        </p:tav>
                                        <p:tav tm="100000">
                                          <p:val>
                                            <p:strVal val="#ppt_x"/>
                                          </p:val>
                                        </p:tav>
                                      </p:tavLst>
                                    </p:anim>
                                    <p:anim calcmode="lin" valueType="num">
                                      <p:cBhvr additive="base">
                                        <p:cTn id="101" dur="500" fill="hold"/>
                                        <p:tgtEl>
                                          <p:spTgt spid="20"/>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additive="base">
                                        <p:cTn id="104" dur="500" fill="hold"/>
                                        <p:tgtEl>
                                          <p:spTgt spid="30"/>
                                        </p:tgtEl>
                                        <p:attrNameLst>
                                          <p:attrName>ppt_x</p:attrName>
                                        </p:attrNameLst>
                                      </p:cBhvr>
                                      <p:tavLst>
                                        <p:tav tm="0">
                                          <p:val>
                                            <p:strVal val="#ppt_x"/>
                                          </p:val>
                                        </p:tav>
                                        <p:tav tm="100000">
                                          <p:val>
                                            <p:strVal val="#ppt_x"/>
                                          </p:val>
                                        </p:tav>
                                      </p:tavLst>
                                    </p:anim>
                                    <p:anim calcmode="lin" valueType="num">
                                      <p:cBhvr additive="base">
                                        <p:cTn id="105" dur="500" fill="hold"/>
                                        <p:tgtEl>
                                          <p:spTgt spid="30"/>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31"/>
                                        </p:tgtEl>
                                        <p:attrNameLst>
                                          <p:attrName>style.visibility</p:attrName>
                                        </p:attrNameLst>
                                      </p:cBhvr>
                                      <p:to>
                                        <p:strVal val="visible"/>
                                      </p:to>
                                    </p:set>
                                    <p:anim calcmode="lin" valueType="num">
                                      <p:cBhvr additive="base">
                                        <p:cTn id="108" dur="500" fill="hold"/>
                                        <p:tgtEl>
                                          <p:spTgt spid="31"/>
                                        </p:tgtEl>
                                        <p:attrNameLst>
                                          <p:attrName>ppt_x</p:attrName>
                                        </p:attrNameLst>
                                      </p:cBhvr>
                                      <p:tavLst>
                                        <p:tav tm="0">
                                          <p:val>
                                            <p:strVal val="#ppt_x"/>
                                          </p:val>
                                        </p:tav>
                                        <p:tav tm="100000">
                                          <p:val>
                                            <p:strVal val="#ppt_x"/>
                                          </p:val>
                                        </p:tav>
                                      </p:tavLst>
                                    </p:anim>
                                    <p:anim calcmode="lin" valueType="num">
                                      <p:cBhvr additive="base">
                                        <p:cTn id="109" dur="500" fill="hold"/>
                                        <p:tgtEl>
                                          <p:spTgt spid="31"/>
                                        </p:tgtEl>
                                        <p:attrNameLst>
                                          <p:attrName>ppt_y</p:attrName>
                                        </p:attrNameLst>
                                      </p:cBhvr>
                                      <p:tavLst>
                                        <p:tav tm="0">
                                          <p:val>
                                            <p:strVal val="1+#ppt_h/2"/>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32"/>
                                        </p:tgtEl>
                                        <p:attrNameLst>
                                          <p:attrName>style.visibility</p:attrName>
                                        </p:attrNameLst>
                                      </p:cBhvr>
                                      <p:to>
                                        <p:strVal val="visible"/>
                                      </p:to>
                                    </p:set>
                                    <p:anim calcmode="lin" valueType="num">
                                      <p:cBhvr additive="base">
                                        <p:cTn id="112" dur="500" fill="hold"/>
                                        <p:tgtEl>
                                          <p:spTgt spid="32"/>
                                        </p:tgtEl>
                                        <p:attrNameLst>
                                          <p:attrName>ppt_x</p:attrName>
                                        </p:attrNameLst>
                                      </p:cBhvr>
                                      <p:tavLst>
                                        <p:tav tm="0">
                                          <p:val>
                                            <p:strVal val="#ppt_x"/>
                                          </p:val>
                                        </p:tav>
                                        <p:tav tm="100000">
                                          <p:val>
                                            <p:strVal val="#ppt_x"/>
                                          </p:val>
                                        </p:tav>
                                      </p:tavLst>
                                    </p:anim>
                                    <p:anim calcmode="lin" valueType="num">
                                      <p:cBhvr additive="base">
                                        <p:cTn id="1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8" grpId="0"/>
      <p:bldP spid="19" grpId="0"/>
      <p:bldP spid="20" grpId="0"/>
      <p:bldP spid="21" grpId="0"/>
      <p:bldP spid="22" grpId="0"/>
      <p:bldP spid="24" grpId="0"/>
      <p:bldP spid="25" grpId="0"/>
      <p:bldP spid="27" grpId="0"/>
      <p:bldP spid="28"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9E3377-601F-456F-91F3-0D3A120C7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451" y="1524853"/>
            <a:ext cx="4121353" cy="4036422"/>
          </a:xfrm>
          <a:prstGeom prst="rect">
            <a:avLst/>
          </a:prstGeom>
        </p:spPr>
      </p:pic>
      <p:sp>
        <p:nvSpPr>
          <p:cNvPr id="5" name="文本框 4"/>
          <p:cNvSpPr txBox="1"/>
          <p:nvPr/>
        </p:nvSpPr>
        <p:spPr>
          <a:xfrm>
            <a:off x="2744946" y="2044982"/>
            <a:ext cx="1460665" cy="3046988"/>
          </a:xfrm>
          <a:prstGeom prst="rect">
            <a:avLst/>
          </a:prstGeom>
          <a:noFill/>
        </p:spPr>
        <p:txBody>
          <a:bodyPr wrap="square" rtlCol="0">
            <a:spAutoFit/>
          </a:bodyPr>
          <a:lstStyle/>
          <a:p>
            <a:pPr algn="ctr"/>
            <a:r>
              <a:rPr lang="zh-CN" altLang="en-US" sz="9600" spc="50" dirty="0">
                <a:solidFill>
                  <a:schemeClr val="tx1">
                    <a:lumMod val="85000"/>
                    <a:lumOff val="15000"/>
                  </a:schemeClr>
                </a:solidFill>
                <a:latin typeface="字魂59号-创粗黑" panose="00000500000000000000" pitchFamily="2" charset="-122"/>
                <a:ea typeface="字魂59号-创粗黑" panose="00000500000000000000" pitchFamily="2" charset="-122"/>
              </a:rPr>
              <a:t>目录</a:t>
            </a:r>
          </a:p>
        </p:txBody>
      </p:sp>
      <p:sp>
        <p:nvSpPr>
          <p:cNvPr id="6" name="椭圆 5"/>
          <p:cNvSpPr/>
          <p:nvPr/>
        </p:nvSpPr>
        <p:spPr>
          <a:xfrm rot="16200000" flipV="1">
            <a:off x="4734371" y="2044982"/>
            <a:ext cx="653085" cy="653085"/>
          </a:xfrm>
          <a:prstGeom prst="ellipse">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5" name="矩形 24">
            <a:extLst>
              <a:ext uri="{FF2B5EF4-FFF2-40B4-BE49-F238E27FC236}">
                <a16:creationId xmlns:a16="http://schemas.microsoft.com/office/drawing/2014/main" id="{98639320-6EAA-4C12-991A-98067CE80883}"/>
              </a:ext>
            </a:extLst>
          </p:cNvPr>
          <p:cNvSpPr/>
          <p:nvPr/>
        </p:nvSpPr>
        <p:spPr>
          <a:xfrm>
            <a:off x="6634026" y="1348429"/>
            <a:ext cx="607859" cy="646331"/>
          </a:xfrm>
          <a:prstGeom prst="rect">
            <a:avLst/>
          </a:prstGeom>
        </p:spPr>
        <p:txBody>
          <a:bodyPr wrap="none">
            <a:spAutoFit/>
          </a:bodyPr>
          <a:lstStyle/>
          <a:p>
            <a:r>
              <a:rPr lang="en-US" altLang="zh-CN" sz="3600" dirty="0">
                <a:solidFill>
                  <a:srgbClr val="A70D06"/>
                </a:solidFill>
                <a:latin typeface="字魂59号-创粗黑" panose="00000500000000000000" pitchFamily="2" charset="-122"/>
                <a:ea typeface="字魂59号-创粗黑" panose="00000500000000000000" pitchFamily="2" charset="-122"/>
                <a:cs typeface="Gisha" panose="020B0502040204020203" pitchFamily="34" charset="-79"/>
              </a:rPr>
              <a:t>01</a:t>
            </a:r>
            <a:endParaRPr lang="zh-CN" altLang="en-US" sz="3600" dirty="0">
              <a:solidFill>
                <a:srgbClr val="A70D06"/>
              </a:solidFill>
              <a:latin typeface="字魂59号-创粗黑" panose="00000500000000000000" pitchFamily="2" charset="-122"/>
              <a:ea typeface="字魂59号-创粗黑" panose="00000500000000000000" pitchFamily="2" charset="-122"/>
            </a:endParaRPr>
          </a:p>
        </p:txBody>
      </p:sp>
      <p:sp>
        <p:nvSpPr>
          <p:cNvPr id="26" name="TextBox 62">
            <a:extLst>
              <a:ext uri="{FF2B5EF4-FFF2-40B4-BE49-F238E27FC236}">
                <a16:creationId xmlns:a16="http://schemas.microsoft.com/office/drawing/2014/main" id="{71D002B7-4678-46B9-9CC3-7411A54150C0}"/>
              </a:ext>
            </a:extLst>
          </p:cNvPr>
          <p:cNvSpPr txBox="1"/>
          <p:nvPr/>
        </p:nvSpPr>
        <p:spPr>
          <a:xfrm>
            <a:off x="7529885" y="1777361"/>
            <a:ext cx="3670472" cy="307777"/>
          </a:xfrm>
          <a:prstGeom prst="rect">
            <a:avLst/>
          </a:prstGeom>
          <a:noFill/>
          <a:effectLst/>
        </p:spPr>
        <p:txBody>
          <a:bodyPr wrap="square" rtlCol="0">
            <a:spAutoFit/>
          </a:bodyPr>
          <a:lstStyle/>
          <a:p>
            <a:r>
              <a:rPr lang="en-US" altLang="zh-CN" sz="700" dirty="0">
                <a:latin typeface="字魂59号-创粗黑" panose="00000500000000000000" pitchFamily="2" charset="-122"/>
                <a:ea typeface="字魂59号-创粗黑" panose="00000500000000000000" pitchFamily="2" charset="-122"/>
              </a:rPr>
              <a:t>dream what you want to dream; go where you want to go; be what you want to be, because you have only one life and one chance to.</a:t>
            </a:r>
          </a:p>
        </p:txBody>
      </p:sp>
      <p:sp>
        <p:nvSpPr>
          <p:cNvPr id="27" name="矩形 26">
            <a:extLst>
              <a:ext uri="{FF2B5EF4-FFF2-40B4-BE49-F238E27FC236}">
                <a16:creationId xmlns:a16="http://schemas.microsoft.com/office/drawing/2014/main" id="{D6A14736-C612-4A3C-9B9B-BAA230D2FC6B}"/>
              </a:ext>
            </a:extLst>
          </p:cNvPr>
          <p:cNvSpPr/>
          <p:nvPr/>
        </p:nvSpPr>
        <p:spPr>
          <a:xfrm>
            <a:off x="7528282" y="1224426"/>
            <a:ext cx="3474749" cy="584775"/>
          </a:xfrm>
          <a:prstGeom prst="rect">
            <a:avLst/>
          </a:prstGeom>
        </p:spPr>
        <p:txBody>
          <a:bodyPr wrap="square">
            <a:spAutoFit/>
          </a:bodyPr>
          <a:lstStyle/>
          <a:p>
            <a:r>
              <a:rPr lang="zh-CN" altLang="en-US" sz="3200" dirty="0">
                <a:latin typeface="字魂59号-创粗黑" panose="00000500000000000000" pitchFamily="2" charset="-122"/>
                <a:ea typeface="字魂59号-创粗黑" panose="00000500000000000000" pitchFamily="2" charset="-122"/>
                <a:cs typeface="Gisha" panose="020B0502040204020203" pitchFamily="34" charset="-79"/>
              </a:rPr>
              <a:t>年中工作概述</a:t>
            </a:r>
            <a:endParaRPr lang="en-US" altLang="zh-CN" sz="32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28" name="矩形 27">
            <a:extLst>
              <a:ext uri="{FF2B5EF4-FFF2-40B4-BE49-F238E27FC236}">
                <a16:creationId xmlns:a16="http://schemas.microsoft.com/office/drawing/2014/main" id="{3EBAE350-0756-406C-97AD-0DA2328DAEE4}"/>
              </a:ext>
            </a:extLst>
          </p:cNvPr>
          <p:cNvSpPr/>
          <p:nvPr/>
        </p:nvSpPr>
        <p:spPr>
          <a:xfrm>
            <a:off x="6634026" y="2615586"/>
            <a:ext cx="686406" cy="646331"/>
          </a:xfrm>
          <a:prstGeom prst="rect">
            <a:avLst/>
          </a:prstGeom>
        </p:spPr>
        <p:txBody>
          <a:bodyPr wrap="none">
            <a:spAutoFit/>
          </a:bodyPr>
          <a:lstStyle/>
          <a:p>
            <a:r>
              <a:rPr lang="en-US" altLang="zh-CN" sz="3600" dirty="0">
                <a:solidFill>
                  <a:srgbClr val="A70D06"/>
                </a:solidFill>
                <a:latin typeface="字魂59号-创粗黑" panose="00000500000000000000" pitchFamily="2" charset="-122"/>
                <a:ea typeface="字魂59号-创粗黑" panose="00000500000000000000" pitchFamily="2" charset="-122"/>
                <a:cs typeface="Gisha" panose="020B0502040204020203" pitchFamily="34" charset="-79"/>
              </a:rPr>
              <a:t>02</a:t>
            </a:r>
            <a:endParaRPr lang="zh-CN" altLang="en-US" sz="3600" dirty="0">
              <a:solidFill>
                <a:srgbClr val="A70D06"/>
              </a:solidFill>
              <a:latin typeface="字魂59号-创粗黑" panose="00000500000000000000" pitchFamily="2" charset="-122"/>
              <a:ea typeface="字魂59号-创粗黑" panose="00000500000000000000" pitchFamily="2" charset="-122"/>
            </a:endParaRPr>
          </a:p>
        </p:txBody>
      </p:sp>
      <p:sp>
        <p:nvSpPr>
          <p:cNvPr id="29" name="TextBox 62">
            <a:extLst>
              <a:ext uri="{FF2B5EF4-FFF2-40B4-BE49-F238E27FC236}">
                <a16:creationId xmlns:a16="http://schemas.microsoft.com/office/drawing/2014/main" id="{F02ECEC0-4D0A-4F87-9682-574C36A82B90}"/>
              </a:ext>
            </a:extLst>
          </p:cNvPr>
          <p:cNvSpPr txBox="1"/>
          <p:nvPr/>
        </p:nvSpPr>
        <p:spPr>
          <a:xfrm>
            <a:off x="7529885" y="3044518"/>
            <a:ext cx="3670472" cy="307777"/>
          </a:xfrm>
          <a:prstGeom prst="rect">
            <a:avLst/>
          </a:prstGeom>
          <a:noFill/>
          <a:effectLst/>
        </p:spPr>
        <p:txBody>
          <a:bodyPr wrap="square" rtlCol="0">
            <a:spAutoFit/>
          </a:bodyPr>
          <a:lstStyle/>
          <a:p>
            <a:r>
              <a:rPr lang="en-US" altLang="zh-CN" sz="700" dirty="0">
                <a:latin typeface="字魂59号-创粗黑" panose="00000500000000000000" pitchFamily="2" charset="-122"/>
                <a:ea typeface="字魂59号-创粗黑" panose="00000500000000000000" pitchFamily="2" charset="-122"/>
              </a:rPr>
              <a:t>dream what you want to dream; go where you want to go; be what you want to be, because you have only one life and one chance to.</a:t>
            </a:r>
          </a:p>
        </p:txBody>
      </p:sp>
      <p:sp>
        <p:nvSpPr>
          <p:cNvPr id="30" name="矩形 29">
            <a:extLst>
              <a:ext uri="{FF2B5EF4-FFF2-40B4-BE49-F238E27FC236}">
                <a16:creationId xmlns:a16="http://schemas.microsoft.com/office/drawing/2014/main" id="{7984E523-3D55-4892-BB11-14BF010003BA}"/>
              </a:ext>
            </a:extLst>
          </p:cNvPr>
          <p:cNvSpPr/>
          <p:nvPr/>
        </p:nvSpPr>
        <p:spPr>
          <a:xfrm>
            <a:off x="7528282" y="2491583"/>
            <a:ext cx="3474749" cy="584775"/>
          </a:xfrm>
          <a:prstGeom prst="rect">
            <a:avLst/>
          </a:prstGeom>
        </p:spPr>
        <p:txBody>
          <a:bodyPr wrap="square">
            <a:spAutoFit/>
          </a:bodyPr>
          <a:lstStyle/>
          <a:p>
            <a:r>
              <a:rPr lang="zh-CN" altLang="en-US" sz="3200" dirty="0">
                <a:latin typeface="字魂59号-创粗黑" panose="00000500000000000000" pitchFamily="2" charset="-122"/>
                <a:ea typeface="字魂59号-创粗黑" panose="00000500000000000000" pitchFamily="2" charset="-122"/>
                <a:cs typeface="Gisha" panose="020B0502040204020203" pitchFamily="34" charset="-79"/>
              </a:rPr>
              <a:t>工作完成情况</a:t>
            </a:r>
            <a:endParaRPr lang="en-US" altLang="zh-CN" sz="32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31" name="矩形 30">
            <a:extLst>
              <a:ext uri="{FF2B5EF4-FFF2-40B4-BE49-F238E27FC236}">
                <a16:creationId xmlns:a16="http://schemas.microsoft.com/office/drawing/2014/main" id="{4FA0186D-9678-4EE9-83FA-7C6C9F341EA0}"/>
              </a:ext>
            </a:extLst>
          </p:cNvPr>
          <p:cNvSpPr/>
          <p:nvPr/>
        </p:nvSpPr>
        <p:spPr>
          <a:xfrm>
            <a:off x="6634026" y="3931357"/>
            <a:ext cx="676788" cy="646331"/>
          </a:xfrm>
          <a:prstGeom prst="rect">
            <a:avLst/>
          </a:prstGeom>
        </p:spPr>
        <p:txBody>
          <a:bodyPr wrap="none">
            <a:spAutoFit/>
          </a:bodyPr>
          <a:lstStyle/>
          <a:p>
            <a:r>
              <a:rPr lang="en-US" altLang="zh-CN" sz="3600" dirty="0">
                <a:solidFill>
                  <a:srgbClr val="A70D06"/>
                </a:solidFill>
                <a:latin typeface="字魂59号-创粗黑" panose="00000500000000000000" pitchFamily="2" charset="-122"/>
                <a:ea typeface="字魂59号-创粗黑" panose="00000500000000000000" pitchFamily="2" charset="-122"/>
                <a:cs typeface="Gisha" panose="020B0502040204020203" pitchFamily="34" charset="-79"/>
              </a:rPr>
              <a:t>03</a:t>
            </a:r>
            <a:endParaRPr lang="zh-CN" altLang="en-US" sz="3600" dirty="0">
              <a:solidFill>
                <a:srgbClr val="A70D06"/>
              </a:solidFill>
              <a:latin typeface="字魂59号-创粗黑" panose="00000500000000000000" pitchFamily="2" charset="-122"/>
              <a:ea typeface="字魂59号-创粗黑" panose="00000500000000000000" pitchFamily="2" charset="-122"/>
            </a:endParaRPr>
          </a:p>
        </p:txBody>
      </p:sp>
      <p:sp>
        <p:nvSpPr>
          <p:cNvPr id="32" name="TextBox 62">
            <a:extLst>
              <a:ext uri="{FF2B5EF4-FFF2-40B4-BE49-F238E27FC236}">
                <a16:creationId xmlns:a16="http://schemas.microsoft.com/office/drawing/2014/main" id="{10185458-FDCC-475E-A500-FD605AAA2C62}"/>
              </a:ext>
            </a:extLst>
          </p:cNvPr>
          <p:cNvSpPr txBox="1"/>
          <p:nvPr/>
        </p:nvSpPr>
        <p:spPr>
          <a:xfrm>
            <a:off x="7529885" y="4360289"/>
            <a:ext cx="3670472" cy="307777"/>
          </a:xfrm>
          <a:prstGeom prst="rect">
            <a:avLst/>
          </a:prstGeom>
          <a:noFill/>
          <a:effectLst/>
        </p:spPr>
        <p:txBody>
          <a:bodyPr wrap="square" rtlCol="0">
            <a:spAutoFit/>
          </a:bodyPr>
          <a:lstStyle/>
          <a:p>
            <a:r>
              <a:rPr lang="en-US" altLang="zh-CN" sz="700" dirty="0">
                <a:latin typeface="字魂59号-创粗黑" panose="00000500000000000000" pitchFamily="2" charset="-122"/>
                <a:ea typeface="字魂59号-创粗黑" panose="00000500000000000000" pitchFamily="2" charset="-122"/>
              </a:rPr>
              <a:t>dream what you want to dream; go where you want to go; be what you want to be, because you have only one life and one chance to.</a:t>
            </a:r>
          </a:p>
        </p:txBody>
      </p:sp>
      <p:sp>
        <p:nvSpPr>
          <p:cNvPr id="33" name="矩形 32">
            <a:extLst>
              <a:ext uri="{FF2B5EF4-FFF2-40B4-BE49-F238E27FC236}">
                <a16:creationId xmlns:a16="http://schemas.microsoft.com/office/drawing/2014/main" id="{870C8C79-719D-4DAB-80EA-ED91634F687A}"/>
              </a:ext>
            </a:extLst>
          </p:cNvPr>
          <p:cNvSpPr/>
          <p:nvPr/>
        </p:nvSpPr>
        <p:spPr>
          <a:xfrm>
            <a:off x="7528282" y="3807354"/>
            <a:ext cx="3474749" cy="584775"/>
          </a:xfrm>
          <a:prstGeom prst="rect">
            <a:avLst/>
          </a:prstGeom>
        </p:spPr>
        <p:txBody>
          <a:bodyPr wrap="square">
            <a:spAutoFit/>
          </a:bodyPr>
          <a:lstStyle/>
          <a:p>
            <a:r>
              <a:rPr lang="zh-CN" altLang="en-US" sz="3200" dirty="0">
                <a:latin typeface="字魂59号-创粗黑" panose="00000500000000000000" pitchFamily="2" charset="-122"/>
                <a:ea typeface="字魂59号-创粗黑" panose="00000500000000000000" pitchFamily="2" charset="-122"/>
                <a:cs typeface="Gisha" panose="020B0502040204020203" pitchFamily="34" charset="-79"/>
              </a:rPr>
              <a:t>项目成果展示</a:t>
            </a:r>
            <a:endParaRPr lang="en-US" altLang="zh-CN" sz="32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34" name="矩形 33">
            <a:extLst>
              <a:ext uri="{FF2B5EF4-FFF2-40B4-BE49-F238E27FC236}">
                <a16:creationId xmlns:a16="http://schemas.microsoft.com/office/drawing/2014/main" id="{A94AA705-878C-46D8-AF72-0538AAB70726}"/>
              </a:ext>
            </a:extLst>
          </p:cNvPr>
          <p:cNvSpPr/>
          <p:nvPr/>
        </p:nvSpPr>
        <p:spPr>
          <a:xfrm>
            <a:off x="6634026" y="5238111"/>
            <a:ext cx="688009" cy="646331"/>
          </a:xfrm>
          <a:prstGeom prst="rect">
            <a:avLst/>
          </a:prstGeom>
        </p:spPr>
        <p:txBody>
          <a:bodyPr wrap="none">
            <a:spAutoFit/>
          </a:bodyPr>
          <a:lstStyle/>
          <a:p>
            <a:r>
              <a:rPr lang="en-US" altLang="zh-CN" sz="3600" dirty="0">
                <a:solidFill>
                  <a:srgbClr val="A70D06"/>
                </a:solidFill>
                <a:latin typeface="字魂59号-创粗黑" panose="00000500000000000000" pitchFamily="2" charset="-122"/>
                <a:ea typeface="字魂59号-创粗黑" panose="00000500000000000000" pitchFamily="2" charset="-122"/>
                <a:cs typeface="Gisha" panose="020B0502040204020203" pitchFamily="34" charset="-79"/>
              </a:rPr>
              <a:t>04</a:t>
            </a:r>
            <a:endParaRPr lang="zh-CN" altLang="en-US" sz="3600" dirty="0">
              <a:solidFill>
                <a:srgbClr val="A70D06"/>
              </a:solidFill>
              <a:latin typeface="字魂59号-创粗黑" panose="00000500000000000000" pitchFamily="2" charset="-122"/>
              <a:ea typeface="字魂59号-创粗黑" panose="00000500000000000000" pitchFamily="2" charset="-122"/>
            </a:endParaRPr>
          </a:p>
        </p:txBody>
      </p:sp>
      <p:sp>
        <p:nvSpPr>
          <p:cNvPr id="35" name="TextBox 62">
            <a:extLst>
              <a:ext uri="{FF2B5EF4-FFF2-40B4-BE49-F238E27FC236}">
                <a16:creationId xmlns:a16="http://schemas.microsoft.com/office/drawing/2014/main" id="{2E72EF86-9D5E-4129-AC63-C17AAB08498E}"/>
              </a:ext>
            </a:extLst>
          </p:cNvPr>
          <p:cNvSpPr txBox="1"/>
          <p:nvPr/>
        </p:nvSpPr>
        <p:spPr>
          <a:xfrm>
            <a:off x="7529885" y="5667043"/>
            <a:ext cx="3670472" cy="307777"/>
          </a:xfrm>
          <a:prstGeom prst="rect">
            <a:avLst/>
          </a:prstGeom>
          <a:noFill/>
          <a:effectLst/>
        </p:spPr>
        <p:txBody>
          <a:bodyPr wrap="square" rtlCol="0">
            <a:spAutoFit/>
          </a:bodyPr>
          <a:lstStyle/>
          <a:p>
            <a:r>
              <a:rPr lang="en-US" altLang="zh-CN" sz="700" dirty="0">
                <a:latin typeface="字魂59号-创粗黑" panose="00000500000000000000" pitchFamily="2" charset="-122"/>
                <a:ea typeface="字魂59号-创粗黑" panose="00000500000000000000" pitchFamily="2" charset="-122"/>
              </a:rPr>
              <a:t>dream what you want to dream; go where you want to go; be what you want to be, because you have only one life and one chance to.</a:t>
            </a:r>
          </a:p>
        </p:txBody>
      </p:sp>
      <p:sp>
        <p:nvSpPr>
          <p:cNvPr id="36" name="矩形 35">
            <a:extLst>
              <a:ext uri="{FF2B5EF4-FFF2-40B4-BE49-F238E27FC236}">
                <a16:creationId xmlns:a16="http://schemas.microsoft.com/office/drawing/2014/main" id="{28C4EA88-7973-4BA4-85F1-B33E33FF429B}"/>
              </a:ext>
            </a:extLst>
          </p:cNvPr>
          <p:cNvSpPr/>
          <p:nvPr/>
        </p:nvSpPr>
        <p:spPr>
          <a:xfrm>
            <a:off x="7528282" y="5114108"/>
            <a:ext cx="3474749" cy="584775"/>
          </a:xfrm>
          <a:prstGeom prst="rect">
            <a:avLst/>
          </a:prstGeom>
        </p:spPr>
        <p:txBody>
          <a:bodyPr wrap="square">
            <a:spAutoFit/>
          </a:bodyPr>
          <a:lstStyle/>
          <a:p>
            <a:r>
              <a:rPr lang="zh-CN" altLang="en-US" sz="3200" dirty="0">
                <a:latin typeface="字魂59号-创粗黑" panose="00000500000000000000" pitchFamily="2" charset="-122"/>
                <a:ea typeface="字魂59号-创粗黑" panose="00000500000000000000" pitchFamily="2" charset="-122"/>
                <a:cs typeface="Gisha" panose="020B0502040204020203" pitchFamily="34" charset="-79"/>
              </a:rPr>
              <a:t>工作中存在的不足</a:t>
            </a:r>
          </a:p>
        </p:txBody>
      </p:sp>
    </p:spTree>
    <p:extLst>
      <p:ext uri="{BB962C8B-B14F-4D97-AF65-F5344CB8AC3E}">
        <p14:creationId xmlns:p14="http://schemas.microsoft.com/office/powerpoint/2010/main" val="1910198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down)">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7">
            <a:extLst>
              <a:ext uri="{FF2B5EF4-FFF2-40B4-BE49-F238E27FC236}">
                <a16:creationId xmlns:a16="http://schemas.microsoft.com/office/drawing/2014/main" id="{012CD4C5-1E94-46CD-9C93-8C24F2B821DD}"/>
              </a:ext>
            </a:extLst>
          </p:cNvPr>
          <p:cNvSpPr/>
          <p:nvPr/>
        </p:nvSpPr>
        <p:spPr>
          <a:xfrm>
            <a:off x="6983886" y="3142927"/>
            <a:ext cx="1338773" cy="1338773"/>
          </a:xfrm>
          <a:prstGeom prst="ellipse">
            <a:avLst/>
          </a:prstGeom>
          <a:solidFill>
            <a:srgbClr val="A70D06"/>
          </a:solidFill>
          <a:ln w="254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grpSp>
        <p:nvGrpSpPr>
          <p:cNvPr id="53" name="Group 20">
            <a:extLst>
              <a:ext uri="{FF2B5EF4-FFF2-40B4-BE49-F238E27FC236}">
                <a16:creationId xmlns:a16="http://schemas.microsoft.com/office/drawing/2014/main" id="{EF165DC5-8DFB-43E5-B3BF-9137067ACB71}"/>
              </a:ext>
            </a:extLst>
          </p:cNvPr>
          <p:cNvGrpSpPr/>
          <p:nvPr/>
        </p:nvGrpSpPr>
        <p:grpSpPr>
          <a:xfrm>
            <a:off x="7421100" y="3576091"/>
            <a:ext cx="464344" cy="465138"/>
            <a:chOff x="7287419" y="3505994"/>
            <a:chExt cx="464344" cy="465138"/>
          </a:xfrm>
          <a:solidFill>
            <a:schemeClr val="bg2"/>
          </a:solidFill>
        </p:grpSpPr>
        <p:sp>
          <p:nvSpPr>
            <p:cNvPr id="54" name="AutoShape 37">
              <a:extLst>
                <a:ext uri="{FF2B5EF4-FFF2-40B4-BE49-F238E27FC236}">
                  <a16:creationId xmlns:a16="http://schemas.microsoft.com/office/drawing/2014/main" id="{8CACF716-72C0-4BB7-BCA7-6FBC2AD513E4}"/>
                </a:ext>
              </a:extLst>
            </p:cNvPr>
            <p:cNvSpPr>
              <a:spLocks/>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dirty="0">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55" name="AutoShape 38">
              <a:extLst>
                <a:ext uri="{FF2B5EF4-FFF2-40B4-BE49-F238E27FC236}">
                  <a16:creationId xmlns:a16="http://schemas.microsoft.com/office/drawing/2014/main" id="{5F44ED23-3DED-436E-B50B-BDDDF9E16B96}"/>
                </a:ext>
              </a:extLst>
            </p:cNvPr>
            <p:cNvSpPr>
              <a:spLocks/>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dirty="0">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56" name="AutoShape 39">
              <a:extLst>
                <a:ext uri="{FF2B5EF4-FFF2-40B4-BE49-F238E27FC236}">
                  <a16:creationId xmlns:a16="http://schemas.microsoft.com/office/drawing/2014/main" id="{DB8D810B-5C80-4884-9032-84D7061AAE15}"/>
                </a:ext>
              </a:extLst>
            </p:cNvPr>
            <p:cNvSpPr>
              <a:spLocks/>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dirty="0">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57" name="AutoShape 40">
              <a:extLst>
                <a:ext uri="{FF2B5EF4-FFF2-40B4-BE49-F238E27FC236}">
                  <a16:creationId xmlns:a16="http://schemas.microsoft.com/office/drawing/2014/main" id="{D594AACB-889B-4A96-9347-B1D688289F57}"/>
                </a:ext>
              </a:extLst>
            </p:cNvPr>
            <p:cNvSpPr>
              <a:spLocks/>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dirty="0">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58" name="AutoShape 41">
              <a:extLst>
                <a:ext uri="{FF2B5EF4-FFF2-40B4-BE49-F238E27FC236}">
                  <a16:creationId xmlns:a16="http://schemas.microsoft.com/office/drawing/2014/main" id="{8E835403-6BF7-4FB8-9D04-FB1F5FB8CAA3}"/>
                </a:ext>
              </a:extLst>
            </p:cNvPr>
            <p:cNvSpPr>
              <a:spLocks/>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dirty="0">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59" name="AutoShape 42">
              <a:extLst>
                <a:ext uri="{FF2B5EF4-FFF2-40B4-BE49-F238E27FC236}">
                  <a16:creationId xmlns:a16="http://schemas.microsoft.com/office/drawing/2014/main" id="{131A837B-8BB6-4B94-ACDB-5CC4A502D006}"/>
                </a:ext>
              </a:extLst>
            </p:cNvPr>
            <p:cNvSpPr>
              <a:spLocks/>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dirty="0">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grpSp>
      <p:sp>
        <p:nvSpPr>
          <p:cNvPr id="47" name="Oval 6">
            <a:extLst>
              <a:ext uri="{FF2B5EF4-FFF2-40B4-BE49-F238E27FC236}">
                <a16:creationId xmlns:a16="http://schemas.microsoft.com/office/drawing/2014/main" id="{AEDC8ABF-2AA3-4CA2-A51D-E39F0DB2EE4F}"/>
              </a:ext>
            </a:extLst>
          </p:cNvPr>
          <p:cNvSpPr/>
          <p:nvPr/>
        </p:nvSpPr>
        <p:spPr>
          <a:xfrm>
            <a:off x="6159855" y="2346652"/>
            <a:ext cx="1338773" cy="1338773"/>
          </a:xfrm>
          <a:prstGeom prst="ellipse">
            <a:avLst/>
          </a:prstGeom>
          <a:solidFill>
            <a:srgbClr val="A70D06"/>
          </a:solid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grpSp>
        <p:nvGrpSpPr>
          <p:cNvPr id="48" name="Group 27">
            <a:extLst>
              <a:ext uri="{FF2B5EF4-FFF2-40B4-BE49-F238E27FC236}">
                <a16:creationId xmlns:a16="http://schemas.microsoft.com/office/drawing/2014/main" id="{7D4E92B0-59B1-43FC-9BB9-F63F26D3DA60}"/>
              </a:ext>
            </a:extLst>
          </p:cNvPr>
          <p:cNvGrpSpPr/>
          <p:nvPr/>
        </p:nvGrpSpPr>
        <p:grpSpPr>
          <a:xfrm>
            <a:off x="6615833" y="2783866"/>
            <a:ext cx="434975" cy="464344"/>
            <a:chOff x="9159875" y="1647825"/>
            <a:chExt cx="434975" cy="464344"/>
          </a:xfrm>
          <a:solidFill>
            <a:schemeClr val="bg1"/>
          </a:solidFill>
        </p:grpSpPr>
        <p:sp>
          <p:nvSpPr>
            <p:cNvPr id="49" name="AutoShape 78">
              <a:extLst>
                <a:ext uri="{FF2B5EF4-FFF2-40B4-BE49-F238E27FC236}">
                  <a16:creationId xmlns:a16="http://schemas.microsoft.com/office/drawing/2014/main" id="{A362FAD7-5EC8-497C-84E2-522129F6E6B6}"/>
                </a:ext>
              </a:extLst>
            </p:cNvPr>
            <p:cNvSpPr>
              <a:spLocks/>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50" name="AutoShape 79">
              <a:extLst>
                <a:ext uri="{FF2B5EF4-FFF2-40B4-BE49-F238E27FC236}">
                  <a16:creationId xmlns:a16="http://schemas.microsoft.com/office/drawing/2014/main" id="{D532F494-C68D-4EFB-856A-1F5F51D35968}"/>
                </a:ext>
              </a:extLst>
            </p:cNvPr>
            <p:cNvSpPr>
              <a:spLocks/>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51" name="AutoShape 80">
              <a:extLst>
                <a:ext uri="{FF2B5EF4-FFF2-40B4-BE49-F238E27FC236}">
                  <a16:creationId xmlns:a16="http://schemas.microsoft.com/office/drawing/2014/main" id="{6E4D5068-33DB-475E-B34F-5B86CB26C47E}"/>
                </a:ext>
              </a:extLst>
            </p:cNvPr>
            <p:cNvSpPr>
              <a:spLocks/>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grpSp>
      <p:sp>
        <p:nvSpPr>
          <p:cNvPr id="45" name="Oval 5">
            <a:extLst>
              <a:ext uri="{FF2B5EF4-FFF2-40B4-BE49-F238E27FC236}">
                <a16:creationId xmlns:a16="http://schemas.microsoft.com/office/drawing/2014/main" id="{9A510040-66D8-4A10-A047-905CB9C953D4}"/>
              </a:ext>
            </a:extLst>
          </p:cNvPr>
          <p:cNvSpPr/>
          <p:nvPr/>
        </p:nvSpPr>
        <p:spPr>
          <a:xfrm>
            <a:off x="4426009" y="1556352"/>
            <a:ext cx="1960098" cy="1960098"/>
          </a:xfrm>
          <a:prstGeom prst="ellipse">
            <a:avLst/>
          </a:prstGeom>
          <a:solidFill>
            <a:srgbClr val="A70D06"/>
          </a:solidFill>
          <a:ln w="254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46" name="Freeform 43">
            <a:extLst>
              <a:ext uri="{FF2B5EF4-FFF2-40B4-BE49-F238E27FC236}">
                <a16:creationId xmlns:a16="http://schemas.microsoft.com/office/drawing/2014/main" id="{49859462-ED6A-4653-BECC-90E1925E6695}"/>
              </a:ext>
            </a:extLst>
          </p:cNvPr>
          <p:cNvSpPr>
            <a:spLocks noEditPoints="1"/>
          </p:cNvSpPr>
          <p:nvPr/>
        </p:nvSpPr>
        <p:spPr bwMode="auto">
          <a:xfrm>
            <a:off x="4963476" y="2267994"/>
            <a:ext cx="904951" cy="528990"/>
          </a:xfrm>
          <a:custGeom>
            <a:avLst/>
            <a:gdLst>
              <a:gd name="T0" fmla="*/ 232 w 316"/>
              <a:gd name="T1" fmla="*/ 27 h 172"/>
              <a:gd name="T2" fmla="*/ 221 w 316"/>
              <a:gd name="T3" fmla="*/ 20 h 172"/>
              <a:gd name="T4" fmla="*/ 157 w 316"/>
              <a:gd name="T5" fmla="*/ 10 h 172"/>
              <a:gd name="T6" fmla="*/ 92 w 316"/>
              <a:gd name="T7" fmla="*/ 9 h 172"/>
              <a:gd name="T8" fmla="*/ 84 w 316"/>
              <a:gd name="T9" fmla="*/ 13 h 172"/>
              <a:gd name="T10" fmla="*/ 0 w 316"/>
              <a:gd name="T11" fmla="*/ 121 h 172"/>
              <a:gd name="T12" fmla="*/ 78 w 316"/>
              <a:gd name="T13" fmla="*/ 109 h 172"/>
              <a:gd name="T14" fmla="*/ 84 w 316"/>
              <a:gd name="T15" fmla="*/ 113 h 172"/>
              <a:gd name="T16" fmla="*/ 120 w 316"/>
              <a:gd name="T17" fmla="*/ 142 h 172"/>
              <a:gd name="T18" fmla="*/ 159 w 316"/>
              <a:gd name="T19" fmla="*/ 163 h 172"/>
              <a:gd name="T20" fmla="*/ 163 w 316"/>
              <a:gd name="T21" fmla="*/ 165 h 172"/>
              <a:gd name="T22" fmla="*/ 190 w 316"/>
              <a:gd name="T23" fmla="*/ 164 h 172"/>
              <a:gd name="T24" fmla="*/ 217 w 316"/>
              <a:gd name="T25" fmla="*/ 153 h 172"/>
              <a:gd name="T26" fmla="*/ 233 w 316"/>
              <a:gd name="T27" fmla="*/ 146 h 172"/>
              <a:gd name="T28" fmla="*/ 265 w 316"/>
              <a:gd name="T29" fmla="*/ 162 h 172"/>
              <a:gd name="T30" fmla="*/ 288 w 316"/>
              <a:gd name="T31" fmla="*/ 14 h 172"/>
              <a:gd name="T32" fmla="*/ 225 w 316"/>
              <a:gd name="T33" fmla="*/ 129 h 172"/>
              <a:gd name="T34" fmla="*/ 225 w 316"/>
              <a:gd name="T35" fmla="*/ 139 h 172"/>
              <a:gd name="T36" fmla="*/ 216 w 316"/>
              <a:gd name="T37" fmla="*/ 142 h 172"/>
              <a:gd name="T38" fmla="*/ 207 w 316"/>
              <a:gd name="T39" fmla="*/ 142 h 172"/>
              <a:gd name="T40" fmla="*/ 189 w 316"/>
              <a:gd name="T41" fmla="*/ 153 h 172"/>
              <a:gd name="T42" fmla="*/ 185 w 316"/>
              <a:gd name="T43" fmla="*/ 153 h 172"/>
              <a:gd name="T44" fmla="*/ 180 w 316"/>
              <a:gd name="T45" fmla="*/ 156 h 172"/>
              <a:gd name="T46" fmla="*/ 157 w 316"/>
              <a:gd name="T47" fmla="*/ 149 h 172"/>
              <a:gd name="T48" fmla="*/ 130 w 316"/>
              <a:gd name="T49" fmla="*/ 128 h 172"/>
              <a:gd name="T50" fmla="*/ 88 w 316"/>
              <a:gd name="T51" fmla="*/ 103 h 172"/>
              <a:gd name="T52" fmla="*/ 71 w 316"/>
              <a:gd name="T53" fmla="*/ 91 h 172"/>
              <a:gd name="T54" fmla="*/ 71 w 316"/>
              <a:gd name="T55" fmla="*/ 90 h 172"/>
              <a:gd name="T56" fmla="*/ 72 w 316"/>
              <a:gd name="T57" fmla="*/ 88 h 172"/>
              <a:gd name="T58" fmla="*/ 93 w 316"/>
              <a:gd name="T59" fmla="*/ 20 h 172"/>
              <a:gd name="T60" fmla="*/ 132 w 316"/>
              <a:gd name="T61" fmla="*/ 24 h 172"/>
              <a:gd name="T62" fmla="*/ 127 w 316"/>
              <a:gd name="T63" fmla="*/ 72 h 172"/>
              <a:gd name="T64" fmla="*/ 185 w 316"/>
              <a:gd name="T65" fmla="*/ 54 h 172"/>
              <a:gd name="T66" fmla="*/ 241 w 316"/>
              <a:gd name="T67" fmla="*/ 11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172">
                <a:moveTo>
                  <a:pt x="288" y="14"/>
                </a:moveTo>
                <a:cubicBezTo>
                  <a:pt x="232" y="27"/>
                  <a:pt x="232" y="27"/>
                  <a:pt x="232" y="27"/>
                </a:cubicBezTo>
                <a:cubicBezTo>
                  <a:pt x="233" y="31"/>
                  <a:pt x="233" y="31"/>
                  <a:pt x="233" y="31"/>
                </a:cubicBezTo>
                <a:cubicBezTo>
                  <a:pt x="228" y="22"/>
                  <a:pt x="221" y="20"/>
                  <a:pt x="221" y="20"/>
                </a:cubicBezTo>
                <a:cubicBezTo>
                  <a:pt x="178" y="7"/>
                  <a:pt x="178" y="7"/>
                  <a:pt x="178" y="7"/>
                </a:cubicBezTo>
                <a:cubicBezTo>
                  <a:pt x="173" y="5"/>
                  <a:pt x="165" y="7"/>
                  <a:pt x="157" y="10"/>
                </a:cubicBezTo>
                <a:cubicBezTo>
                  <a:pt x="156" y="9"/>
                  <a:pt x="156" y="9"/>
                  <a:pt x="156" y="9"/>
                </a:cubicBezTo>
                <a:cubicBezTo>
                  <a:pt x="92" y="9"/>
                  <a:pt x="92" y="9"/>
                  <a:pt x="92" y="9"/>
                </a:cubicBezTo>
                <a:cubicBezTo>
                  <a:pt x="92" y="9"/>
                  <a:pt x="92" y="9"/>
                  <a:pt x="92" y="9"/>
                </a:cubicBezTo>
                <a:cubicBezTo>
                  <a:pt x="91" y="9"/>
                  <a:pt x="87" y="10"/>
                  <a:pt x="84" y="13"/>
                </a:cubicBezTo>
                <a:cubicBezTo>
                  <a:pt x="50" y="0"/>
                  <a:pt x="50" y="0"/>
                  <a:pt x="50" y="0"/>
                </a:cubicBezTo>
                <a:cubicBezTo>
                  <a:pt x="0" y="121"/>
                  <a:pt x="0" y="121"/>
                  <a:pt x="0" y="121"/>
                </a:cubicBezTo>
                <a:cubicBezTo>
                  <a:pt x="54" y="148"/>
                  <a:pt x="54" y="148"/>
                  <a:pt x="54" y="148"/>
                </a:cubicBezTo>
                <a:cubicBezTo>
                  <a:pt x="69" y="144"/>
                  <a:pt x="76" y="120"/>
                  <a:pt x="78" y="109"/>
                </a:cubicBezTo>
                <a:cubicBezTo>
                  <a:pt x="82" y="112"/>
                  <a:pt x="82" y="112"/>
                  <a:pt x="82" y="112"/>
                </a:cubicBezTo>
                <a:cubicBezTo>
                  <a:pt x="84" y="113"/>
                  <a:pt x="84" y="113"/>
                  <a:pt x="84" y="113"/>
                </a:cubicBezTo>
                <a:cubicBezTo>
                  <a:pt x="84" y="120"/>
                  <a:pt x="85" y="130"/>
                  <a:pt x="99" y="127"/>
                </a:cubicBezTo>
                <a:cubicBezTo>
                  <a:pt x="99" y="127"/>
                  <a:pt x="100" y="157"/>
                  <a:pt x="120" y="142"/>
                </a:cubicBezTo>
                <a:cubicBezTo>
                  <a:pt x="120" y="142"/>
                  <a:pt x="120" y="161"/>
                  <a:pt x="138" y="155"/>
                </a:cubicBezTo>
                <a:cubicBezTo>
                  <a:pt x="138" y="155"/>
                  <a:pt x="141" y="172"/>
                  <a:pt x="159" y="163"/>
                </a:cubicBezTo>
                <a:cubicBezTo>
                  <a:pt x="162" y="165"/>
                  <a:pt x="162" y="165"/>
                  <a:pt x="162" y="165"/>
                </a:cubicBezTo>
                <a:cubicBezTo>
                  <a:pt x="163" y="165"/>
                  <a:pt x="163" y="165"/>
                  <a:pt x="163" y="165"/>
                </a:cubicBezTo>
                <a:cubicBezTo>
                  <a:pt x="164" y="165"/>
                  <a:pt x="173" y="168"/>
                  <a:pt x="181" y="167"/>
                </a:cubicBezTo>
                <a:cubicBezTo>
                  <a:pt x="185" y="167"/>
                  <a:pt x="188" y="166"/>
                  <a:pt x="190" y="164"/>
                </a:cubicBezTo>
                <a:cubicBezTo>
                  <a:pt x="196" y="163"/>
                  <a:pt x="208" y="161"/>
                  <a:pt x="214" y="153"/>
                </a:cubicBezTo>
                <a:cubicBezTo>
                  <a:pt x="215" y="153"/>
                  <a:pt x="216" y="153"/>
                  <a:pt x="217" y="153"/>
                </a:cubicBezTo>
                <a:cubicBezTo>
                  <a:pt x="217" y="153"/>
                  <a:pt x="217" y="153"/>
                  <a:pt x="217" y="153"/>
                </a:cubicBezTo>
                <a:cubicBezTo>
                  <a:pt x="224" y="153"/>
                  <a:pt x="230" y="150"/>
                  <a:pt x="233" y="146"/>
                </a:cubicBezTo>
                <a:cubicBezTo>
                  <a:pt x="235" y="143"/>
                  <a:pt x="236" y="140"/>
                  <a:pt x="236" y="136"/>
                </a:cubicBezTo>
                <a:cubicBezTo>
                  <a:pt x="236" y="136"/>
                  <a:pt x="248" y="160"/>
                  <a:pt x="265" y="162"/>
                </a:cubicBezTo>
                <a:cubicBezTo>
                  <a:pt x="316" y="137"/>
                  <a:pt x="316" y="137"/>
                  <a:pt x="316" y="137"/>
                </a:cubicBezTo>
                <a:lnTo>
                  <a:pt x="288" y="14"/>
                </a:lnTo>
                <a:close/>
                <a:moveTo>
                  <a:pt x="230" y="127"/>
                </a:moveTo>
                <a:cubicBezTo>
                  <a:pt x="225" y="129"/>
                  <a:pt x="225" y="129"/>
                  <a:pt x="225" y="129"/>
                </a:cubicBezTo>
                <a:cubicBezTo>
                  <a:pt x="226" y="133"/>
                  <a:pt x="226" y="133"/>
                  <a:pt x="226" y="133"/>
                </a:cubicBezTo>
                <a:cubicBezTo>
                  <a:pt x="226" y="137"/>
                  <a:pt x="225" y="139"/>
                  <a:pt x="225" y="139"/>
                </a:cubicBezTo>
                <a:cubicBezTo>
                  <a:pt x="223" y="141"/>
                  <a:pt x="220" y="142"/>
                  <a:pt x="216" y="142"/>
                </a:cubicBezTo>
                <a:cubicBezTo>
                  <a:pt x="216" y="142"/>
                  <a:pt x="216" y="142"/>
                  <a:pt x="216" y="142"/>
                </a:cubicBezTo>
                <a:cubicBezTo>
                  <a:pt x="214" y="143"/>
                  <a:pt x="212" y="142"/>
                  <a:pt x="211" y="142"/>
                </a:cubicBezTo>
                <a:cubicBezTo>
                  <a:pt x="207" y="142"/>
                  <a:pt x="207" y="142"/>
                  <a:pt x="207" y="142"/>
                </a:cubicBezTo>
                <a:cubicBezTo>
                  <a:pt x="206" y="146"/>
                  <a:pt x="206" y="146"/>
                  <a:pt x="206" y="146"/>
                </a:cubicBezTo>
                <a:cubicBezTo>
                  <a:pt x="204" y="150"/>
                  <a:pt x="196" y="153"/>
                  <a:pt x="189" y="153"/>
                </a:cubicBezTo>
                <a:cubicBezTo>
                  <a:pt x="188" y="153"/>
                  <a:pt x="188" y="153"/>
                  <a:pt x="188" y="153"/>
                </a:cubicBezTo>
                <a:cubicBezTo>
                  <a:pt x="185" y="153"/>
                  <a:pt x="185" y="153"/>
                  <a:pt x="185" y="153"/>
                </a:cubicBezTo>
                <a:cubicBezTo>
                  <a:pt x="184" y="155"/>
                  <a:pt x="184" y="155"/>
                  <a:pt x="184" y="155"/>
                </a:cubicBezTo>
                <a:cubicBezTo>
                  <a:pt x="183" y="156"/>
                  <a:pt x="182" y="156"/>
                  <a:pt x="180" y="156"/>
                </a:cubicBezTo>
                <a:cubicBezTo>
                  <a:pt x="175" y="157"/>
                  <a:pt x="169" y="155"/>
                  <a:pt x="167" y="155"/>
                </a:cubicBezTo>
                <a:cubicBezTo>
                  <a:pt x="157" y="149"/>
                  <a:pt x="157" y="149"/>
                  <a:pt x="157" y="149"/>
                </a:cubicBezTo>
                <a:cubicBezTo>
                  <a:pt x="156" y="144"/>
                  <a:pt x="154" y="140"/>
                  <a:pt x="149" y="140"/>
                </a:cubicBezTo>
                <a:cubicBezTo>
                  <a:pt x="149" y="140"/>
                  <a:pt x="147" y="116"/>
                  <a:pt x="130" y="128"/>
                </a:cubicBezTo>
                <a:cubicBezTo>
                  <a:pt x="130" y="128"/>
                  <a:pt x="125" y="108"/>
                  <a:pt x="109" y="117"/>
                </a:cubicBezTo>
                <a:cubicBezTo>
                  <a:pt x="88" y="103"/>
                  <a:pt x="88" y="103"/>
                  <a:pt x="88" y="103"/>
                </a:cubicBezTo>
                <a:cubicBezTo>
                  <a:pt x="72" y="91"/>
                  <a:pt x="72" y="91"/>
                  <a:pt x="72" y="91"/>
                </a:cubicBezTo>
                <a:cubicBezTo>
                  <a:pt x="71" y="91"/>
                  <a:pt x="71" y="91"/>
                  <a:pt x="71" y="91"/>
                </a:cubicBezTo>
                <a:cubicBezTo>
                  <a:pt x="71" y="91"/>
                  <a:pt x="71" y="91"/>
                  <a:pt x="71" y="91"/>
                </a:cubicBezTo>
                <a:cubicBezTo>
                  <a:pt x="71" y="90"/>
                  <a:pt x="71" y="90"/>
                  <a:pt x="71" y="90"/>
                </a:cubicBezTo>
                <a:cubicBezTo>
                  <a:pt x="72" y="89"/>
                  <a:pt x="72" y="89"/>
                  <a:pt x="72" y="89"/>
                </a:cubicBezTo>
                <a:cubicBezTo>
                  <a:pt x="72" y="88"/>
                  <a:pt x="72" y="88"/>
                  <a:pt x="72" y="88"/>
                </a:cubicBezTo>
                <a:cubicBezTo>
                  <a:pt x="72" y="87"/>
                  <a:pt x="90" y="26"/>
                  <a:pt x="91" y="21"/>
                </a:cubicBezTo>
                <a:cubicBezTo>
                  <a:pt x="91" y="21"/>
                  <a:pt x="93" y="20"/>
                  <a:pt x="93" y="20"/>
                </a:cubicBezTo>
                <a:cubicBezTo>
                  <a:pt x="138" y="20"/>
                  <a:pt x="138" y="20"/>
                  <a:pt x="138" y="20"/>
                </a:cubicBezTo>
                <a:cubicBezTo>
                  <a:pt x="134" y="22"/>
                  <a:pt x="132" y="24"/>
                  <a:pt x="132" y="24"/>
                </a:cubicBezTo>
                <a:cubicBezTo>
                  <a:pt x="125" y="30"/>
                  <a:pt x="122" y="60"/>
                  <a:pt x="122" y="60"/>
                </a:cubicBezTo>
                <a:cubicBezTo>
                  <a:pt x="119" y="67"/>
                  <a:pt x="127" y="72"/>
                  <a:pt x="127" y="72"/>
                </a:cubicBezTo>
                <a:cubicBezTo>
                  <a:pt x="140" y="81"/>
                  <a:pt x="154" y="47"/>
                  <a:pt x="154" y="47"/>
                </a:cubicBezTo>
                <a:cubicBezTo>
                  <a:pt x="161" y="41"/>
                  <a:pt x="172" y="45"/>
                  <a:pt x="185" y="54"/>
                </a:cubicBezTo>
                <a:cubicBezTo>
                  <a:pt x="206" y="76"/>
                  <a:pt x="232" y="102"/>
                  <a:pt x="239" y="111"/>
                </a:cubicBezTo>
                <a:cubicBezTo>
                  <a:pt x="241" y="114"/>
                  <a:pt x="242" y="117"/>
                  <a:pt x="241" y="119"/>
                </a:cubicBezTo>
                <a:cubicBezTo>
                  <a:pt x="240" y="123"/>
                  <a:pt x="233" y="126"/>
                  <a:pt x="230" y="1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41" name="Oval 8">
            <a:extLst>
              <a:ext uri="{FF2B5EF4-FFF2-40B4-BE49-F238E27FC236}">
                <a16:creationId xmlns:a16="http://schemas.microsoft.com/office/drawing/2014/main" id="{2A9884A2-3B64-4EBA-9A1D-D89FD8D7F6B6}"/>
              </a:ext>
            </a:extLst>
          </p:cNvPr>
          <p:cNvSpPr/>
          <p:nvPr/>
        </p:nvSpPr>
        <p:spPr>
          <a:xfrm>
            <a:off x="6159855" y="4180141"/>
            <a:ext cx="1781907" cy="1781907"/>
          </a:xfrm>
          <a:prstGeom prst="ellipse">
            <a:avLst/>
          </a:prstGeom>
          <a:solidFill>
            <a:srgbClr val="A70D06"/>
          </a:solidFill>
          <a:ln w="254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grpSp>
        <p:nvGrpSpPr>
          <p:cNvPr id="42" name="Group 44">
            <a:extLst>
              <a:ext uri="{FF2B5EF4-FFF2-40B4-BE49-F238E27FC236}">
                <a16:creationId xmlns:a16="http://schemas.microsoft.com/office/drawing/2014/main" id="{D0E01812-8490-452C-9BBE-A85F10294012}"/>
              </a:ext>
            </a:extLst>
          </p:cNvPr>
          <p:cNvGrpSpPr/>
          <p:nvPr/>
        </p:nvGrpSpPr>
        <p:grpSpPr>
          <a:xfrm>
            <a:off x="6676677" y="4697421"/>
            <a:ext cx="632375" cy="747345"/>
            <a:chOff x="1325323" y="3586519"/>
            <a:chExt cx="632375" cy="747345"/>
          </a:xfrm>
          <a:solidFill>
            <a:schemeClr val="bg1"/>
          </a:solidFill>
        </p:grpSpPr>
        <p:sp>
          <p:nvSpPr>
            <p:cNvPr id="43" name="Freeform 45">
              <a:extLst>
                <a:ext uri="{FF2B5EF4-FFF2-40B4-BE49-F238E27FC236}">
                  <a16:creationId xmlns:a16="http://schemas.microsoft.com/office/drawing/2014/main" id="{833D8CC6-DC31-4C7B-838A-7F115FD3930E}"/>
                </a:ext>
              </a:extLst>
            </p:cNvPr>
            <p:cNvSpPr>
              <a:spLocks noEditPoints="1"/>
            </p:cNvSpPr>
            <p:nvPr/>
          </p:nvSpPr>
          <p:spPr bwMode="auto">
            <a:xfrm>
              <a:off x="1325323" y="3586519"/>
              <a:ext cx="632375" cy="747345"/>
            </a:xfrm>
            <a:custGeom>
              <a:avLst/>
              <a:gdLst>
                <a:gd name="T0" fmla="*/ 215 w 221"/>
                <a:gd name="T1" fmla="*/ 212 h 243"/>
                <a:gd name="T2" fmla="*/ 174 w 221"/>
                <a:gd name="T3" fmla="*/ 157 h 243"/>
                <a:gd name="T4" fmla="*/ 179 w 221"/>
                <a:gd name="T5" fmla="*/ 37 h 243"/>
                <a:gd name="T6" fmla="*/ 105 w 221"/>
                <a:gd name="T7" fmla="*/ 0 h 243"/>
                <a:gd name="T8" fmla="*/ 49 w 221"/>
                <a:gd name="T9" fmla="*/ 19 h 243"/>
                <a:gd name="T10" fmla="*/ 31 w 221"/>
                <a:gd name="T11" fmla="*/ 151 h 243"/>
                <a:gd name="T12" fmla="*/ 105 w 221"/>
                <a:gd name="T13" fmla="*/ 188 h 243"/>
                <a:gd name="T14" fmla="*/ 143 w 221"/>
                <a:gd name="T15" fmla="*/ 180 h 243"/>
                <a:gd name="T16" fmla="*/ 185 w 221"/>
                <a:gd name="T17" fmla="*/ 235 h 243"/>
                <a:gd name="T18" fmla="*/ 200 w 221"/>
                <a:gd name="T19" fmla="*/ 243 h 243"/>
                <a:gd name="T20" fmla="*/ 200 w 221"/>
                <a:gd name="T21" fmla="*/ 243 h 243"/>
                <a:gd name="T22" fmla="*/ 211 w 221"/>
                <a:gd name="T23" fmla="*/ 239 h 243"/>
                <a:gd name="T24" fmla="*/ 215 w 221"/>
                <a:gd name="T25" fmla="*/ 212 h 243"/>
                <a:gd name="T26" fmla="*/ 144 w 221"/>
                <a:gd name="T27" fmla="*/ 146 h 243"/>
                <a:gd name="T28" fmla="*/ 105 w 221"/>
                <a:gd name="T29" fmla="*/ 159 h 243"/>
                <a:gd name="T30" fmla="*/ 54 w 221"/>
                <a:gd name="T31" fmla="*/ 133 h 243"/>
                <a:gd name="T32" fmla="*/ 66 w 221"/>
                <a:gd name="T33" fmla="*/ 42 h 243"/>
                <a:gd name="T34" fmla="*/ 105 w 221"/>
                <a:gd name="T35" fmla="*/ 29 h 243"/>
                <a:gd name="T36" fmla="*/ 156 w 221"/>
                <a:gd name="T37" fmla="*/ 54 h 243"/>
                <a:gd name="T38" fmla="*/ 144 w 221"/>
                <a:gd name="T39" fmla="*/ 1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 h="243">
                  <a:moveTo>
                    <a:pt x="215" y="212"/>
                  </a:moveTo>
                  <a:cubicBezTo>
                    <a:pt x="174" y="157"/>
                    <a:pt x="174" y="157"/>
                    <a:pt x="174" y="157"/>
                  </a:cubicBezTo>
                  <a:cubicBezTo>
                    <a:pt x="204" y="124"/>
                    <a:pt x="206" y="73"/>
                    <a:pt x="179" y="37"/>
                  </a:cubicBezTo>
                  <a:cubicBezTo>
                    <a:pt x="161" y="13"/>
                    <a:pt x="134" y="0"/>
                    <a:pt x="105" y="0"/>
                  </a:cubicBezTo>
                  <a:cubicBezTo>
                    <a:pt x="85" y="0"/>
                    <a:pt x="65" y="7"/>
                    <a:pt x="49" y="19"/>
                  </a:cubicBezTo>
                  <a:cubicBezTo>
                    <a:pt x="8" y="51"/>
                    <a:pt x="0" y="110"/>
                    <a:pt x="31" y="151"/>
                  </a:cubicBezTo>
                  <a:cubicBezTo>
                    <a:pt x="49" y="174"/>
                    <a:pt x="76" y="188"/>
                    <a:pt x="105" y="188"/>
                  </a:cubicBezTo>
                  <a:cubicBezTo>
                    <a:pt x="118" y="188"/>
                    <a:pt x="131" y="185"/>
                    <a:pt x="143" y="180"/>
                  </a:cubicBezTo>
                  <a:cubicBezTo>
                    <a:pt x="185" y="235"/>
                    <a:pt x="185" y="235"/>
                    <a:pt x="185" y="235"/>
                  </a:cubicBezTo>
                  <a:cubicBezTo>
                    <a:pt x="189" y="240"/>
                    <a:pt x="194" y="243"/>
                    <a:pt x="200" y="243"/>
                  </a:cubicBezTo>
                  <a:cubicBezTo>
                    <a:pt x="200" y="243"/>
                    <a:pt x="200" y="243"/>
                    <a:pt x="200" y="243"/>
                  </a:cubicBezTo>
                  <a:cubicBezTo>
                    <a:pt x="204" y="243"/>
                    <a:pt x="208" y="241"/>
                    <a:pt x="211" y="239"/>
                  </a:cubicBezTo>
                  <a:cubicBezTo>
                    <a:pt x="220" y="232"/>
                    <a:pt x="221" y="220"/>
                    <a:pt x="215" y="212"/>
                  </a:cubicBezTo>
                  <a:close/>
                  <a:moveTo>
                    <a:pt x="144" y="146"/>
                  </a:moveTo>
                  <a:cubicBezTo>
                    <a:pt x="133" y="154"/>
                    <a:pt x="119" y="159"/>
                    <a:pt x="105" y="159"/>
                  </a:cubicBezTo>
                  <a:cubicBezTo>
                    <a:pt x="85" y="159"/>
                    <a:pt x="66" y="150"/>
                    <a:pt x="54" y="133"/>
                  </a:cubicBezTo>
                  <a:cubicBezTo>
                    <a:pt x="33" y="105"/>
                    <a:pt x="38" y="64"/>
                    <a:pt x="66" y="42"/>
                  </a:cubicBezTo>
                  <a:cubicBezTo>
                    <a:pt x="78" y="33"/>
                    <a:pt x="91" y="29"/>
                    <a:pt x="105" y="29"/>
                  </a:cubicBezTo>
                  <a:cubicBezTo>
                    <a:pt x="125" y="29"/>
                    <a:pt x="144" y="38"/>
                    <a:pt x="156" y="54"/>
                  </a:cubicBezTo>
                  <a:cubicBezTo>
                    <a:pt x="178" y="83"/>
                    <a:pt x="172" y="124"/>
                    <a:pt x="144"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44" name="Freeform 46">
              <a:extLst>
                <a:ext uri="{FF2B5EF4-FFF2-40B4-BE49-F238E27FC236}">
                  <a16:creationId xmlns:a16="http://schemas.microsoft.com/office/drawing/2014/main" id="{6D82CB79-C0D9-4A51-8B0D-7C53C2DE9EF1}"/>
                </a:ext>
              </a:extLst>
            </p:cNvPr>
            <p:cNvSpPr>
              <a:spLocks/>
            </p:cNvSpPr>
            <p:nvPr/>
          </p:nvSpPr>
          <p:spPr bwMode="auto">
            <a:xfrm>
              <a:off x="1503405" y="3752885"/>
              <a:ext cx="248347" cy="223554"/>
            </a:xfrm>
            <a:custGeom>
              <a:avLst/>
              <a:gdLst>
                <a:gd name="T0" fmla="*/ 86 w 87"/>
                <a:gd name="T1" fmla="*/ 33 h 73"/>
                <a:gd name="T2" fmla="*/ 45 w 87"/>
                <a:gd name="T3" fmla="*/ 1 h 73"/>
                <a:gd name="T4" fmla="*/ 40 w 87"/>
                <a:gd name="T5" fmla="*/ 1 h 73"/>
                <a:gd name="T6" fmla="*/ 24 w 87"/>
                <a:gd name="T7" fmla="*/ 14 h 73"/>
                <a:gd name="T8" fmla="*/ 24 w 87"/>
                <a:gd name="T9" fmla="*/ 1 h 73"/>
                <a:gd name="T10" fmla="*/ 15 w 87"/>
                <a:gd name="T11" fmla="*/ 1 h 73"/>
                <a:gd name="T12" fmla="*/ 15 w 87"/>
                <a:gd name="T13" fmla="*/ 22 h 73"/>
                <a:gd name="T14" fmla="*/ 8 w 87"/>
                <a:gd name="T15" fmla="*/ 27 h 73"/>
                <a:gd name="T16" fmla="*/ 1 w 87"/>
                <a:gd name="T17" fmla="*/ 33 h 73"/>
                <a:gd name="T18" fmla="*/ 1 w 87"/>
                <a:gd name="T19" fmla="*/ 35 h 73"/>
                <a:gd name="T20" fmla="*/ 8 w 87"/>
                <a:gd name="T21" fmla="*/ 35 h 73"/>
                <a:gd name="T22" fmla="*/ 8 w 87"/>
                <a:gd name="T23" fmla="*/ 73 h 73"/>
                <a:gd name="T24" fmla="*/ 32 w 87"/>
                <a:gd name="T25" fmla="*/ 73 h 73"/>
                <a:gd name="T26" fmla="*/ 32 w 87"/>
                <a:gd name="T27" fmla="*/ 72 h 73"/>
                <a:gd name="T28" fmla="*/ 32 w 87"/>
                <a:gd name="T29" fmla="*/ 55 h 73"/>
                <a:gd name="T30" fmla="*/ 41 w 87"/>
                <a:gd name="T31" fmla="*/ 42 h 73"/>
                <a:gd name="T32" fmla="*/ 52 w 87"/>
                <a:gd name="T33" fmla="*/ 54 h 73"/>
                <a:gd name="T34" fmla="*/ 52 w 87"/>
                <a:gd name="T35" fmla="*/ 73 h 73"/>
                <a:gd name="T36" fmla="*/ 77 w 87"/>
                <a:gd name="T37" fmla="*/ 73 h 73"/>
                <a:gd name="T38" fmla="*/ 77 w 87"/>
                <a:gd name="T39" fmla="*/ 35 h 73"/>
                <a:gd name="T40" fmla="*/ 85 w 87"/>
                <a:gd name="T41" fmla="*/ 35 h 73"/>
                <a:gd name="T42" fmla="*/ 86 w 87"/>
                <a:gd name="T43" fmla="*/ 3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73">
                  <a:moveTo>
                    <a:pt x="86" y="33"/>
                  </a:moveTo>
                  <a:cubicBezTo>
                    <a:pt x="45" y="1"/>
                    <a:pt x="45" y="1"/>
                    <a:pt x="45" y="1"/>
                  </a:cubicBezTo>
                  <a:cubicBezTo>
                    <a:pt x="44" y="0"/>
                    <a:pt x="41" y="0"/>
                    <a:pt x="40" y="1"/>
                  </a:cubicBezTo>
                  <a:cubicBezTo>
                    <a:pt x="24" y="14"/>
                    <a:pt x="24" y="14"/>
                    <a:pt x="24" y="14"/>
                  </a:cubicBezTo>
                  <a:cubicBezTo>
                    <a:pt x="24" y="1"/>
                    <a:pt x="24" y="1"/>
                    <a:pt x="24" y="1"/>
                  </a:cubicBezTo>
                  <a:cubicBezTo>
                    <a:pt x="15" y="1"/>
                    <a:pt x="15" y="1"/>
                    <a:pt x="15" y="1"/>
                  </a:cubicBezTo>
                  <a:cubicBezTo>
                    <a:pt x="15" y="22"/>
                    <a:pt x="15" y="22"/>
                    <a:pt x="15" y="22"/>
                  </a:cubicBezTo>
                  <a:cubicBezTo>
                    <a:pt x="8" y="27"/>
                    <a:pt x="8" y="27"/>
                    <a:pt x="8" y="27"/>
                  </a:cubicBezTo>
                  <a:cubicBezTo>
                    <a:pt x="1" y="33"/>
                    <a:pt x="1" y="33"/>
                    <a:pt x="1" y="33"/>
                  </a:cubicBezTo>
                  <a:cubicBezTo>
                    <a:pt x="0" y="34"/>
                    <a:pt x="0" y="35"/>
                    <a:pt x="1" y="35"/>
                  </a:cubicBezTo>
                  <a:cubicBezTo>
                    <a:pt x="8" y="35"/>
                    <a:pt x="8" y="35"/>
                    <a:pt x="8" y="35"/>
                  </a:cubicBezTo>
                  <a:cubicBezTo>
                    <a:pt x="8" y="73"/>
                    <a:pt x="8" y="73"/>
                    <a:pt x="8" y="73"/>
                  </a:cubicBezTo>
                  <a:cubicBezTo>
                    <a:pt x="32" y="73"/>
                    <a:pt x="32" y="73"/>
                    <a:pt x="32" y="73"/>
                  </a:cubicBezTo>
                  <a:cubicBezTo>
                    <a:pt x="32" y="72"/>
                    <a:pt x="32" y="72"/>
                    <a:pt x="32" y="72"/>
                  </a:cubicBezTo>
                  <a:cubicBezTo>
                    <a:pt x="32" y="55"/>
                    <a:pt x="32" y="55"/>
                    <a:pt x="32" y="55"/>
                  </a:cubicBezTo>
                  <a:cubicBezTo>
                    <a:pt x="32" y="55"/>
                    <a:pt x="32" y="42"/>
                    <a:pt x="41" y="42"/>
                  </a:cubicBezTo>
                  <a:cubicBezTo>
                    <a:pt x="51" y="42"/>
                    <a:pt x="52" y="54"/>
                    <a:pt x="52" y="54"/>
                  </a:cubicBezTo>
                  <a:cubicBezTo>
                    <a:pt x="52" y="73"/>
                    <a:pt x="52" y="73"/>
                    <a:pt x="52" y="73"/>
                  </a:cubicBezTo>
                  <a:cubicBezTo>
                    <a:pt x="77" y="73"/>
                    <a:pt x="77" y="73"/>
                    <a:pt x="77" y="73"/>
                  </a:cubicBezTo>
                  <a:cubicBezTo>
                    <a:pt x="77" y="35"/>
                    <a:pt x="77" y="35"/>
                    <a:pt x="77" y="35"/>
                  </a:cubicBezTo>
                  <a:cubicBezTo>
                    <a:pt x="85" y="35"/>
                    <a:pt x="85" y="35"/>
                    <a:pt x="85" y="35"/>
                  </a:cubicBezTo>
                  <a:cubicBezTo>
                    <a:pt x="87" y="35"/>
                    <a:pt x="87" y="34"/>
                    <a:pt x="8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grpSp>
      <p:sp>
        <p:nvSpPr>
          <p:cNvPr id="39" name="TextBox 48">
            <a:extLst>
              <a:ext uri="{FF2B5EF4-FFF2-40B4-BE49-F238E27FC236}">
                <a16:creationId xmlns:a16="http://schemas.microsoft.com/office/drawing/2014/main" id="{9B2234B4-0E3B-469D-A138-6BBBAA221B77}"/>
              </a:ext>
            </a:extLst>
          </p:cNvPr>
          <p:cNvSpPr txBox="1"/>
          <p:nvPr/>
        </p:nvSpPr>
        <p:spPr>
          <a:xfrm>
            <a:off x="7498628" y="1662579"/>
            <a:ext cx="20313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latin typeface="字魂59号-创粗黑" panose="00000500000000000000" pitchFamily="2" charset="-122"/>
                <a:ea typeface="字魂59号-创粗黑" panose="00000500000000000000" pitchFamily="2" charset="-122"/>
                <a:cs typeface="Arial" panose="020B0604020202020204" pitchFamily="34" charset="0"/>
              </a:rPr>
              <a:t>此处输入文字内容</a:t>
            </a:r>
            <a:endParaRPr lang="en-GB" b="1"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40" name="Rectangle 49">
            <a:extLst>
              <a:ext uri="{FF2B5EF4-FFF2-40B4-BE49-F238E27FC236}">
                <a16:creationId xmlns:a16="http://schemas.microsoft.com/office/drawing/2014/main" id="{12F550C5-BDBA-4533-A4B3-0FA312121A14}"/>
              </a:ext>
            </a:extLst>
          </p:cNvPr>
          <p:cNvSpPr/>
          <p:nvPr/>
        </p:nvSpPr>
        <p:spPr>
          <a:xfrm>
            <a:off x="7498628" y="1991353"/>
            <a:ext cx="3927279"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7" name="TextBox 52">
            <a:extLst>
              <a:ext uri="{FF2B5EF4-FFF2-40B4-BE49-F238E27FC236}">
                <a16:creationId xmlns:a16="http://schemas.microsoft.com/office/drawing/2014/main" id="{A59925F9-F644-418B-BCB0-C76DEF802AFE}"/>
              </a:ext>
            </a:extLst>
          </p:cNvPr>
          <p:cNvSpPr txBox="1"/>
          <p:nvPr/>
        </p:nvSpPr>
        <p:spPr>
          <a:xfrm>
            <a:off x="8378976" y="3295708"/>
            <a:ext cx="20313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latin typeface="字魂59号-创粗黑" panose="00000500000000000000" pitchFamily="2" charset="-122"/>
                <a:ea typeface="字魂59号-创粗黑" panose="00000500000000000000" pitchFamily="2" charset="-122"/>
                <a:cs typeface="Arial" panose="020B0604020202020204" pitchFamily="34" charset="0"/>
              </a:rPr>
              <a:t>此处输入文字内容</a:t>
            </a:r>
            <a:endParaRPr lang="en-GB" b="1"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8" name="Rectangle 53">
            <a:extLst>
              <a:ext uri="{FF2B5EF4-FFF2-40B4-BE49-F238E27FC236}">
                <a16:creationId xmlns:a16="http://schemas.microsoft.com/office/drawing/2014/main" id="{61335424-9701-441C-804B-32EC0562DBD7}"/>
              </a:ext>
            </a:extLst>
          </p:cNvPr>
          <p:cNvSpPr/>
          <p:nvPr/>
        </p:nvSpPr>
        <p:spPr>
          <a:xfrm>
            <a:off x="8378977" y="3624482"/>
            <a:ext cx="3262590"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5" name="TextBox 55">
            <a:extLst>
              <a:ext uri="{FF2B5EF4-FFF2-40B4-BE49-F238E27FC236}">
                <a16:creationId xmlns:a16="http://schemas.microsoft.com/office/drawing/2014/main" id="{1F902BB8-9FB7-4BDE-99BA-5E61CCBBC7A1}"/>
              </a:ext>
            </a:extLst>
          </p:cNvPr>
          <p:cNvSpPr txBox="1"/>
          <p:nvPr/>
        </p:nvSpPr>
        <p:spPr>
          <a:xfrm>
            <a:off x="8119844" y="4930966"/>
            <a:ext cx="20313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latin typeface="字魂59号-创粗黑" panose="00000500000000000000" pitchFamily="2" charset="-122"/>
                <a:ea typeface="字魂59号-创粗黑" panose="00000500000000000000" pitchFamily="2" charset="-122"/>
                <a:cs typeface="Arial" panose="020B0604020202020204" pitchFamily="34" charset="0"/>
              </a:rPr>
              <a:t>此处输入文字内容</a:t>
            </a:r>
            <a:endParaRPr lang="en-GB" b="1"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6" name="Rectangle 56">
            <a:extLst>
              <a:ext uri="{FF2B5EF4-FFF2-40B4-BE49-F238E27FC236}">
                <a16:creationId xmlns:a16="http://schemas.microsoft.com/office/drawing/2014/main" id="{B76FE330-F27A-45DC-A770-9384DBBC7535}"/>
              </a:ext>
            </a:extLst>
          </p:cNvPr>
          <p:cNvSpPr/>
          <p:nvPr/>
        </p:nvSpPr>
        <p:spPr>
          <a:xfrm>
            <a:off x="8119845" y="5259740"/>
            <a:ext cx="3262590"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3" name="TextBox 58">
            <a:extLst>
              <a:ext uri="{FF2B5EF4-FFF2-40B4-BE49-F238E27FC236}">
                <a16:creationId xmlns:a16="http://schemas.microsoft.com/office/drawing/2014/main" id="{A62360BF-FD20-4DA4-AA5B-15DA624C9727}"/>
              </a:ext>
            </a:extLst>
          </p:cNvPr>
          <p:cNvSpPr txBox="1"/>
          <p:nvPr/>
        </p:nvSpPr>
        <p:spPr>
          <a:xfrm flipH="1">
            <a:off x="2248970" y="1662579"/>
            <a:ext cx="20313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b="1" dirty="0">
                <a:latin typeface="字魂59号-创粗黑" panose="00000500000000000000" pitchFamily="2" charset="-122"/>
                <a:ea typeface="字魂59号-创粗黑" panose="00000500000000000000" pitchFamily="2" charset="-122"/>
                <a:cs typeface="Arial" panose="020B0604020202020204" pitchFamily="34" charset="0"/>
              </a:rPr>
              <a:t>此处输入文字内容</a:t>
            </a:r>
            <a:endParaRPr lang="en-GB" b="1"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4" name="Rectangle 59">
            <a:extLst>
              <a:ext uri="{FF2B5EF4-FFF2-40B4-BE49-F238E27FC236}">
                <a16:creationId xmlns:a16="http://schemas.microsoft.com/office/drawing/2014/main" id="{C3C8C02D-7C2A-4A97-97B9-A304EB0F5810}"/>
              </a:ext>
            </a:extLst>
          </p:cNvPr>
          <p:cNvSpPr/>
          <p:nvPr/>
        </p:nvSpPr>
        <p:spPr>
          <a:xfrm flipH="1">
            <a:off x="929724" y="1991353"/>
            <a:ext cx="3350570"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1" name="TextBox 61">
            <a:extLst>
              <a:ext uri="{FF2B5EF4-FFF2-40B4-BE49-F238E27FC236}">
                <a16:creationId xmlns:a16="http://schemas.microsoft.com/office/drawing/2014/main" id="{E0027937-D564-4FCA-A388-71B6339449E7}"/>
              </a:ext>
            </a:extLst>
          </p:cNvPr>
          <p:cNvSpPr txBox="1"/>
          <p:nvPr/>
        </p:nvSpPr>
        <p:spPr>
          <a:xfrm flipH="1">
            <a:off x="1781699" y="3295708"/>
            <a:ext cx="20313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b="1" dirty="0">
                <a:latin typeface="字魂59号-创粗黑" panose="00000500000000000000" pitchFamily="2" charset="-122"/>
                <a:ea typeface="字魂59号-创粗黑" panose="00000500000000000000" pitchFamily="2" charset="-122"/>
                <a:cs typeface="Arial" panose="020B0604020202020204" pitchFamily="34" charset="0"/>
              </a:rPr>
              <a:t>此处输入文字内容</a:t>
            </a:r>
            <a:endParaRPr lang="en-GB" b="1"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2" name="Rectangle 62">
            <a:extLst>
              <a:ext uri="{FF2B5EF4-FFF2-40B4-BE49-F238E27FC236}">
                <a16:creationId xmlns:a16="http://schemas.microsoft.com/office/drawing/2014/main" id="{0CF8C3A4-A324-44A4-9B70-582A4F2873DB}"/>
              </a:ext>
            </a:extLst>
          </p:cNvPr>
          <p:cNvSpPr/>
          <p:nvPr/>
        </p:nvSpPr>
        <p:spPr>
          <a:xfrm flipH="1">
            <a:off x="550433" y="3624482"/>
            <a:ext cx="3262590"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9" name="TextBox 64">
            <a:extLst>
              <a:ext uri="{FF2B5EF4-FFF2-40B4-BE49-F238E27FC236}">
                <a16:creationId xmlns:a16="http://schemas.microsoft.com/office/drawing/2014/main" id="{60DC8272-B2A5-4108-A23B-D33A28959519}"/>
              </a:ext>
            </a:extLst>
          </p:cNvPr>
          <p:cNvSpPr txBox="1"/>
          <p:nvPr/>
        </p:nvSpPr>
        <p:spPr>
          <a:xfrm flipH="1">
            <a:off x="2195830" y="4930966"/>
            <a:ext cx="20313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b="1" dirty="0">
                <a:latin typeface="字魂59号-创粗黑" panose="00000500000000000000" pitchFamily="2" charset="-122"/>
                <a:ea typeface="字魂59号-创粗黑" panose="00000500000000000000" pitchFamily="2" charset="-122"/>
                <a:cs typeface="Arial" panose="020B0604020202020204" pitchFamily="34" charset="0"/>
              </a:rPr>
              <a:t>此处输入文字内容</a:t>
            </a:r>
            <a:endParaRPr lang="en-GB" b="1"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0" name="Rectangle 65">
            <a:extLst>
              <a:ext uri="{FF2B5EF4-FFF2-40B4-BE49-F238E27FC236}">
                <a16:creationId xmlns:a16="http://schemas.microsoft.com/office/drawing/2014/main" id="{F3681D27-E9AD-4DCE-B37D-768E21C7B47B}"/>
              </a:ext>
            </a:extLst>
          </p:cNvPr>
          <p:cNvSpPr/>
          <p:nvPr/>
        </p:nvSpPr>
        <p:spPr>
          <a:xfrm flipH="1">
            <a:off x="964564" y="5259740"/>
            <a:ext cx="3262590"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4" name="Oval 4">
            <a:extLst>
              <a:ext uri="{FF2B5EF4-FFF2-40B4-BE49-F238E27FC236}">
                <a16:creationId xmlns:a16="http://schemas.microsoft.com/office/drawing/2014/main" id="{B1F102AD-3495-48BE-AFD9-A47B40FADCB2}"/>
              </a:ext>
            </a:extLst>
          </p:cNvPr>
          <p:cNvSpPr/>
          <p:nvPr/>
        </p:nvSpPr>
        <p:spPr>
          <a:xfrm>
            <a:off x="3997051" y="3117447"/>
            <a:ext cx="1338773" cy="1338773"/>
          </a:xfrm>
          <a:prstGeom prst="ellipse">
            <a:avLst/>
          </a:prstGeom>
          <a:solidFill>
            <a:srgbClr val="A70D06"/>
          </a:solidFill>
          <a:ln w="254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grpSp>
        <p:nvGrpSpPr>
          <p:cNvPr id="25" name="Group 31">
            <a:extLst>
              <a:ext uri="{FF2B5EF4-FFF2-40B4-BE49-F238E27FC236}">
                <a16:creationId xmlns:a16="http://schemas.microsoft.com/office/drawing/2014/main" id="{A4FEA1A7-8BD3-4F4D-9F5D-5E4F8B91F312}"/>
              </a:ext>
            </a:extLst>
          </p:cNvPr>
          <p:cNvGrpSpPr/>
          <p:nvPr/>
        </p:nvGrpSpPr>
        <p:grpSpPr>
          <a:xfrm>
            <a:off x="4433868" y="3591173"/>
            <a:ext cx="465138" cy="391319"/>
            <a:chOff x="5368132" y="2625725"/>
            <a:chExt cx="465138" cy="391319"/>
          </a:xfrm>
          <a:solidFill>
            <a:schemeClr val="bg1"/>
          </a:solidFill>
        </p:grpSpPr>
        <p:sp>
          <p:nvSpPr>
            <p:cNvPr id="26" name="AutoShape 120">
              <a:extLst>
                <a:ext uri="{FF2B5EF4-FFF2-40B4-BE49-F238E27FC236}">
                  <a16:creationId xmlns:a16="http://schemas.microsoft.com/office/drawing/2014/main" id="{9DD72A39-03A0-4CE8-A9FE-9B66CAA7619B}"/>
                </a:ext>
              </a:extLst>
            </p:cNvPr>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27" name="AutoShape 121">
              <a:extLst>
                <a:ext uri="{FF2B5EF4-FFF2-40B4-BE49-F238E27FC236}">
                  <a16:creationId xmlns:a16="http://schemas.microsoft.com/office/drawing/2014/main" id="{A7AF41CA-FD15-4CBF-8C0A-96B28EB052D2}"/>
                </a:ext>
              </a:extLst>
            </p:cNvPr>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28" name="AutoShape 122">
              <a:extLst>
                <a:ext uri="{FF2B5EF4-FFF2-40B4-BE49-F238E27FC236}">
                  <a16:creationId xmlns:a16="http://schemas.microsoft.com/office/drawing/2014/main" id="{5BE9D7E8-DA96-4946-9B2B-DD7B6C7ABD09}"/>
                </a:ext>
              </a:extLst>
            </p:cNvPr>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grpSp>
      <p:sp>
        <p:nvSpPr>
          <p:cNvPr id="15" name="Oval 3">
            <a:extLst>
              <a:ext uri="{FF2B5EF4-FFF2-40B4-BE49-F238E27FC236}">
                <a16:creationId xmlns:a16="http://schemas.microsoft.com/office/drawing/2014/main" id="{CCC32A9E-0FA6-4202-AA12-04375D1ABC91}"/>
              </a:ext>
            </a:extLst>
          </p:cNvPr>
          <p:cNvSpPr/>
          <p:nvPr/>
        </p:nvSpPr>
        <p:spPr>
          <a:xfrm>
            <a:off x="4329984" y="4342089"/>
            <a:ext cx="1005840" cy="1005840"/>
          </a:xfrm>
          <a:prstGeom prst="ellipse">
            <a:avLst/>
          </a:prstGeom>
          <a:solidFill>
            <a:srgbClr val="A70D06"/>
          </a:solidFill>
          <a:ln w="254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grpSp>
        <p:nvGrpSpPr>
          <p:cNvPr id="16" name="Group 35">
            <a:extLst>
              <a:ext uri="{FF2B5EF4-FFF2-40B4-BE49-F238E27FC236}">
                <a16:creationId xmlns:a16="http://schemas.microsoft.com/office/drawing/2014/main" id="{19DEDBF7-6101-476D-9380-C107C93E41F2}"/>
              </a:ext>
            </a:extLst>
          </p:cNvPr>
          <p:cNvGrpSpPr/>
          <p:nvPr/>
        </p:nvGrpSpPr>
        <p:grpSpPr>
          <a:xfrm>
            <a:off x="4600732" y="4662282"/>
            <a:ext cx="464344" cy="362744"/>
            <a:chOff x="2581275" y="1710532"/>
            <a:chExt cx="464344" cy="362744"/>
          </a:xfrm>
          <a:solidFill>
            <a:schemeClr val="bg1"/>
          </a:solidFill>
        </p:grpSpPr>
        <p:sp>
          <p:nvSpPr>
            <p:cNvPr id="17" name="AutoShape 140">
              <a:extLst>
                <a:ext uri="{FF2B5EF4-FFF2-40B4-BE49-F238E27FC236}">
                  <a16:creationId xmlns:a16="http://schemas.microsoft.com/office/drawing/2014/main" id="{AA3D7EEE-E379-403B-9F99-A76C4877BF34}"/>
                </a:ext>
              </a:extLst>
            </p:cNvPr>
            <p:cNvSpPr>
              <a:spLocks/>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18" name="AutoShape 141">
              <a:extLst>
                <a:ext uri="{FF2B5EF4-FFF2-40B4-BE49-F238E27FC236}">
                  <a16:creationId xmlns:a16="http://schemas.microsoft.com/office/drawing/2014/main" id="{B941BE3D-71BF-4001-B243-ED99CE477570}"/>
                </a:ext>
              </a:extLst>
            </p:cNvPr>
            <p:cNvSpPr>
              <a:spLocks/>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19" name="AutoShape 142">
              <a:extLst>
                <a:ext uri="{FF2B5EF4-FFF2-40B4-BE49-F238E27FC236}">
                  <a16:creationId xmlns:a16="http://schemas.microsoft.com/office/drawing/2014/main" id="{5B892FF4-DA6B-4A87-A41F-F59F76193F4A}"/>
                </a:ext>
              </a:extLst>
            </p:cNvPr>
            <p:cNvSpPr>
              <a:spLocks/>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20" name="AutoShape 143">
              <a:extLst>
                <a:ext uri="{FF2B5EF4-FFF2-40B4-BE49-F238E27FC236}">
                  <a16:creationId xmlns:a16="http://schemas.microsoft.com/office/drawing/2014/main" id="{1366B947-F25B-4194-8860-A4688DDA4C01}"/>
                </a:ext>
              </a:extLst>
            </p:cNvPr>
            <p:cNvSpPr>
              <a:spLocks/>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21" name="AutoShape 144">
              <a:extLst>
                <a:ext uri="{FF2B5EF4-FFF2-40B4-BE49-F238E27FC236}">
                  <a16:creationId xmlns:a16="http://schemas.microsoft.com/office/drawing/2014/main" id="{9E4D1AE5-5B57-4245-A391-105D79EE3F95}"/>
                </a:ext>
              </a:extLst>
            </p:cNvPr>
            <p:cNvSpPr>
              <a:spLocks/>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22" name="AutoShape 145">
              <a:extLst>
                <a:ext uri="{FF2B5EF4-FFF2-40B4-BE49-F238E27FC236}">
                  <a16:creationId xmlns:a16="http://schemas.microsoft.com/office/drawing/2014/main" id="{F620CF9D-4A01-43FB-8516-3BDBCCDC970F}"/>
                </a:ext>
              </a:extLst>
            </p:cNvPr>
            <p:cNvSpPr>
              <a:spLocks/>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sp>
          <p:nvSpPr>
            <p:cNvPr id="23" name="AutoShape 146">
              <a:extLst>
                <a:ext uri="{FF2B5EF4-FFF2-40B4-BE49-F238E27FC236}">
                  <a16:creationId xmlns:a16="http://schemas.microsoft.com/office/drawing/2014/main" id="{96E6F553-86B3-4F0A-929E-A546371FD107}"/>
                </a:ext>
              </a:extLst>
            </p:cNvPr>
            <p:cNvSpPr>
              <a:spLocks/>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字魂59号-创粗黑" panose="00000500000000000000" pitchFamily="2" charset="-122"/>
                <a:ea typeface="字魂59号-创粗黑" panose="00000500000000000000" pitchFamily="2" charset="-122"/>
                <a:cs typeface="Arial" panose="020B0604020202020204" pitchFamily="34" charset="0"/>
                <a:sym typeface="Gill Sans" charset="0"/>
              </a:endParaRPr>
            </a:p>
          </p:txBody>
        </p:sp>
      </p:grpSp>
      <p:grpSp>
        <p:nvGrpSpPr>
          <p:cNvPr id="60" name="组合 59">
            <a:extLst>
              <a:ext uri="{FF2B5EF4-FFF2-40B4-BE49-F238E27FC236}">
                <a16:creationId xmlns:a16="http://schemas.microsoft.com/office/drawing/2014/main" id="{1245CE1B-698E-4CFC-895D-C942DD8E1ACF}"/>
              </a:ext>
            </a:extLst>
          </p:cNvPr>
          <p:cNvGrpSpPr/>
          <p:nvPr/>
        </p:nvGrpSpPr>
        <p:grpSpPr>
          <a:xfrm>
            <a:off x="355785" y="208761"/>
            <a:ext cx="3867871" cy="837925"/>
            <a:chOff x="355785" y="208761"/>
            <a:chExt cx="3867871" cy="837925"/>
          </a:xfrm>
        </p:grpSpPr>
        <p:sp>
          <p:nvSpPr>
            <p:cNvPr id="61" name="文本框 60">
              <a:extLst>
                <a:ext uri="{FF2B5EF4-FFF2-40B4-BE49-F238E27FC236}">
                  <a16:creationId xmlns:a16="http://schemas.microsoft.com/office/drawing/2014/main" id="{8019338A-6080-4D02-A1C6-810022E06D36}"/>
                </a:ext>
              </a:extLst>
            </p:cNvPr>
            <p:cNvSpPr txBox="1"/>
            <p:nvPr/>
          </p:nvSpPr>
          <p:spPr>
            <a:xfrm>
              <a:off x="1468751" y="208761"/>
              <a:ext cx="2754905"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工作中存在的不足</a:t>
              </a:r>
            </a:p>
          </p:txBody>
        </p:sp>
        <p:sp>
          <p:nvSpPr>
            <p:cNvPr id="62" name="矩形 61">
              <a:extLst>
                <a:ext uri="{FF2B5EF4-FFF2-40B4-BE49-F238E27FC236}">
                  <a16:creationId xmlns:a16="http://schemas.microsoft.com/office/drawing/2014/main" id="{F2ED44B0-2167-467C-9B24-DF7F8C6ACAA5}"/>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63" name="直接连接符 62">
              <a:extLst>
                <a:ext uri="{FF2B5EF4-FFF2-40B4-BE49-F238E27FC236}">
                  <a16:creationId xmlns:a16="http://schemas.microsoft.com/office/drawing/2014/main" id="{1FF48531-C394-4F91-9B29-409F7BD8ED70}"/>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4" name="图片 63" descr="图片包含 标牌, 物体&#10;&#10;描述已自动生成">
              <a:extLst>
                <a:ext uri="{FF2B5EF4-FFF2-40B4-BE49-F238E27FC236}">
                  <a16:creationId xmlns:a16="http://schemas.microsoft.com/office/drawing/2014/main" id="{F34324F2-E4B7-431B-BD75-2DB2D0AE0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3898454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500"/>
                                        <p:tgtEl>
                                          <p:spTgt spid="3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7" grpId="0" animBg="1"/>
      <p:bldP spid="45" grpId="0" animBg="1"/>
      <p:bldP spid="46" grpId="0" animBg="1"/>
      <p:bldP spid="41" grpId="0" animBg="1"/>
      <p:bldP spid="39" grpId="0"/>
      <p:bldP spid="40" grpId="0"/>
      <p:bldP spid="37" grpId="0"/>
      <p:bldP spid="38" grpId="0"/>
      <p:bldP spid="35" grpId="0"/>
      <p:bldP spid="36" grpId="0"/>
      <p:bldP spid="33" grpId="0"/>
      <p:bldP spid="34" grpId="0"/>
      <p:bldP spid="31" grpId="0"/>
      <p:bldP spid="32" grpId="0"/>
      <p:bldP spid="29" grpId="0"/>
      <p:bldP spid="30" grpId="0"/>
      <p:bldP spid="2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27619DF-4CB5-4661-AF8E-C8E93D3209F9}"/>
              </a:ext>
            </a:extLst>
          </p:cNvPr>
          <p:cNvSpPr/>
          <p:nvPr/>
        </p:nvSpPr>
        <p:spPr>
          <a:xfrm>
            <a:off x="1189559" y="1344297"/>
            <a:ext cx="2873773" cy="2266308"/>
          </a:xfrm>
          <a:prstGeom prst="rect">
            <a:avLst/>
          </a:prstGeom>
          <a:solidFill>
            <a:srgbClr val="E723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 name="矩形 2">
            <a:extLst>
              <a:ext uri="{FF2B5EF4-FFF2-40B4-BE49-F238E27FC236}">
                <a16:creationId xmlns:a16="http://schemas.microsoft.com/office/drawing/2014/main" id="{740D79A5-300E-42EF-B35E-A888C714105C}"/>
              </a:ext>
            </a:extLst>
          </p:cNvPr>
          <p:cNvSpPr/>
          <p:nvPr/>
        </p:nvSpPr>
        <p:spPr>
          <a:xfrm>
            <a:off x="1189559" y="3762472"/>
            <a:ext cx="2873773" cy="241817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 name="矩形 3">
            <a:extLst>
              <a:ext uri="{FF2B5EF4-FFF2-40B4-BE49-F238E27FC236}">
                <a16:creationId xmlns:a16="http://schemas.microsoft.com/office/drawing/2014/main" id="{12B58FF6-1027-4458-806A-381E52ED1E37}"/>
              </a:ext>
            </a:extLst>
          </p:cNvPr>
          <p:cNvSpPr/>
          <p:nvPr/>
        </p:nvSpPr>
        <p:spPr>
          <a:xfrm>
            <a:off x="4489725" y="1344297"/>
            <a:ext cx="2874324" cy="226630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5" name="矩形 4">
            <a:extLst>
              <a:ext uri="{FF2B5EF4-FFF2-40B4-BE49-F238E27FC236}">
                <a16:creationId xmlns:a16="http://schemas.microsoft.com/office/drawing/2014/main" id="{475D1B9D-AB35-4632-A742-96B1744A8E4A}"/>
              </a:ext>
            </a:extLst>
          </p:cNvPr>
          <p:cNvSpPr/>
          <p:nvPr/>
        </p:nvSpPr>
        <p:spPr>
          <a:xfrm>
            <a:off x="4489725" y="3762472"/>
            <a:ext cx="2874324" cy="2418175"/>
          </a:xfrm>
          <a:prstGeom prst="rect">
            <a:avLst/>
          </a:prstGeom>
          <a:solidFill>
            <a:srgbClr val="E723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7" name="文本框 6">
            <a:extLst>
              <a:ext uri="{FF2B5EF4-FFF2-40B4-BE49-F238E27FC236}">
                <a16:creationId xmlns:a16="http://schemas.microsoft.com/office/drawing/2014/main" id="{DE63B0B3-8B44-4635-9B2E-594C193CED6D}"/>
              </a:ext>
            </a:extLst>
          </p:cNvPr>
          <p:cNvSpPr txBox="1"/>
          <p:nvPr/>
        </p:nvSpPr>
        <p:spPr>
          <a:xfrm>
            <a:off x="2004809" y="4365700"/>
            <a:ext cx="1341913" cy="339727"/>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8" name="矩形 7">
            <a:extLst>
              <a:ext uri="{FF2B5EF4-FFF2-40B4-BE49-F238E27FC236}">
                <a16:creationId xmlns:a16="http://schemas.microsoft.com/office/drawing/2014/main" id="{8F55C724-0D59-4308-BF92-E7EDAC865110}"/>
              </a:ext>
            </a:extLst>
          </p:cNvPr>
          <p:cNvSpPr/>
          <p:nvPr/>
        </p:nvSpPr>
        <p:spPr>
          <a:xfrm>
            <a:off x="1550871" y="4929194"/>
            <a:ext cx="2138962" cy="954107"/>
          </a:xfrm>
          <a:prstGeom prst="rect">
            <a:avLst/>
          </a:prstGeom>
        </p:spPr>
        <p:txBody>
          <a:bodyPr wrap="square">
            <a:spAutoFit/>
          </a:bodyPr>
          <a:lstStyle/>
          <a:p>
            <a:pPr algn="ct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9" name="直接连接符 8">
            <a:extLst>
              <a:ext uri="{FF2B5EF4-FFF2-40B4-BE49-F238E27FC236}">
                <a16:creationId xmlns:a16="http://schemas.microsoft.com/office/drawing/2014/main" id="{97A657DC-7911-4C50-A82B-47B6E87D6071}"/>
              </a:ext>
            </a:extLst>
          </p:cNvPr>
          <p:cNvCxnSpPr/>
          <p:nvPr/>
        </p:nvCxnSpPr>
        <p:spPr>
          <a:xfrm>
            <a:off x="2404132" y="4763418"/>
            <a:ext cx="331143"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E68233BD-9F87-4AFE-8780-821FE38759F0}"/>
              </a:ext>
            </a:extLst>
          </p:cNvPr>
          <p:cNvSpPr txBox="1"/>
          <p:nvPr/>
        </p:nvSpPr>
        <p:spPr>
          <a:xfrm>
            <a:off x="5264088" y="1783977"/>
            <a:ext cx="1341913" cy="339727"/>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11" name="矩形 10">
            <a:extLst>
              <a:ext uri="{FF2B5EF4-FFF2-40B4-BE49-F238E27FC236}">
                <a16:creationId xmlns:a16="http://schemas.microsoft.com/office/drawing/2014/main" id="{8A7B1B8B-1C8C-40D4-8A5D-B54F7C1A5C57}"/>
              </a:ext>
            </a:extLst>
          </p:cNvPr>
          <p:cNvSpPr/>
          <p:nvPr/>
        </p:nvSpPr>
        <p:spPr>
          <a:xfrm>
            <a:off x="4810150" y="2347471"/>
            <a:ext cx="2138962" cy="954107"/>
          </a:xfrm>
          <a:prstGeom prst="rect">
            <a:avLst/>
          </a:prstGeom>
        </p:spPr>
        <p:txBody>
          <a:bodyPr wrap="square">
            <a:spAutoFit/>
          </a:bodyPr>
          <a:lstStyle/>
          <a:p>
            <a:pPr algn="ct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12" name="直接连接符 11">
            <a:extLst>
              <a:ext uri="{FF2B5EF4-FFF2-40B4-BE49-F238E27FC236}">
                <a16:creationId xmlns:a16="http://schemas.microsoft.com/office/drawing/2014/main" id="{C66DFA13-D971-4BB1-B95B-14C735E4F6C8}"/>
              </a:ext>
            </a:extLst>
          </p:cNvPr>
          <p:cNvCxnSpPr/>
          <p:nvPr/>
        </p:nvCxnSpPr>
        <p:spPr>
          <a:xfrm>
            <a:off x="5663411" y="2181695"/>
            <a:ext cx="331143"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7F19EEBF-E424-4971-B376-E8C500FA44B8}"/>
              </a:ext>
            </a:extLst>
          </p:cNvPr>
          <p:cNvSpPr txBox="1"/>
          <p:nvPr/>
        </p:nvSpPr>
        <p:spPr>
          <a:xfrm>
            <a:off x="1922740" y="1783977"/>
            <a:ext cx="1341913" cy="339727"/>
          </a:xfrm>
          <a:prstGeom prst="rect">
            <a:avLst/>
          </a:prstGeom>
          <a:noFill/>
        </p:spPr>
        <p:txBody>
          <a:bodyPr wrap="square" rtlCol="0">
            <a:spAutoFit/>
          </a:bodyPr>
          <a:lstStyle/>
          <a:p>
            <a:r>
              <a:rPr lang="zh-CN" altLang="en-US" dirty="0">
                <a:solidFill>
                  <a:schemeClr val="bg1"/>
                </a:solidFill>
                <a:latin typeface="字魂59号-创粗黑" panose="00000500000000000000" pitchFamily="2" charset="-122"/>
                <a:ea typeface="字魂59号-创粗黑" panose="00000500000000000000" pitchFamily="2" charset="-122"/>
              </a:rPr>
              <a:t>请输入标题</a:t>
            </a:r>
          </a:p>
        </p:txBody>
      </p:sp>
      <p:sp>
        <p:nvSpPr>
          <p:cNvPr id="14" name="矩形 13">
            <a:extLst>
              <a:ext uri="{FF2B5EF4-FFF2-40B4-BE49-F238E27FC236}">
                <a16:creationId xmlns:a16="http://schemas.microsoft.com/office/drawing/2014/main" id="{C4C35A06-1F87-456C-ADED-C833D26E1F68}"/>
              </a:ext>
            </a:extLst>
          </p:cNvPr>
          <p:cNvSpPr/>
          <p:nvPr/>
        </p:nvSpPr>
        <p:spPr>
          <a:xfrm>
            <a:off x="1468802" y="2347471"/>
            <a:ext cx="2138962" cy="954107"/>
          </a:xfrm>
          <a:prstGeom prst="rect">
            <a:avLst/>
          </a:prstGeom>
        </p:spPr>
        <p:txBody>
          <a:bodyPr wrap="square">
            <a:spAutoFit/>
          </a:bodyPr>
          <a:lstStyle/>
          <a:p>
            <a:pPr algn="ctr"/>
            <a:r>
              <a:rPr lang="zh-CN" altLang="en-US" sz="1400" dirty="0">
                <a:solidFill>
                  <a:schemeClr val="bg1"/>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a:t>
            </a:r>
            <a:endParaRPr lang="en-US" altLang="zh-CN" sz="1400" dirty="0">
              <a:solidFill>
                <a:schemeClr val="bg1"/>
              </a:solidFill>
              <a:latin typeface="字魂59号-创粗黑" panose="00000500000000000000" pitchFamily="2" charset="-122"/>
              <a:ea typeface="字魂59号-创粗黑" panose="00000500000000000000" pitchFamily="2" charset="-122"/>
            </a:endParaRPr>
          </a:p>
        </p:txBody>
      </p:sp>
      <p:cxnSp>
        <p:nvCxnSpPr>
          <p:cNvPr id="15" name="直接连接符 14">
            <a:extLst>
              <a:ext uri="{FF2B5EF4-FFF2-40B4-BE49-F238E27FC236}">
                <a16:creationId xmlns:a16="http://schemas.microsoft.com/office/drawing/2014/main" id="{0798ABAD-7A13-484D-B38F-B2BA94B44723}"/>
              </a:ext>
            </a:extLst>
          </p:cNvPr>
          <p:cNvCxnSpPr/>
          <p:nvPr/>
        </p:nvCxnSpPr>
        <p:spPr>
          <a:xfrm>
            <a:off x="2322063" y="2181695"/>
            <a:ext cx="3311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B03F8F05-4E11-4D72-A980-8DFB55CF3B2F}"/>
              </a:ext>
            </a:extLst>
          </p:cNvPr>
          <p:cNvSpPr txBox="1"/>
          <p:nvPr/>
        </p:nvSpPr>
        <p:spPr>
          <a:xfrm>
            <a:off x="5264088" y="4250159"/>
            <a:ext cx="1341913" cy="339727"/>
          </a:xfrm>
          <a:prstGeom prst="rect">
            <a:avLst/>
          </a:prstGeom>
          <a:noFill/>
        </p:spPr>
        <p:txBody>
          <a:bodyPr wrap="square" rtlCol="0">
            <a:spAutoFit/>
          </a:bodyPr>
          <a:lstStyle/>
          <a:p>
            <a:r>
              <a:rPr lang="zh-CN" altLang="en-US" dirty="0">
                <a:solidFill>
                  <a:schemeClr val="bg1"/>
                </a:solidFill>
                <a:latin typeface="字魂59号-创粗黑" panose="00000500000000000000" pitchFamily="2" charset="-122"/>
                <a:ea typeface="字魂59号-创粗黑" panose="00000500000000000000" pitchFamily="2" charset="-122"/>
              </a:rPr>
              <a:t>请输入标题</a:t>
            </a:r>
          </a:p>
        </p:txBody>
      </p:sp>
      <p:sp>
        <p:nvSpPr>
          <p:cNvPr id="17" name="矩形 16">
            <a:extLst>
              <a:ext uri="{FF2B5EF4-FFF2-40B4-BE49-F238E27FC236}">
                <a16:creationId xmlns:a16="http://schemas.microsoft.com/office/drawing/2014/main" id="{B3B291C2-5FD2-4A25-BA03-0E21B20A14FB}"/>
              </a:ext>
            </a:extLst>
          </p:cNvPr>
          <p:cNvSpPr/>
          <p:nvPr/>
        </p:nvSpPr>
        <p:spPr>
          <a:xfrm>
            <a:off x="4810150" y="4813653"/>
            <a:ext cx="2138962" cy="954107"/>
          </a:xfrm>
          <a:prstGeom prst="rect">
            <a:avLst/>
          </a:prstGeom>
        </p:spPr>
        <p:txBody>
          <a:bodyPr wrap="square">
            <a:spAutoFit/>
          </a:bodyPr>
          <a:lstStyle/>
          <a:p>
            <a:pPr algn="ctr"/>
            <a:r>
              <a:rPr lang="zh-CN" altLang="en-US" sz="1400" dirty="0">
                <a:solidFill>
                  <a:schemeClr val="bg1"/>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a:t>
            </a:r>
            <a:endParaRPr lang="en-US" altLang="zh-CN" sz="1400" dirty="0">
              <a:solidFill>
                <a:schemeClr val="bg1"/>
              </a:solidFill>
              <a:latin typeface="字魂59号-创粗黑" panose="00000500000000000000" pitchFamily="2" charset="-122"/>
              <a:ea typeface="字魂59号-创粗黑" panose="00000500000000000000" pitchFamily="2" charset="-122"/>
            </a:endParaRPr>
          </a:p>
        </p:txBody>
      </p:sp>
      <p:cxnSp>
        <p:nvCxnSpPr>
          <p:cNvPr id="18" name="直接连接符 17">
            <a:extLst>
              <a:ext uri="{FF2B5EF4-FFF2-40B4-BE49-F238E27FC236}">
                <a16:creationId xmlns:a16="http://schemas.microsoft.com/office/drawing/2014/main" id="{410A667E-2016-4EAE-83BD-E2305F27A2DF}"/>
              </a:ext>
            </a:extLst>
          </p:cNvPr>
          <p:cNvCxnSpPr/>
          <p:nvPr/>
        </p:nvCxnSpPr>
        <p:spPr>
          <a:xfrm>
            <a:off x="5663411" y="4647877"/>
            <a:ext cx="3311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42CB6C51-734A-4590-9BED-F6FB04B93152}"/>
              </a:ext>
            </a:extLst>
          </p:cNvPr>
          <p:cNvSpPr>
            <a:spLocks noChangeAspect="1"/>
          </p:cNvSpPr>
          <p:nvPr/>
        </p:nvSpPr>
        <p:spPr>
          <a:xfrm>
            <a:off x="7771646" y="1344297"/>
            <a:ext cx="3230795" cy="4836349"/>
          </a:xfrm>
          <a:prstGeom prst="rect">
            <a:avLst/>
          </a:prstGeom>
          <a:blipFill dpi="0" rotWithShape="1">
            <a:blip r:embed="rId2" cstate="hqprint">
              <a:extLst>
                <a:ext uri="{28A0092B-C50C-407E-A947-70E740481C1C}">
                  <a14:useLocalDpi xmlns:a14="http://schemas.microsoft.com/office/drawing/2010/main" val="0"/>
                </a:ext>
              </a:extLst>
            </a:blip>
            <a:srcRect/>
            <a:stretch>
              <a:fillRect l="-3642" r="-3642"/>
            </a:stretch>
          </a:blipFill>
          <a:ln w="12700" cap="flat" cmpd="sng" algn="ctr">
            <a:noFill/>
            <a:prstDash val="solid"/>
            <a:miter lim="800000"/>
          </a:ln>
          <a:effectLs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nvGrpSpPr>
          <p:cNvPr id="21" name="组合 20">
            <a:extLst>
              <a:ext uri="{FF2B5EF4-FFF2-40B4-BE49-F238E27FC236}">
                <a16:creationId xmlns:a16="http://schemas.microsoft.com/office/drawing/2014/main" id="{B35A8654-D8BC-4256-8337-D3A840DACB59}"/>
              </a:ext>
            </a:extLst>
          </p:cNvPr>
          <p:cNvGrpSpPr/>
          <p:nvPr/>
        </p:nvGrpSpPr>
        <p:grpSpPr>
          <a:xfrm>
            <a:off x="355785" y="208761"/>
            <a:ext cx="3867871" cy="837925"/>
            <a:chOff x="355785" y="208761"/>
            <a:chExt cx="3867871" cy="837925"/>
          </a:xfrm>
        </p:grpSpPr>
        <p:sp>
          <p:nvSpPr>
            <p:cNvPr id="22" name="文本框 21">
              <a:extLst>
                <a:ext uri="{FF2B5EF4-FFF2-40B4-BE49-F238E27FC236}">
                  <a16:creationId xmlns:a16="http://schemas.microsoft.com/office/drawing/2014/main" id="{64FA80F0-7742-4428-8C21-E7AD3DFE7A0E}"/>
                </a:ext>
              </a:extLst>
            </p:cNvPr>
            <p:cNvSpPr txBox="1"/>
            <p:nvPr/>
          </p:nvSpPr>
          <p:spPr>
            <a:xfrm>
              <a:off x="1468751" y="208761"/>
              <a:ext cx="2754905"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工作中存在的不足</a:t>
              </a:r>
            </a:p>
          </p:txBody>
        </p:sp>
        <p:sp>
          <p:nvSpPr>
            <p:cNvPr id="23" name="矩形 22">
              <a:extLst>
                <a:ext uri="{FF2B5EF4-FFF2-40B4-BE49-F238E27FC236}">
                  <a16:creationId xmlns:a16="http://schemas.microsoft.com/office/drawing/2014/main" id="{C1606789-1FA0-4D40-9184-794A8264F961}"/>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24" name="直接连接符 23">
              <a:extLst>
                <a:ext uri="{FF2B5EF4-FFF2-40B4-BE49-F238E27FC236}">
                  <a16:creationId xmlns:a16="http://schemas.microsoft.com/office/drawing/2014/main" id="{6E8B1402-C63F-44E8-A4A9-F6412F8F91BC}"/>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5" name="图片 24" descr="图片包含 标牌, 物体&#10;&#10;描述已自动生成">
              <a:extLst>
                <a:ext uri="{FF2B5EF4-FFF2-40B4-BE49-F238E27FC236}">
                  <a16:creationId xmlns:a16="http://schemas.microsoft.com/office/drawing/2014/main" id="{15E07A9D-F27D-417D-8FD7-85ACC7B5AA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1422992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8" grpId="0"/>
      <p:bldP spid="10" grpId="0"/>
      <p:bldP spid="11" grpId="0"/>
      <p:bldP spid="13" grpId="0"/>
      <p:bldP spid="14" grpId="0"/>
      <p:bldP spid="16" grpId="0"/>
      <p:bldP spid="17"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a:extLst>
              <a:ext uri="{FF2B5EF4-FFF2-40B4-BE49-F238E27FC236}">
                <a16:creationId xmlns:a16="http://schemas.microsoft.com/office/drawing/2014/main" id="{0C5FA99B-7C37-49AD-B3A4-15A03B9826DB}"/>
              </a:ext>
            </a:extLst>
          </p:cNvPr>
          <p:cNvSpPr/>
          <p:nvPr/>
        </p:nvSpPr>
        <p:spPr>
          <a:xfrm>
            <a:off x="1239041" y="3820660"/>
            <a:ext cx="2471540" cy="590211"/>
          </a:xfrm>
          <a:prstGeom prst="rect">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9" name="Rectangle 4">
            <a:extLst>
              <a:ext uri="{FF2B5EF4-FFF2-40B4-BE49-F238E27FC236}">
                <a16:creationId xmlns:a16="http://schemas.microsoft.com/office/drawing/2014/main" id="{1A1ABAAD-B405-4669-8BFD-1FA0A42B03EB}"/>
              </a:ext>
            </a:extLst>
          </p:cNvPr>
          <p:cNvSpPr/>
          <p:nvPr/>
        </p:nvSpPr>
        <p:spPr>
          <a:xfrm>
            <a:off x="1239041" y="3820660"/>
            <a:ext cx="542999" cy="5902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0" name="Freeform 29">
            <a:extLst>
              <a:ext uri="{FF2B5EF4-FFF2-40B4-BE49-F238E27FC236}">
                <a16:creationId xmlns:a16="http://schemas.microsoft.com/office/drawing/2014/main" id="{A2E63D85-2A86-4AEC-A65A-8EDA09C7382C}"/>
              </a:ext>
            </a:extLst>
          </p:cNvPr>
          <p:cNvSpPr>
            <a:spLocks noEditPoints="1"/>
          </p:cNvSpPr>
          <p:nvPr/>
        </p:nvSpPr>
        <p:spPr bwMode="auto">
          <a:xfrm>
            <a:off x="1337945" y="3902027"/>
            <a:ext cx="345189" cy="401955"/>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rgbClr val="A70D06"/>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prstClr val="black"/>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1" name="TextBox 30">
            <a:extLst>
              <a:ext uri="{FF2B5EF4-FFF2-40B4-BE49-F238E27FC236}">
                <a16:creationId xmlns:a16="http://schemas.microsoft.com/office/drawing/2014/main" id="{6018626E-4A7C-4E6A-A7D7-7428473CBD3B}"/>
              </a:ext>
            </a:extLst>
          </p:cNvPr>
          <p:cNvSpPr txBox="1"/>
          <p:nvPr/>
        </p:nvSpPr>
        <p:spPr>
          <a:xfrm>
            <a:off x="1857234" y="3948248"/>
            <a:ext cx="156966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字魂59号-创粗黑" panose="00000500000000000000" pitchFamily="2" charset="-122"/>
                <a:ea typeface="字魂59号-创粗黑" panose="00000500000000000000" pitchFamily="2" charset="-122"/>
                <a:cs typeface="Arial" panose="020B0604020202020204" pitchFamily="34" charset="0"/>
              </a:rPr>
              <a:t>此处输入文字</a:t>
            </a:r>
            <a:endParaRPr lang="en-GB" b="1" dirty="0">
              <a:solidFill>
                <a:schemeClr val="bg1"/>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6" name="Freeform 5">
            <a:extLst>
              <a:ext uri="{FF2B5EF4-FFF2-40B4-BE49-F238E27FC236}">
                <a16:creationId xmlns:a16="http://schemas.microsoft.com/office/drawing/2014/main" id="{3C0938F5-C20A-43C2-A829-FE20B1562C2B}"/>
              </a:ext>
            </a:extLst>
          </p:cNvPr>
          <p:cNvSpPr>
            <a:spLocks noEditPoints="1"/>
          </p:cNvSpPr>
          <p:nvPr/>
        </p:nvSpPr>
        <p:spPr bwMode="auto">
          <a:xfrm>
            <a:off x="2532151" y="2741499"/>
            <a:ext cx="231538" cy="229374"/>
          </a:xfrm>
          <a:custGeom>
            <a:avLst/>
            <a:gdLst>
              <a:gd name="T0" fmla="*/ 90 w 90"/>
              <a:gd name="T1" fmla="*/ 45 h 89"/>
              <a:gd name="T2" fmla="*/ 45 w 90"/>
              <a:gd name="T3" fmla="*/ 89 h 89"/>
              <a:gd name="T4" fmla="*/ 0 w 90"/>
              <a:gd name="T5" fmla="*/ 45 h 89"/>
              <a:gd name="T6" fmla="*/ 45 w 90"/>
              <a:gd name="T7" fmla="*/ 0 h 89"/>
              <a:gd name="T8" fmla="*/ 90 w 90"/>
              <a:gd name="T9" fmla="*/ 45 h 89"/>
              <a:gd name="T10" fmla="*/ 90 w 90"/>
              <a:gd name="T11" fmla="*/ 45 h 89"/>
              <a:gd name="T12" fmla="*/ 90 w 90"/>
              <a:gd name="T13" fmla="*/ 45 h 89"/>
            </a:gdLst>
            <a:ahLst/>
            <a:cxnLst>
              <a:cxn ang="0">
                <a:pos x="T0" y="T1"/>
              </a:cxn>
              <a:cxn ang="0">
                <a:pos x="T2" y="T3"/>
              </a:cxn>
              <a:cxn ang="0">
                <a:pos x="T4" y="T5"/>
              </a:cxn>
              <a:cxn ang="0">
                <a:pos x="T6" y="T7"/>
              </a:cxn>
              <a:cxn ang="0">
                <a:pos x="T8" y="T9"/>
              </a:cxn>
              <a:cxn ang="0">
                <a:pos x="T10" y="T11"/>
              </a:cxn>
              <a:cxn ang="0">
                <a:pos x="T12" y="T13"/>
              </a:cxn>
            </a:cxnLst>
            <a:rect l="0" t="0" r="r" b="b"/>
            <a:pathLst>
              <a:path w="90" h="89">
                <a:moveTo>
                  <a:pt x="90" y="45"/>
                </a:moveTo>
                <a:cubicBezTo>
                  <a:pt x="90" y="69"/>
                  <a:pt x="70" y="89"/>
                  <a:pt x="45" y="89"/>
                </a:cubicBezTo>
                <a:cubicBezTo>
                  <a:pt x="20" y="89"/>
                  <a:pt x="0" y="69"/>
                  <a:pt x="0" y="45"/>
                </a:cubicBezTo>
                <a:cubicBezTo>
                  <a:pt x="0" y="20"/>
                  <a:pt x="20" y="0"/>
                  <a:pt x="45" y="0"/>
                </a:cubicBezTo>
                <a:cubicBezTo>
                  <a:pt x="70" y="0"/>
                  <a:pt x="90" y="20"/>
                  <a:pt x="90" y="45"/>
                </a:cubicBezTo>
                <a:close/>
                <a:moveTo>
                  <a:pt x="90" y="45"/>
                </a:moveTo>
                <a:cubicBezTo>
                  <a:pt x="90" y="45"/>
                  <a:pt x="90" y="45"/>
                  <a:pt x="90" y="45"/>
                </a:cubicBezTo>
              </a:path>
            </a:pathLst>
          </a:custGeom>
          <a:solidFill>
            <a:schemeClr val="bg1">
              <a:lumMod val="65000"/>
            </a:schemeClr>
          </a:solidFill>
          <a:ln>
            <a:noFill/>
          </a:ln>
          <a:effectLst>
            <a:outerShdw blurRad="419100" dist="254000" dir="8100000" algn="tr" rotWithShape="0">
              <a:schemeClr val="tx1">
                <a:lumMod val="85000"/>
                <a:lumOff val="15000"/>
                <a:alpha val="40000"/>
              </a:scheme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7" name="Freeform 6">
            <a:extLst>
              <a:ext uri="{FF2B5EF4-FFF2-40B4-BE49-F238E27FC236}">
                <a16:creationId xmlns:a16="http://schemas.microsoft.com/office/drawing/2014/main" id="{C7BB0079-AE4C-4A83-9430-D61B80654E3C}"/>
              </a:ext>
            </a:extLst>
          </p:cNvPr>
          <p:cNvSpPr>
            <a:spLocks noEditPoints="1"/>
          </p:cNvSpPr>
          <p:nvPr/>
        </p:nvSpPr>
        <p:spPr bwMode="auto">
          <a:xfrm>
            <a:off x="2049601" y="2955726"/>
            <a:ext cx="850414" cy="812547"/>
          </a:xfrm>
          <a:custGeom>
            <a:avLst/>
            <a:gdLst>
              <a:gd name="T0" fmla="*/ 299 w 330"/>
              <a:gd name="T1" fmla="*/ 45 h 316"/>
              <a:gd name="T2" fmla="*/ 237 w 330"/>
              <a:gd name="T3" fmla="*/ 32 h 316"/>
              <a:gd name="T4" fmla="*/ 218 w 330"/>
              <a:gd name="T5" fmla="*/ 8 h 316"/>
              <a:gd name="T6" fmla="*/ 209 w 330"/>
              <a:gd name="T7" fmla="*/ 3 h 316"/>
              <a:gd name="T8" fmla="*/ 198 w 330"/>
              <a:gd name="T9" fmla="*/ 1 h 316"/>
              <a:gd name="T10" fmla="*/ 124 w 330"/>
              <a:gd name="T11" fmla="*/ 18 h 316"/>
              <a:gd name="T12" fmla="*/ 76 w 330"/>
              <a:gd name="T13" fmla="*/ 75 h 316"/>
              <a:gd name="T14" fmla="*/ 67 w 330"/>
              <a:gd name="T15" fmla="*/ 81 h 316"/>
              <a:gd name="T16" fmla="*/ 0 w 330"/>
              <a:gd name="T17" fmla="*/ 107 h 316"/>
              <a:gd name="T18" fmla="*/ 110 w 330"/>
              <a:gd name="T19" fmla="*/ 127 h 316"/>
              <a:gd name="T20" fmla="*/ 96 w 330"/>
              <a:gd name="T21" fmla="*/ 103 h 316"/>
              <a:gd name="T22" fmla="*/ 110 w 330"/>
              <a:gd name="T23" fmla="*/ 83 h 316"/>
              <a:gd name="T24" fmla="*/ 152 w 330"/>
              <a:gd name="T25" fmla="*/ 43 h 316"/>
              <a:gd name="T26" fmla="*/ 127 w 330"/>
              <a:gd name="T27" fmla="*/ 132 h 316"/>
              <a:gd name="T28" fmla="*/ 57 w 330"/>
              <a:gd name="T29" fmla="*/ 180 h 316"/>
              <a:gd name="T30" fmla="*/ 58 w 330"/>
              <a:gd name="T31" fmla="*/ 221 h 316"/>
              <a:gd name="T32" fmla="*/ 126 w 330"/>
              <a:gd name="T33" fmla="*/ 217 h 316"/>
              <a:gd name="T34" fmla="*/ 159 w 330"/>
              <a:gd name="T35" fmla="*/ 165 h 316"/>
              <a:gd name="T36" fmla="*/ 191 w 330"/>
              <a:gd name="T37" fmla="*/ 205 h 316"/>
              <a:gd name="T38" fmla="*/ 182 w 330"/>
              <a:gd name="T39" fmla="*/ 316 h 316"/>
              <a:gd name="T40" fmla="*/ 208 w 330"/>
              <a:gd name="T41" fmla="*/ 301 h 316"/>
              <a:gd name="T42" fmla="*/ 230 w 330"/>
              <a:gd name="T43" fmla="*/ 189 h 316"/>
              <a:gd name="T44" fmla="*/ 206 w 330"/>
              <a:gd name="T45" fmla="*/ 144 h 316"/>
              <a:gd name="T46" fmla="*/ 251 w 330"/>
              <a:gd name="T47" fmla="*/ 84 h 316"/>
              <a:gd name="T48" fmla="*/ 322 w 330"/>
              <a:gd name="T49" fmla="*/ 72 h 316"/>
              <a:gd name="T50" fmla="*/ 93 w 330"/>
              <a:gd name="T51" fmla="*/ 100 h 316"/>
              <a:gd name="T52" fmla="*/ 70 w 330"/>
              <a:gd name="T53" fmla="*/ 84 h 316"/>
              <a:gd name="T54" fmla="*/ 76 w 330"/>
              <a:gd name="T55" fmla="*/ 80 h 316"/>
              <a:gd name="T56" fmla="*/ 89 w 330"/>
              <a:gd name="T57" fmla="*/ 96 h 316"/>
              <a:gd name="T58" fmla="*/ 91 w 330"/>
              <a:gd name="T59" fmla="*/ 96 h 316"/>
              <a:gd name="T60" fmla="*/ 93 w 330"/>
              <a:gd name="T61" fmla="*/ 100 h 316"/>
              <a:gd name="T62" fmla="*/ 93 w 330"/>
              <a:gd name="T63" fmla="*/ 10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0" h="316">
                <a:moveTo>
                  <a:pt x="324" y="47"/>
                </a:moveTo>
                <a:cubicBezTo>
                  <a:pt x="317" y="40"/>
                  <a:pt x="306" y="39"/>
                  <a:pt x="299" y="45"/>
                </a:cubicBezTo>
                <a:cubicBezTo>
                  <a:pt x="291" y="52"/>
                  <a:pt x="275" y="54"/>
                  <a:pt x="261" y="50"/>
                </a:cubicBezTo>
                <a:cubicBezTo>
                  <a:pt x="249" y="47"/>
                  <a:pt x="240" y="40"/>
                  <a:pt x="237" y="32"/>
                </a:cubicBezTo>
                <a:cubicBezTo>
                  <a:pt x="237" y="32"/>
                  <a:pt x="237" y="31"/>
                  <a:pt x="237" y="30"/>
                </a:cubicBezTo>
                <a:cubicBezTo>
                  <a:pt x="234" y="21"/>
                  <a:pt x="226" y="13"/>
                  <a:pt x="218" y="8"/>
                </a:cubicBezTo>
                <a:cubicBezTo>
                  <a:pt x="217" y="6"/>
                  <a:pt x="214" y="5"/>
                  <a:pt x="212" y="4"/>
                </a:cubicBezTo>
                <a:cubicBezTo>
                  <a:pt x="211" y="4"/>
                  <a:pt x="210" y="3"/>
                  <a:pt x="209" y="3"/>
                </a:cubicBezTo>
                <a:cubicBezTo>
                  <a:pt x="204" y="1"/>
                  <a:pt x="199" y="1"/>
                  <a:pt x="199" y="1"/>
                </a:cubicBezTo>
                <a:cubicBezTo>
                  <a:pt x="198" y="1"/>
                  <a:pt x="198" y="1"/>
                  <a:pt x="198" y="1"/>
                </a:cubicBezTo>
                <a:cubicBezTo>
                  <a:pt x="196" y="1"/>
                  <a:pt x="194" y="1"/>
                  <a:pt x="191" y="1"/>
                </a:cubicBezTo>
                <a:cubicBezTo>
                  <a:pt x="170" y="0"/>
                  <a:pt x="145" y="6"/>
                  <a:pt x="124" y="18"/>
                </a:cubicBezTo>
                <a:cubicBezTo>
                  <a:pt x="100" y="32"/>
                  <a:pt x="83" y="52"/>
                  <a:pt x="77" y="74"/>
                </a:cubicBezTo>
                <a:cubicBezTo>
                  <a:pt x="77" y="75"/>
                  <a:pt x="77" y="75"/>
                  <a:pt x="76" y="75"/>
                </a:cubicBezTo>
                <a:cubicBezTo>
                  <a:pt x="75" y="75"/>
                  <a:pt x="73" y="75"/>
                  <a:pt x="71" y="77"/>
                </a:cubicBezTo>
                <a:cubicBezTo>
                  <a:pt x="67" y="81"/>
                  <a:pt x="67" y="81"/>
                  <a:pt x="67" y="81"/>
                </a:cubicBezTo>
                <a:cubicBezTo>
                  <a:pt x="48" y="61"/>
                  <a:pt x="48" y="61"/>
                  <a:pt x="48" y="61"/>
                </a:cubicBezTo>
                <a:cubicBezTo>
                  <a:pt x="0" y="107"/>
                  <a:pt x="0" y="107"/>
                  <a:pt x="0" y="107"/>
                </a:cubicBezTo>
                <a:cubicBezTo>
                  <a:pt x="61" y="172"/>
                  <a:pt x="61" y="172"/>
                  <a:pt x="61" y="172"/>
                </a:cubicBezTo>
                <a:cubicBezTo>
                  <a:pt x="110" y="127"/>
                  <a:pt x="110" y="127"/>
                  <a:pt x="110" y="127"/>
                </a:cubicBezTo>
                <a:cubicBezTo>
                  <a:pt x="91" y="107"/>
                  <a:pt x="91" y="107"/>
                  <a:pt x="91" y="107"/>
                </a:cubicBezTo>
                <a:cubicBezTo>
                  <a:pt x="96" y="103"/>
                  <a:pt x="96" y="103"/>
                  <a:pt x="96" y="103"/>
                </a:cubicBezTo>
                <a:cubicBezTo>
                  <a:pt x="98" y="101"/>
                  <a:pt x="98" y="98"/>
                  <a:pt x="97" y="96"/>
                </a:cubicBezTo>
                <a:cubicBezTo>
                  <a:pt x="103" y="95"/>
                  <a:pt x="109" y="90"/>
                  <a:pt x="110" y="83"/>
                </a:cubicBezTo>
                <a:cubicBezTo>
                  <a:pt x="114" y="70"/>
                  <a:pt x="125" y="58"/>
                  <a:pt x="141" y="48"/>
                </a:cubicBezTo>
                <a:cubicBezTo>
                  <a:pt x="145" y="46"/>
                  <a:pt x="148" y="45"/>
                  <a:pt x="152" y="43"/>
                </a:cubicBezTo>
                <a:cubicBezTo>
                  <a:pt x="128" y="118"/>
                  <a:pt x="128" y="118"/>
                  <a:pt x="128" y="118"/>
                </a:cubicBezTo>
                <a:cubicBezTo>
                  <a:pt x="127" y="123"/>
                  <a:pt x="126" y="128"/>
                  <a:pt x="127" y="132"/>
                </a:cubicBezTo>
                <a:cubicBezTo>
                  <a:pt x="110" y="177"/>
                  <a:pt x="110" y="177"/>
                  <a:pt x="110" y="177"/>
                </a:cubicBezTo>
                <a:cubicBezTo>
                  <a:pt x="57" y="180"/>
                  <a:pt x="57" y="180"/>
                  <a:pt x="57" y="180"/>
                </a:cubicBezTo>
                <a:cubicBezTo>
                  <a:pt x="46" y="180"/>
                  <a:pt x="37" y="190"/>
                  <a:pt x="38" y="201"/>
                </a:cubicBezTo>
                <a:cubicBezTo>
                  <a:pt x="38" y="212"/>
                  <a:pt x="47" y="221"/>
                  <a:pt x="58" y="221"/>
                </a:cubicBezTo>
                <a:cubicBezTo>
                  <a:pt x="59" y="221"/>
                  <a:pt x="59" y="221"/>
                  <a:pt x="59" y="221"/>
                </a:cubicBezTo>
                <a:cubicBezTo>
                  <a:pt x="126" y="217"/>
                  <a:pt x="126" y="217"/>
                  <a:pt x="126" y="217"/>
                </a:cubicBezTo>
                <a:cubicBezTo>
                  <a:pt x="134" y="217"/>
                  <a:pt x="141" y="212"/>
                  <a:pt x="144" y="204"/>
                </a:cubicBezTo>
                <a:cubicBezTo>
                  <a:pt x="159" y="165"/>
                  <a:pt x="159" y="165"/>
                  <a:pt x="159" y="165"/>
                </a:cubicBezTo>
                <a:cubicBezTo>
                  <a:pt x="160" y="165"/>
                  <a:pt x="162" y="166"/>
                  <a:pt x="164" y="166"/>
                </a:cubicBezTo>
                <a:cubicBezTo>
                  <a:pt x="191" y="205"/>
                  <a:pt x="191" y="205"/>
                  <a:pt x="191" y="205"/>
                </a:cubicBezTo>
                <a:cubicBezTo>
                  <a:pt x="168" y="290"/>
                  <a:pt x="168" y="290"/>
                  <a:pt x="168" y="290"/>
                </a:cubicBezTo>
                <a:cubicBezTo>
                  <a:pt x="165" y="301"/>
                  <a:pt x="171" y="313"/>
                  <a:pt x="182" y="316"/>
                </a:cubicBezTo>
                <a:cubicBezTo>
                  <a:pt x="184" y="316"/>
                  <a:pt x="186" y="316"/>
                  <a:pt x="188" y="316"/>
                </a:cubicBezTo>
                <a:cubicBezTo>
                  <a:pt x="197" y="316"/>
                  <a:pt x="205" y="310"/>
                  <a:pt x="208" y="301"/>
                </a:cubicBezTo>
                <a:cubicBezTo>
                  <a:pt x="233" y="206"/>
                  <a:pt x="233" y="206"/>
                  <a:pt x="233" y="206"/>
                </a:cubicBezTo>
                <a:cubicBezTo>
                  <a:pt x="235" y="200"/>
                  <a:pt x="234" y="194"/>
                  <a:pt x="230" y="189"/>
                </a:cubicBezTo>
                <a:cubicBezTo>
                  <a:pt x="203" y="150"/>
                  <a:pt x="203" y="150"/>
                  <a:pt x="203" y="150"/>
                </a:cubicBezTo>
                <a:cubicBezTo>
                  <a:pt x="205" y="148"/>
                  <a:pt x="206" y="146"/>
                  <a:pt x="206" y="144"/>
                </a:cubicBezTo>
                <a:cubicBezTo>
                  <a:pt x="229" y="74"/>
                  <a:pt x="229" y="74"/>
                  <a:pt x="229" y="74"/>
                </a:cubicBezTo>
                <a:cubicBezTo>
                  <a:pt x="235" y="78"/>
                  <a:pt x="243" y="81"/>
                  <a:pt x="251" y="84"/>
                </a:cubicBezTo>
                <a:cubicBezTo>
                  <a:pt x="259" y="86"/>
                  <a:pt x="267" y="87"/>
                  <a:pt x="275" y="87"/>
                </a:cubicBezTo>
                <a:cubicBezTo>
                  <a:pt x="293" y="87"/>
                  <a:pt x="310" y="82"/>
                  <a:pt x="322" y="72"/>
                </a:cubicBezTo>
                <a:cubicBezTo>
                  <a:pt x="329" y="65"/>
                  <a:pt x="330" y="54"/>
                  <a:pt x="324" y="47"/>
                </a:cubicBezTo>
                <a:close/>
                <a:moveTo>
                  <a:pt x="93" y="100"/>
                </a:moveTo>
                <a:cubicBezTo>
                  <a:pt x="88" y="104"/>
                  <a:pt x="88" y="104"/>
                  <a:pt x="88" y="104"/>
                </a:cubicBezTo>
                <a:cubicBezTo>
                  <a:pt x="70" y="84"/>
                  <a:pt x="70" y="84"/>
                  <a:pt x="70" y="84"/>
                </a:cubicBezTo>
                <a:cubicBezTo>
                  <a:pt x="74" y="80"/>
                  <a:pt x="74" y="80"/>
                  <a:pt x="74" y="80"/>
                </a:cubicBezTo>
                <a:cubicBezTo>
                  <a:pt x="75" y="80"/>
                  <a:pt x="75" y="80"/>
                  <a:pt x="76" y="80"/>
                </a:cubicBezTo>
                <a:cubicBezTo>
                  <a:pt x="76" y="81"/>
                  <a:pt x="76" y="81"/>
                  <a:pt x="76" y="81"/>
                </a:cubicBezTo>
                <a:cubicBezTo>
                  <a:pt x="77" y="88"/>
                  <a:pt x="82" y="94"/>
                  <a:pt x="89" y="96"/>
                </a:cubicBezTo>
                <a:cubicBezTo>
                  <a:pt x="89" y="96"/>
                  <a:pt x="90" y="96"/>
                  <a:pt x="91" y="96"/>
                </a:cubicBezTo>
                <a:cubicBezTo>
                  <a:pt x="91" y="96"/>
                  <a:pt x="91" y="96"/>
                  <a:pt x="91" y="96"/>
                </a:cubicBezTo>
                <a:cubicBezTo>
                  <a:pt x="93" y="98"/>
                  <a:pt x="93" y="98"/>
                  <a:pt x="93" y="98"/>
                </a:cubicBezTo>
                <a:cubicBezTo>
                  <a:pt x="93" y="99"/>
                  <a:pt x="93" y="99"/>
                  <a:pt x="93" y="100"/>
                </a:cubicBezTo>
                <a:close/>
                <a:moveTo>
                  <a:pt x="93" y="100"/>
                </a:moveTo>
                <a:cubicBezTo>
                  <a:pt x="93" y="100"/>
                  <a:pt x="93" y="100"/>
                  <a:pt x="93" y="100"/>
                </a:cubicBezTo>
              </a:path>
            </a:pathLst>
          </a:custGeom>
          <a:solidFill>
            <a:schemeClr val="bg1">
              <a:lumMod val="65000"/>
            </a:schemeClr>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5" name="Arc 37">
            <a:extLst>
              <a:ext uri="{FF2B5EF4-FFF2-40B4-BE49-F238E27FC236}">
                <a16:creationId xmlns:a16="http://schemas.microsoft.com/office/drawing/2014/main" id="{EA6F837B-F626-4FB3-845E-C9F3318C0606}"/>
              </a:ext>
            </a:extLst>
          </p:cNvPr>
          <p:cNvSpPr/>
          <p:nvPr/>
        </p:nvSpPr>
        <p:spPr>
          <a:xfrm rot="13265014">
            <a:off x="7816417" y="1612026"/>
            <a:ext cx="1104046" cy="1104046"/>
          </a:xfrm>
          <a:prstGeom prst="arc">
            <a:avLst>
              <a:gd name="adj1" fmla="val 16200000"/>
              <a:gd name="adj2" fmla="val 7096491"/>
            </a:avLst>
          </a:prstGeom>
          <a:ln w="22225">
            <a:solidFill>
              <a:schemeClr val="tx2">
                <a:lumMod val="60000"/>
                <a:lumOff val="4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6" name="Arc 38">
            <a:extLst>
              <a:ext uri="{FF2B5EF4-FFF2-40B4-BE49-F238E27FC236}">
                <a16:creationId xmlns:a16="http://schemas.microsoft.com/office/drawing/2014/main" id="{AF869279-317B-47EE-9082-0132CAD20B26}"/>
              </a:ext>
            </a:extLst>
          </p:cNvPr>
          <p:cNvSpPr/>
          <p:nvPr/>
        </p:nvSpPr>
        <p:spPr>
          <a:xfrm rot="13265014">
            <a:off x="5344878" y="2197104"/>
            <a:ext cx="1104046" cy="1104046"/>
          </a:xfrm>
          <a:prstGeom prst="arc">
            <a:avLst>
              <a:gd name="adj1" fmla="val 16200000"/>
              <a:gd name="adj2" fmla="val 7096491"/>
            </a:avLst>
          </a:prstGeom>
          <a:ln w="22225">
            <a:solidFill>
              <a:schemeClr val="tx2">
                <a:lumMod val="60000"/>
                <a:lumOff val="40000"/>
              </a:schemeClr>
            </a:solidFill>
            <a:prstDash val="sysDot"/>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2" name="Rectangle 7">
            <a:extLst>
              <a:ext uri="{FF2B5EF4-FFF2-40B4-BE49-F238E27FC236}">
                <a16:creationId xmlns:a16="http://schemas.microsoft.com/office/drawing/2014/main" id="{E005144F-9D43-46B1-B3A9-D845349BB84E}"/>
              </a:ext>
            </a:extLst>
          </p:cNvPr>
          <p:cNvSpPr/>
          <p:nvPr/>
        </p:nvSpPr>
        <p:spPr>
          <a:xfrm>
            <a:off x="3710581" y="3230449"/>
            <a:ext cx="2471540" cy="59021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3" name="Rectangle 8">
            <a:extLst>
              <a:ext uri="{FF2B5EF4-FFF2-40B4-BE49-F238E27FC236}">
                <a16:creationId xmlns:a16="http://schemas.microsoft.com/office/drawing/2014/main" id="{558A80A7-ED0F-446E-A1C7-23D0C8273878}"/>
              </a:ext>
            </a:extLst>
          </p:cNvPr>
          <p:cNvSpPr/>
          <p:nvPr/>
        </p:nvSpPr>
        <p:spPr>
          <a:xfrm>
            <a:off x="3710581" y="3230449"/>
            <a:ext cx="542999" cy="590211"/>
          </a:xfrm>
          <a:prstGeom prst="rect">
            <a:avLst/>
          </a:prstGeom>
          <a:solidFill>
            <a:srgbClr val="A70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4" name="TextBox 34">
            <a:extLst>
              <a:ext uri="{FF2B5EF4-FFF2-40B4-BE49-F238E27FC236}">
                <a16:creationId xmlns:a16="http://schemas.microsoft.com/office/drawing/2014/main" id="{7D7777A8-3386-4467-81B7-D8DD89F45968}"/>
              </a:ext>
            </a:extLst>
          </p:cNvPr>
          <p:cNvSpPr txBox="1"/>
          <p:nvPr/>
        </p:nvSpPr>
        <p:spPr>
          <a:xfrm>
            <a:off x="4307483" y="3358037"/>
            <a:ext cx="156966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tx1">
                    <a:lumMod val="75000"/>
                    <a:lumOff val="25000"/>
                  </a:schemeClr>
                </a:solidFill>
                <a:latin typeface="字魂59号-创粗黑" panose="00000500000000000000" pitchFamily="2" charset="-122"/>
                <a:ea typeface="字魂59号-创粗黑" panose="00000500000000000000" pitchFamily="2" charset="-122"/>
                <a:cs typeface="Arial" panose="020B0604020202020204" pitchFamily="34" charset="0"/>
              </a:rPr>
              <a:t>此处输入文字</a:t>
            </a:r>
            <a:endParaRPr lang="en-GB" b="1" dirty="0">
              <a:solidFill>
                <a:schemeClr val="tx1">
                  <a:lumMod val="75000"/>
                  <a:lumOff val="25000"/>
                </a:schemeClr>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5" name="Freeform 39">
            <a:extLst>
              <a:ext uri="{FF2B5EF4-FFF2-40B4-BE49-F238E27FC236}">
                <a16:creationId xmlns:a16="http://schemas.microsoft.com/office/drawing/2014/main" id="{A2B12308-9DE0-477F-BDF2-3819A58336FA}"/>
              </a:ext>
            </a:extLst>
          </p:cNvPr>
          <p:cNvSpPr>
            <a:spLocks noEditPoints="1"/>
          </p:cNvSpPr>
          <p:nvPr/>
        </p:nvSpPr>
        <p:spPr bwMode="auto">
          <a:xfrm>
            <a:off x="3825416" y="3346387"/>
            <a:ext cx="313326" cy="358336"/>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prstClr val="black"/>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8" name="Rectangle 10">
            <a:extLst>
              <a:ext uri="{FF2B5EF4-FFF2-40B4-BE49-F238E27FC236}">
                <a16:creationId xmlns:a16="http://schemas.microsoft.com/office/drawing/2014/main" id="{D021664A-DC78-4EE3-8255-B204B2524E8A}"/>
              </a:ext>
            </a:extLst>
          </p:cNvPr>
          <p:cNvSpPr/>
          <p:nvPr/>
        </p:nvSpPr>
        <p:spPr>
          <a:xfrm>
            <a:off x="6182120" y="2640239"/>
            <a:ext cx="2471540" cy="590211"/>
          </a:xfrm>
          <a:prstGeom prst="rect">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9" name="Rectangle 11">
            <a:extLst>
              <a:ext uri="{FF2B5EF4-FFF2-40B4-BE49-F238E27FC236}">
                <a16:creationId xmlns:a16="http://schemas.microsoft.com/office/drawing/2014/main" id="{8B1E75D3-2268-44EB-8060-F76C31AAE287}"/>
              </a:ext>
            </a:extLst>
          </p:cNvPr>
          <p:cNvSpPr/>
          <p:nvPr/>
        </p:nvSpPr>
        <p:spPr>
          <a:xfrm>
            <a:off x="6182120" y="2640239"/>
            <a:ext cx="542999" cy="5902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0" name="TextBox 36">
            <a:extLst>
              <a:ext uri="{FF2B5EF4-FFF2-40B4-BE49-F238E27FC236}">
                <a16:creationId xmlns:a16="http://schemas.microsoft.com/office/drawing/2014/main" id="{DD4483C5-4E1A-4954-B81A-9D54B0C1EDB7}"/>
              </a:ext>
            </a:extLst>
          </p:cNvPr>
          <p:cNvSpPr txBox="1"/>
          <p:nvPr/>
        </p:nvSpPr>
        <p:spPr>
          <a:xfrm>
            <a:off x="6817563" y="2767827"/>
            <a:ext cx="156966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字魂59号-创粗黑" panose="00000500000000000000" pitchFamily="2" charset="-122"/>
                <a:ea typeface="字魂59号-创粗黑" panose="00000500000000000000" pitchFamily="2" charset="-122"/>
                <a:cs typeface="Arial" panose="020B0604020202020204" pitchFamily="34" charset="0"/>
              </a:rPr>
              <a:t>此处输入文字</a:t>
            </a:r>
            <a:endParaRPr lang="en-GB" b="1" dirty="0">
              <a:solidFill>
                <a:schemeClr val="bg1"/>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21" name="Freeform 40">
            <a:extLst>
              <a:ext uri="{FF2B5EF4-FFF2-40B4-BE49-F238E27FC236}">
                <a16:creationId xmlns:a16="http://schemas.microsoft.com/office/drawing/2014/main" id="{A2EC52A1-7679-4B2A-90F9-9DE758B83D95}"/>
              </a:ext>
            </a:extLst>
          </p:cNvPr>
          <p:cNvSpPr>
            <a:spLocks noEditPoints="1"/>
          </p:cNvSpPr>
          <p:nvPr/>
        </p:nvSpPr>
        <p:spPr bwMode="auto">
          <a:xfrm>
            <a:off x="6323927" y="2757518"/>
            <a:ext cx="251007" cy="396419"/>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A70D06"/>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prstClr val="black"/>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4" name="Rectangle 13">
            <a:extLst>
              <a:ext uri="{FF2B5EF4-FFF2-40B4-BE49-F238E27FC236}">
                <a16:creationId xmlns:a16="http://schemas.microsoft.com/office/drawing/2014/main" id="{783AAB79-ACCD-4729-9ABA-385725EC6E1E}"/>
              </a:ext>
            </a:extLst>
          </p:cNvPr>
          <p:cNvSpPr/>
          <p:nvPr/>
        </p:nvSpPr>
        <p:spPr>
          <a:xfrm>
            <a:off x="8653660" y="2050028"/>
            <a:ext cx="2471540" cy="59021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5" name="Rectangle 14">
            <a:extLst>
              <a:ext uri="{FF2B5EF4-FFF2-40B4-BE49-F238E27FC236}">
                <a16:creationId xmlns:a16="http://schemas.microsoft.com/office/drawing/2014/main" id="{04EF0B44-0813-4B69-A5A1-EDFC4C84E96F}"/>
              </a:ext>
            </a:extLst>
          </p:cNvPr>
          <p:cNvSpPr/>
          <p:nvPr/>
        </p:nvSpPr>
        <p:spPr>
          <a:xfrm>
            <a:off x="8653660" y="2050028"/>
            <a:ext cx="542999" cy="590211"/>
          </a:xfrm>
          <a:prstGeom prst="rect">
            <a:avLst/>
          </a:prstGeom>
          <a:solidFill>
            <a:srgbClr val="A70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6" name="TextBox 35">
            <a:extLst>
              <a:ext uri="{FF2B5EF4-FFF2-40B4-BE49-F238E27FC236}">
                <a16:creationId xmlns:a16="http://schemas.microsoft.com/office/drawing/2014/main" id="{F13A4CB4-67C4-489B-87CB-763FE9553543}"/>
              </a:ext>
            </a:extLst>
          </p:cNvPr>
          <p:cNvSpPr txBox="1"/>
          <p:nvPr/>
        </p:nvSpPr>
        <p:spPr>
          <a:xfrm>
            <a:off x="9265785" y="2177616"/>
            <a:ext cx="156966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tx1">
                    <a:lumMod val="75000"/>
                    <a:lumOff val="25000"/>
                  </a:schemeClr>
                </a:solidFill>
                <a:latin typeface="字魂59号-创粗黑" panose="00000500000000000000" pitchFamily="2" charset="-122"/>
                <a:ea typeface="字魂59号-创粗黑" panose="00000500000000000000" pitchFamily="2" charset="-122"/>
                <a:cs typeface="Arial" panose="020B0604020202020204" pitchFamily="34" charset="0"/>
              </a:rPr>
              <a:t>此处输入文字</a:t>
            </a:r>
            <a:endParaRPr lang="en-GB" b="1" dirty="0">
              <a:solidFill>
                <a:schemeClr val="tx1">
                  <a:lumMod val="75000"/>
                  <a:lumOff val="25000"/>
                </a:schemeClr>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7" name="Freeform 41">
            <a:extLst>
              <a:ext uri="{FF2B5EF4-FFF2-40B4-BE49-F238E27FC236}">
                <a16:creationId xmlns:a16="http://schemas.microsoft.com/office/drawing/2014/main" id="{51DEC990-71E8-4E44-8E2B-E457405E938D}"/>
              </a:ext>
            </a:extLst>
          </p:cNvPr>
          <p:cNvSpPr>
            <a:spLocks noEditPoints="1"/>
          </p:cNvSpPr>
          <p:nvPr/>
        </p:nvSpPr>
        <p:spPr bwMode="auto">
          <a:xfrm>
            <a:off x="8805270" y="2171159"/>
            <a:ext cx="287360" cy="347949"/>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prstClr val="black"/>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0" name="Rectangle 42">
            <a:extLst>
              <a:ext uri="{FF2B5EF4-FFF2-40B4-BE49-F238E27FC236}">
                <a16:creationId xmlns:a16="http://schemas.microsoft.com/office/drawing/2014/main" id="{3DB893B9-F5BE-4673-A5B8-523F854C5C4E}"/>
              </a:ext>
            </a:extLst>
          </p:cNvPr>
          <p:cNvSpPr/>
          <p:nvPr/>
        </p:nvSpPr>
        <p:spPr>
          <a:xfrm>
            <a:off x="1239041" y="4540408"/>
            <a:ext cx="219451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1" name="Rectangle 43">
            <a:extLst>
              <a:ext uri="{FF2B5EF4-FFF2-40B4-BE49-F238E27FC236}">
                <a16:creationId xmlns:a16="http://schemas.microsoft.com/office/drawing/2014/main" id="{88ADD9CE-758A-49DA-B735-3D081C4379D9}"/>
              </a:ext>
            </a:extLst>
          </p:cNvPr>
          <p:cNvSpPr/>
          <p:nvPr/>
        </p:nvSpPr>
        <p:spPr>
          <a:xfrm>
            <a:off x="3956202" y="3956954"/>
            <a:ext cx="219451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2" name="Rectangle 44">
            <a:extLst>
              <a:ext uri="{FF2B5EF4-FFF2-40B4-BE49-F238E27FC236}">
                <a16:creationId xmlns:a16="http://schemas.microsoft.com/office/drawing/2014/main" id="{93522110-CE12-48B3-9DCE-2FBCC04D517A}"/>
              </a:ext>
            </a:extLst>
          </p:cNvPr>
          <p:cNvSpPr/>
          <p:nvPr/>
        </p:nvSpPr>
        <p:spPr>
          <a:xfrm>
            <a:off x="6391537" y="3400167"/>
            <a:ext cx="2194513"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3" name="Rectangle 45">
            <a:extLst>
              <a:ext uri="{FF2B5EF4-FFF2-40B4-BE49-F238E27FC236}">
                <a16:creationId xmlns:a16="http://schemas.microsoft.com/office/drawing/2014/main" id="{D39CEB6D-4593-4595-8CA6-54F24060AD24}"/>
              </a:ext>
            </a:extLst>
          </p:cNvPr>
          <p:cNvSpPr/>
          <p:nvPr/>
        </p:nvSpPr>
        <p:spPr>
          <a:xfrm>
            <a:off x="8795467" y="2747081"/>
            <a:ext cx="219451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此处输入文字内容此处输入文字内容此处输入文字内容此处输入文字内容此处输入文字内容此处输入文字内容</a:t>
            </a:r>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grpSp>
        <p:nvGrpSpPr>
          <p:cNvPr id="32" name="组合 31">
            <a:extLst>
              <a:ext uri="{FF2B5EF4-FFF2-40B4-BE49-F238E27FC236}">
                <a16:creationId xmlns:a16="http://schemas.microsoft.com/office/drawing/2014/main" id="{0BF46897-9C84-4477-AD3B-E01D0AA0C197}"/>
              </a:ext>
            </a:extLst>
          </p:cNvPr>
          <p:cNvGrpSpPr/>
          <p:nvPr/>
        </p:nvGrpSpPr>
        <p:grpSpPr>
          <a:xfrm>
            <a:off x="355785" y="208761"/>
            <a:ext cx="3867871" cy="837925"/>
            <a:chOff x="355785" y="208761"/>
            <a:chExt cx="3867871" cy="837925"/>
          </a:xfrm>
        </p:grpSpPr>
        <p:sp>
          <p:nvSpPr>
            <p:cNvPr id="33" name="文本框 32">
              <a:extLst>
                <a:ext uri="{FF2B5EF4-FFF2-40B4-BE49-F238E27FC236}">
                  <a16:creationId xmlns:a16="http://schemas.microsoft.com/office/drawing/2014/main" id="{99FF8C18-5ED9-4CB0-8DF4-F0F22BB369CE}"/>
                </a:ext>
              </a:extLst>
            </p:cNvPr>
            <p:cNvSpPr txBox="1"/>
            <p:nvPr/>
          </p:nvSpPr>
          <p:spPr>
            <a:xfrm>
              <a:off x="1468751" y="208761"/>
              <a:ext cx="2754905"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工作中存在的不足</a:t>
              </a:r>
            </a:p>
          </p:txBody>
        </p:sp>
        <p:sp>
          <p:nvSpPr>
            <p:cNvPr id="34" name="矩形 33">
              <a:extLst>
                <a:ext uri="{FF2B5EF4-FFF2-40B4-BE49-F238E27FC236}">
                  <a16:creationId xmlns:a16="http://schemas.microsoft.com/office/drawing/2014/main" id="{71D75F02-A39F-4735-A524-A9C213931BB9}"/>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35" name="直接连接符 34">
              <a:extLst>
                <a:ext uri="{FF2B5EF4-FFF2-40B4-BE49-F238E27FC236}">
                  <a16:creationId xmlns:a16="http://schemas.microsoft.com/office/drawing/2014/main" id="{76E06C79-135C-40C7-8A40-EFF07628AC4E}"/>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标牌, 物体&#10;&#10;描述已自动生成">
              <a:extLst>
                <a:ext uri="{FF2B5EF4-FFF2-40B4-BE49-F238E27FC236}">
                  <a16:creationId xmlns:a16="http://schemas.microsoft.com/office/drawing/2014/main" id="{FDAFCAAB-E1D3-41AB-AC9A-20BF9B02021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3483140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ppt_x"/>
                                          </p:val>
                                        </p:tav>
                                        <p:tav tm="100000">
                                          <p:val>
                                            <p:strVal val="#ppt_x"/>
                                          </p:val>
                                        </p:tav>
                                      </p:tavLst>
                                    </p:anim>
                                    <p:anim calcmode="lin" valueType="num">
                                      <p:cBhvr additive="base">
                                        <p:cTn id="9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500"/>
                                        <p:tgtEl>
                                          <p:spTgt spid="2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500"/>
                                        <p:tgtEl>
                                          <p:spTgt spid="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26" grpId="0" animBg="1"/>
      <p:bldP spid="27" grpId="0" animBg="1"/>
      <p:bldP spid="5" grpId="0" animBg="1"/>
      <p:bldP spid="6" grpId="0" animBg="1"/>
      <p:bldP spid="22" grpId="0" animBg="1"/>
      <p:bldP spid="23" grpId="0" animBg="1"/>
      <p:bldP spid="24" grpId="0"/>
      <p:bldP spid="25" grpId="0" animBg="1"/>
      <p:bldP spid="18" grpId="0" animBg="1"/>
      <p:bldP spid="19" grpId="0" animBg="1"/>
      <p:bldP spid="20" grpId="0"/>
      <p:bldP spid="21" grpId="0" animBg="1"/>
      <p:bldP spid="14" grpId="0" animBg="1"/>
      <p:bldP spid="15" grpId="0" animBg="1"/>
      <p:bldP spid="16" grpId="0"/>
      <p:bldP spid="17" grpId="0" animBg="1"/>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7B0181D-ECC3-4285-BEBB-33F7F6850AEF}"/>
              </a:ext>
            </a:extLst>
          </p:cNvPr>
          <p:cNvGrpSpPr/>
          <p:nvPr/>
        </p:nvGrpSpPr>
        <p:grpSpPr>
          <a:xfrm>
            <a:off x="355785" y="208761"/>
            <a:ext cx="3867871" cy="837925"/>
            <a:chOff x="355785" y="208761"/>
            <a:chExt cx="3867871" cy="837925"/>
          </a:xfrm>
        </p:grpSpPr>
        <p:sp>
          <p:nvSpPr>
            <p:cNvPr id="23" name="文本框 22">
              <a:extLst>
                <a:ext uri="{FF2B5EF4-FFF2-40B4-BE49-F238E27FC236}">
                  <a16:creationId xmlns:a16="http://schemas.microsoft.com/office/drawing/2014/main" id="{CB1E962F-63DE-4531-9BD9-F8F21E871D3C}"/>
                </a:ext>
              </a:extLst>
            </p:cNvPr>
            <p:cNvSpPr txBox="1"/>
            <p:nvPr/>
          </p:nvSpPr>
          <p:spPr>
            <a:xfrm>
              <a:off x="1468751" y="208761"/>
              <a:ext cx="2754905"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工作中存在的不足</a:t>
              </a:r>
            </a:p>
          </p:txBody>
        </p:sp>
        <p:sp>
          <p:nvSpPr>
            <p:cNvPr id="24" name="矩形 23">
              <a:extLst>
                <a:ext uri="{FF2B5EF4-FFF2-40B4-BE49-F238E27FC236}">
                  <a16:creationId xmlns:a16="http://schemas.microsoft.com/office/drawing/2014/main" id="{147B9404-9778-4E61-ADE3-7ACE29E3068C}"/>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25" name="直接连接符 24">
              <a:extLst>
                <a:ext uri="{FF2B5EF4-FFF2-40B4-BE49-F238E27FC236}">
                  <a16:creationId xmlns:a16="http://schemas.microsoft.com/office/drawing/2014/main" id="{42D26489-5C06-4C30-94FF-3A3F116DC087}"/>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6" name="图片 25" descr="图片包含 标牌, 物体&#10;&#10;描述已自动生成">
              <a:extLst>
                <a:ext uri="{FF2B5EF4-FFF2-40B4-BE49-F238E27FC236}">
                  <a16:creationId xmlns:a16="http://schemas.microsoft.com/office/drawing/2014/main" id="{20EBE76F-75A0-43F3-BAB8-7C84F4CBC26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
        <p:nvSpPr>
          <p:cNvPr id="33" name="文本框 32">
            <a:extLst>
              <a:ext uri="{FF2B5EF4-FFF2-40B4-BE49-F238E27FC236}">
                <a16:creationId xmlns:a16="http://schemas.microsoft.com/office/drawing/2014/main" id="{5DD9A380-F559-4D72-A08D-4E2E02E16BB5}"/>
              </a:ext>
            </a:extLst>
          </p:cNvPr>
          <p:cNvSpPr txBox="1"/>
          <p:nvPr/>
        </p:nvSpPr>
        <p:spPr>
          <a:xfrm>
            <a:off x="2091902" y="4510113"/>
            <a:ext cx="2412614" cy="923330"/>
          </a:xfrm>
          <a:prstGeom prst="rect">
            <a:avLst/>
          </a:prstGeom>
          <a:noFill/>
        </p:spPr>
        <p:txBody>
          <a:bodyPr wrap="square" rtlCol="0">
            <a:spAutoFit/>
          </a:bodyPr>
          <a:lstStyle/>
          <a:p>
            <a:pPr algn="ctr"/>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p>
        </p:txBody>
      </p:sp>
      <p:sp>
        <p:nvSpPr>
          <p:cNvPr id="36" name="文本框 35">
            <a:extLst>
              <a:ext uri="{FF2B5EF4-FFF2-40B4-BE49-F238E27FC236}">
                <a16:creationId xmlns:a16="http://schemas.microsoft.com/office/drawing/2014/main" id="{FE5477CA-2515-4E1C-B12A-409FD9E0C50C}"/>
              </a:ext>
            </a:extLst>
          </p:cNvPr>
          <p:cNvSpPr txBox="1"/>
          <p:nvPr/>
        </p:nvSpPr>
        <p:spPr>
          <a:xfrm>
            <a:off x="4952667" y="4510113"/>
            <a:ext cx="2412614" cy="923330"/>
          </a:xfrm>
          <a:prstGeom prst="rect">
            <a:avLst/>
          </a:prstGeom>
          <a:noFill/>
        </p:spPr>
        <p:txBody>
          <a:bodyPr wrap="square" rtlCol="0">
            <a:spAutoFit/>
          </a:bodyPr>
          <a:lstStyle/>
          <a:p>
            <a:pPr algn="ctr"/>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p>
        </p:txBody>
      </p:sp>
      <p:sp>
        <p:nvSpPr>
          <p:cNvPr id="39" name="文本框 38">
            <a:extLst>
              <a:ext uri="{FF2B5EF4-FFF2-40B4-BE49-F238E27FC236}">
                <a16:creationId xmlns:a16="http://schemas.microsoft.com/office/drawing/2014/main" id="{8055FF2D-18C4-4F7D-8418-C603D14055AE}"/>
              </a:ext>
            </a:extLst>
          </p:cNvPr>
          <p:cNvSpPr txBox="1"/>
          <p:nvPr/>
        </p:nvSpPr>
        <p:spPr>
          <a:xfrm>
            <a:off x="7802874" y="4511857"/>
            <a:ext cx="2412614" cy="923330"/>
          </a:xfrm>
          <a:prstGeom prst="rect">
            <a:avLst/>
          </a:prstGeom>
          <a:noFill/>
        </p:spPr>
        <p:txBody>
          <a:bodyPr wrap="square" rtlCol="0">
            <a:spAutoFit/>
          </a:bodyPr>
          <a:lstStyle/>
          <a:p>
            <a:pPr algn="ctr"/>
            <a:r>
              <a:rPr lang="zh-CN" altLang="en-US" dirty="0">
                <a:solidFill>
                  <a:schemeClr val="tx1">
                    <a:lumMod val="75000"/>
                    <a:lumOff val="2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p>
        </p:txBody>
      </p:sp>
      <p:sp>
        <p:nvSpPr>
          <p:cNvPr id="43" name="椭圆 42">
            <a:extLst>
              <a:ext uri="{FF2B5EF4-FFF2-40B4-BE49-F238E27FC236}">
                <a16:creationId xmlns:a16="http://schemas.microsoft.com/office/drawing/2014/main" id="{7759F4C3-48F6-4DB9-9767-E8E9E2CF1DD1}"/>
              </a:ext>
            </a:extLst>
          </p:cNvPr>
          <p:cNvSpPr/>
          <p:nvPr/>
        </p:nvSpPr>
        <p:spPr>
          <a:xfrm rot="10800000" flipV="1">
            <a:off x="2226968" y="2261344"/>
            <a:ext cx="1973887" cy="1973887"/>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4" name="椭圆 43">
            <a:extLst>
              <a:ext uri="{FF2B5EF4-FFF2-40B4-BE49-F238E27FC236}">
                <a16:creationId xmlns:a16="http://schemas.microsoft.com/office/drawing/2014/main" id="{B6DAFBFF-A2F3-42C4-88F3-B2E9A43EFE7F}"/>
              </a:ext>
            </a:extLst>
          </p:cNvPr>
          <p:cNvSpPr/>
          <p:nvPr/>
        </p:nvSpPr>
        <p:spPr>
          <a:xfrm rot="16200000" flipV="1">
            <a:off x="5109056" y="2261344"/>
            <a:ext cx="1973887" cy="1973887"/>
          </a:xfrm>
          <a:prstGeom prst="ellipse">
            <a:avLst/>
          </a:prstGeom>
          <a:blipFill dpi="0" rotWithShape="1">
            <a:blip r:embed="rId4" cstate="hqprint">
              <a:extLst>
                <a:ext uri="{28A0092B-C50C-407E-A947-70E740481C1C}">
                  <a14:useLocalDpi xmlns:a14="http://schemas.microsoft.com/office/drawing/2010/main" val="0"/>
                </a:ext>
              </a:extLst>
            </a:blip>
            <a:srcRect/>
            <a:stretch>
              <a:fillRect l="-23903" r="-23903"/>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5" name="椭圆 44">
            <a:extLst>
              <a:ext uri="{FF2B5EF4-FFF2-40B4-BE49-F238E27FC236}">
                <a16:creationId xmlns:a16="http://schemas.microsoft.com/office/drawing/2014/main" id="{D057DC96-1AAD-483C-8C10-E50B299F3829}"/>
              </a:ext>
            </a:extLst>
          </p:cNvPr>
          <p:cNvSpPr/>
          <p:nvPr/>
        </p:nvSpPr>
        <p:spPr>
          <a:xfrm rot="16200000" flipV="1">
            <a:off x="7959263" y="2261344"/>
            <a:ext cx="1973887" cy="1973887"/>
          </a:xfrm>
          <a:prstGeom prst="ellipse">
            <a:avLst/>
          </a:prstGeom>
          <a:blipFill dpi="0" rotWithShape="1">
            <a:blip r:embed="rId5" cstate="hqprint">
              <a:extLst>
                <a:ext uri="{28A0092B-C50C-407E-A947-70E740481C1C}">
                  <a14:useLocalDpi xmlns:a14="http://schemas.microsoft.com/office/drawing/2010/main" val="0"/>
                </a:ext>
              </a:extLst>
            </a:blip>
            <a:srcRect/>
            <a:stretch>
              <a:fillRect l="-25000" r="-2500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4156318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39" grpId="0"/>
      <p:bldP spid="43" grpId="0" animBg="1"/>
      <p:bldP spid="44"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6205D1C-AB21-4E74-8451-3CB8979F357B}"/>
              </a:ext>
            </a:extLst>
          </p:cNvPr>
          <p:cNvGrpSpPr/>
          <p:nvPr/>
        </p:nvGrpSpPr>
        <p:grpSpPr>
          <a:xfrm>
            <a:off x="355785" y="208761"/>
            <a:ext cx="3867871" cy="837925"/>
            <a:chOff x="355785" y="208761"/>
            <a:chExt cx="3867871" cy="837925"/>
          </a:xfrm>
        </p:grpSpPr>
        <p:sp>
          <p:nvSpPr>
            <p:cNvPr id="5" name="文本框 4">
              <a:extLst>
                <a:ext uri="{FF2B5EF4-FFF2-40B4-BE49-F238E27FC236}">
                  <a16:creationId xmlns:a16="http://schemas.microsoft.com/office/drawing/2014/main" id="{D965A4F7-C98B-45D5-89B2-6929DE1751DC}"/>
                </a:ext>
              </a:extLst>
            </p:cNvPr>
            <p:cNvSpPr txBox="1"/>
            <p:nvPr/>
          </p:nvSpPr>
          <p:spPr>
            <a:xfrm>
              <a:off x="1468751" y="208761"/>
              <a:ext cx="2754905"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工作中存在的不足</a:t>
              </a:r>
            </a:p>
          </p:txBody>
        </p:sp>
        <p:sp>
          <p:nvSpPr>
            <p:cNvPr id="6" name="矩形 5">
              <a:extLst>
                <a:ext uri="{FF2B5EF4-FFF2-40B4-BE49-F238E27FC236}">
                  <a16:creationId xmlns:a16="http://schemas.microsoft.com/office/drawing/2014/main" id="{51F07EDA-B6C1-47C5-97B2-E1CEB0F6D400}"/>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7" name="直接连接符 6">
              <a:extLst>
                <a:ext uri="{FF2B5EF4-FFF2-40B4-BE49-F238E27FC236}">
                  <a16:creationId xmlns:a16="http://schemas.microsoft.com/office/drawing/2014/main" id="{B8D00487-1D7D-4ACC-8036-73F5B6DB3476}"/>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图片 7" descr="图片包含 标牌, 物体&#10;&#10;描述已自动生成">
              <a:extLst>
                <a:ext uri="{FF2B5EF4-FFF2-40B4-BE49-F238E27FC236}">
                  <a16:creationId xmlns:a16="http://schemas.microsoft.com/office/drawing/2014/main" id="{BA38BA79-A655-4B8F-B708-A1FECA60F28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
        <p:nvSpPr>
          <p:cNvPr id="9" name="矩形 8">
            <a:extLst>
              <a:ext uri="{FF2B5EF4-FFF2-40B4-BE49-F238E27FC236}">
                <a16:creationId xmlns:a16="http://schemas.microsoft.com/office/drawing/2014/main" id="{18C80877-B6F1-40E0-94AF-F160B1D7B6D5}"/>
              </a:ext>
            </a:extLst>
          </p:cNvPr>
          <p:cNvSpPr>
            <a:spLocks noChangeAspect="1"/>
          </p:cNvSpPr>
          <p:nvPr/>
        </p:nvSpPr>
        <p:spPr>
          <a:xfrm>
            <a:off x="104774" y="1210948"/>
            <a:ext cx="12011025" cy="3980178"/>
          </a:xfrm>
          <a:prstGeom prst="rect">
            <a:avLst/>
          </a:prstGeom>
          <a:blipFill dpi="0" rotWithShape="1">
            <a:blip r:embed="rId3">
              <a:extLst>
                <a:ext uri="{28A0092B-C50C-407E-A947-70E740481C1C}">
                  <a14:useLocalDpi xmlns:a14="http://schemas.microsoft.com/office/drawing/2010/main" val="0"/>
                </a:ext>
              </a:extLst>
            </a:blip>
            <a:srcRect/>
            <a:stretch>
              <a:fillRect l="-119" t="-86727" r="119" b="-14455"/>
            </a:stretch>
          </a:blipFill>
          <a:ln w="12700" cap="flat" cmpd="sng" algn="ctr">
            <a:noFill/>
            <a:prstDash val="solid"/>
            <a:miter lim="800000"/>
          </a:ln>
          <a:effectLs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10" name="TextBox 55">
            <a:extLst>
              <a:ext uri="{FF2B5EF4-FFF2-40B4-BE49-F238E27FC236}">
                <a16:creationId xmlns:a16="http://schemas.microsoft.com/office/drawing/2014/main" id="{7545BF0C-24A2-4552-B8B9-DDBB875F644C}"/>
              </a:ext>
            </a:extLst>
          </p:cNvPr>
          <p:cNvSpPr txBox="1"/>
          <p:nvPr/>
        </p:nvSpPr>
        <p:spPr>
          <a:xfrm>
            <a:off x="1242794" y="5238276"/>
            <a:ext cx="3057247"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latin typeface="字魂59号-创粗黑" panose="00000500000000000000" pitchFamily="2" charset="-122"/>
                <a:ea typeface="字魂59号-创粗黑" panose="00000500000000000000" pitchFamily="2" charset="-122"/>
                <a:cs typeface="Arial" panose="020B0604020202020204" pitchFamily="34" charset="0"/>
              </a:rPr>
              <a:t>此处输入文字内容</a:t>
            </a:r>
            <a:endParaRPr lang="en-GB" sz="2800" b="1" dirty="0">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11" name="Rectangle 56">
            <a:extLst>
              <a:ext uri="{FF2B5EF4-FFF2-40B4-BE49-F238E27FC236}">
                <a16:creationId xmlns:a16="http://schemas.microsoft.com/office/drawing/2014/main" id="{448F9672-017E-4B96-83DF-C94967E04F38}"/>
              </a:ext>
            </a:extLst>
          </p:cNvPr>
          <p:cNvSpPr/>
          <p:nvPr/>
        </p:nvSpPr>
        <p:spPr>
          <a:xfrm>
            <a:off x="1242793" y="5731648"/>
            <a:ext cx="10006231"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此处输入文字内容此处输入文字内容此处输入文字内容此处输入文字内容此处输入文字内容此处输入文字内容此处输入文字内容此处输入文字内容</a:t>
            </a:r>
            <a:endParaRPr lang="en-GB" altLang="zh-CN" sz="1200" dirty="0">
              <a:latin typeface="字魂59号-创粗黑" panose="00000500000000000000" pitchFamily="2" charset="-122"/>
              <a:ea typeface="字魂59号-创粗黑" panose="00000500000000000000" pitchFamily="2" charset="-122"/>
              <a:cs typeface="Arial" panose="020B0604020202020204" pitchFamily="34" charset="0"/>
            </a:endParaRPr>
          </a:p>
          <a:p>
            <a:r>
              <a:rPr lang="zh-CN" altLang="en-US" sz="1200" dirty="0">
                <a:latin typeface="字魂59号-创粗黑" panose="00000500000000000000" pitchFamily="2" charset="-122"/>
                <a:ea typeface="字魂59号-创粗黑" panose="00000500000000000000" pitchFamily="2" charset="-122"/>
                <a:cs typeface="Arial" panose="020B0604020202020204" pitchFamily="34" charset="0"/>
              </a:rPr>
              <a:t>此处输入文字内容此处输入文字内容此处输入文字内容此处输入文字内容</a:t>
            </a:r>
            <a:endParaRPr lang="en-GB" altLang="zh-CN" sz="1200" dirty="0">
              <a:latin typeface="字魂59号-创粗黑" panose="00000500000000000000" pitchFamily="2" charset="-122"/>
              <a:ea typeface="字魂59号-创粗黑" panose="00000500000000000000" pitchFamily="2" charset="-122"/>
              <a:cs typeface="Arial" panose="020B0604020202020204" pitchFamily="34" charset="0"/>
            </a:endParaRPr>
          </a:p>
          <a:p>
            <a:endParaRPr lang="en-GB" sz="1200" dirty="0">
              <a:latin typeface="字魂59号-创粗黑" panose="00000500000000000000" pitchFamily="2" charset="-122"/>
              <a:ea typeface="字魂59号-创粗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194667561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flipV="1">
            <a:off x="4823361" y="3506971"/>
            <a:ext cx="7292439" cy="81975"/>
          </a:xfrm>
          <a:custGeom>
            <a:avLst/>
            <a:gdLst>
              <a:gd name="connsiteX0" fmla="*/ 0 w 7267699"/>
              <a:gd name="connsiteY0" fmla="*/ 0 h 0"/>
              <a:gd name="connsiteX1" fmla="*/ 7267699 w 7267699"/>
              <a:gd name="connsiteY1" fmla="*/ 0 h 0"/>
            </a:gdLst>
            <a:ahLst/>
            <a:cxnLst>
              <a:cxn ang="0">
                <a:pos x="connsiteX0" y="connsiteY0"/>
              </a:cxn>
              <a:cxn ang="0">
                <a:pos x="connsiteX1" y="connsiteY1"/>
              </a:cxn>
            </a:cxnLst>
            <a:rect l="l" t="t" r="r" b="b"/>
            <a:pathLst>
              <a:path w="7267699">
                <a:moveTo>
                  <a:pt x="0" y="0"/>
                </a:moveTo>
                <a:lnTo>
                  <a:pt x="7267699" y="0"/>
                </a:lnTo>
              </a:path>
            </a:pathLst>
          </a:custGeom>
          <a:solidFill>
            <a:schemeClr val="accent1"/>
          </a:solidFill>
          <a:ln>
            <a:solidFill>
              <a:srgbClr val="A70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59号-创粗黑" panose="00000500000000000000" pitchFamily="2" charset="-122"/>
              <a:ea typeface="字魂59号-创粗黑" panose="00000500000000000000" pitchFamily="2" charset="-122"/>
            </a:endParaRPr>
          </a:p>
        </p:txBody>
      </p:sp>
      <p:sp>
        <p:nvSpPr>
          <p:cNvPr id="4" name="椭圆 3"/>
          <p:cNvSpPr/>
          <p:nvPr/>
        </p:nvSpPr>
        <p:spPr>
          <a:xfrm>
            <a:off x="4722068" y="3506972"/>
            <a:ext cx="166252" cy="166252"/>
          </a:xfrm>
          <a:prstGeom prst="ellipse">
            <a:avLst/>
          </a:prstGeom>
          <a:solidFill>
            <a:srgbClr val="E72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字魂59号-创粗黑" panose="00000500000000000000" pitchFamily="2" charset="-122"/>
              <a:ea typeface="字魂59号-创粗黑" panose="00000500000000000000" pitchFamily="2" charset="-122"/>
            </a:endParaRPr>
          </a:p>
        </p:txBody>
      </p:sp>
      <p:sp>
        <p:nvSpPr>
          <p:cNvPr id="8" name="矩形 7"/>
          <p:cNvSpPr/>
          <p:nvPr/>
        </p:nvSpPr>
        <p:spPr>
          <a:xfrm>
            <a:off x="5944963" y="2480192"/>
            <a:ext cx="5142370" cy="2123658"/>
          </a:xfrm>
          <a:prstGeom prst="rect">
            <a:avLst/>
          </a:prstGeom>
        </p:spPr>
        <p:txBody>
          <a:bodyPr wrap="square">
            <a:spAutoFit/>
          </a:bodyPr>
          <a:lstStyle/>
          <a:p>
            <a:r>
              <a:rPr lang="zh-CN" altLang="en-US" sz="6600" dirty="0">
                <a:solidFill>
                  <a:srgbClr val="A70D06"/>
                </a:solidFill>
                <a:latin typeface="字魂59号-创粗黑" panose="00000500000000000000" pitchFamily="2" charset="-122"/>
                <a:ea typeface="字魂59号-创粗黑" panose="00000500000000000000" pitchFamily="2" charset="-122"/>
                <a:cs typeface="Gisha" panose="020B0502040204020203" pitchFamily="34" charset="-79"/>
              </a:rPr>
              <a:t>谢谢观看</a:t>
            </a:r>
            <a:r>
              <a:rPr lang="en-US" altLang="zh-CN" sz="6600" dirty="0">
                <a:solidFill>
                  <a:srgbClr val="A70D06"/>
                </a:solidFill>
                <a:latin typeface="字魂59号-创粗黑" panose="00000500000000000000" pitchFamily="2" charset="-122"/>
                <a:ea typeface="字魂59号-创粗黑" panose="00000500000000000000" pitchFamily="2" charset="-122"/>
                <a:cs typeface="Gisha" panose="020B0502040204020203" pitchFamily="34" charset="-79"/>
              </a:rPr>
              <a:t>THANKS</a:t>
            </a:r>
          </a:p>
        </p:txBody>
      </p:sp>
      <p:pic>
        <p:nvPicPr>
          <p:cNvPr id="12" name="图片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02935" y="2210161"/>
            <a:ext cx="3794080" cy="2300909"/>
          </a:xfrm>
          <a:prstGeom prst="rect">
            <a:avLst/>
          </a:prstGeom>
        </p:spPr>
      </p:pic>
    </p:spTree>
    <p:extLst>
      <p:ext uri="{BB962C8B-B14F-4D97-AF65-F5344CB8AC3E}">
        <p14:creationId xmlns:p14="http://schemas.microsoft.com/office/powerpoint/2010/main" val="116744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38471" y="2430290"/>
            <a:ext cx="2394762" cy="2215991"/>
          </a:xfrm>
          <a:prstGeom prst="rect">
            <a:avLst/>
          </a:prstGeom>
          <a:noFill/>
        </p:spPr>
        <p:txBody>
          <a:bodyPr wrap="square" rtlCol="0">
            <a:spAutoFit/>
          </a:bodyPr>
          <a:lstStyle/>
          <a:p>
            <a:pPr algn="ctr"/>
            <a:r>
              <a:rPr lang="en-US" altLang="zh-CN" sz="13800" spc="80" dirty="0">
                <a:solidFill>
                  <a:schemeClr val="tx1">
                    <a:lumMod val="85000"/>
                    <a:lumOff val="15000"/>
                  </a:schemeClr>
                </a:solidFill>
                <a:latin typeface="字魂59号-创粗黑" panose="00000500000000000000" pitchFamily="2" charset="-122"/>
                <a:ea typeface="字魂59号-创粗黑" panose="00000500000000000000" pitchFamily="2" charset="-122"/>
                <a:cs typeface="Arial Unicode MS" panose="020B0604020202020204" pitchFamily="34" charset="-122"/>
              </a:rPr>
              <a:t>01</a:t>
            </a:r>
            <a:endParaRPr lang="zh-CN" altLang="en-US" sz="13800" spc="80" dirty="0">
              <a:solidFill>
                <a:schemeClr val="tx1">
                  <a:lumMod val="85000"/>
                  <a:lumOff val="15000"/>
                </a:schemeClr>
              </a:solidFill>
              <a:latin typeface="字魂59号-创粗黑" panose="00000500000000000000" pitchFamily="2" charset="-122"/>
              <a:ea typeface="字魂59号-创粗黑" panose="00000500000000000000" pitchFamily="2" charset="-122"/>
              <a:cs typeface="Arial Unicode MS" panose="020B0604020202020204" pitchFamily="34" charset="-122"/>
            </a:endParaRPr>
          </a:p>
        </p:txBody>
      </p:sp>
      <p:sp>
        <p:nvSpPr>
          <p:cNvPr id="16" name="文本框 15"/>
          <p:cNvSpPr txBox="1"/>
          <p:nvPr/>
        </p:nvSpPr>
        <p:spPr>
          <a:xfrm>
            <a:off x="6424550" y="2640983"/>
            <a:ext cx="4504706" cy="923330"/>
          </a:xfrm>
          <a:prstGeom prst="rect">
            <a:avLst/>
          </a:prstGeom>
          <a:noFill/>
        </p:spPr>
        <p:txBody>
          <a:bodyPr wrap="square" rtlCol="0">
            <a:spAutoFit/>
          </a:bodyPr>
          <a:lstStyle/>
          <a:p>
            <a:r>
              <a:rPr lang="zh-CN" altLang="en-US" sz="5400" dirty="0">
                <a:latin typeface="字魂59号-创粗黑" panose="00000500000000000000" pitchFamily="2" charset="-122"/>
                <a:ea typeface="字魂59号-创粗黑" panose="00000500000000000000" pitchFamily="2" charset="-122"/>
                <a:cs typeface="Gisha" panose="020B0502040204020203" pitchFamily="34" charset="-79"/>
              </a:rPr>
              <a:t>年中工作概述</a:t>
            </a:r>
            <a:endParaRPr lang="en-US" altLang="zh-CN" sz="5400" dirty="0">
              <a:latin typeface="字魂59号-创粗黑" panose="00000500000000000000" pitchFamily="2" charset="-122"/>
              <a:ea typeface="字魂59号-创粗黑" panose="00000500000000000000" pitchFamily="2" charset="-122"/>
              <a:cs typeface="Gisha" panose="020B0502040204020203" pitchFamily="34" charset="-79"/>
            </a:endParaRPr>
          </a:p>
        </p:txBody>
      </p:sp>
      <p:cxnSp>
        <p:nvCxnSpPr>
          <p:cNvPr id="27" name="直接连接符 26"/>
          <p:cNvCxnSpPr/>
          <p:nvPr/>
        </p:nvCxnSpPr>
        <p:spPr>
          <a:xfrm>
            <a:off x="6531429" y="3598353"/>
            <a:ext cx="684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531429" y="3825564"/>
            <a:ext cx="4292931" cy="646331"/>
          </a:xfrm>
          <a:prstGeom prst="rect">
            <a:avLst/>
          </a:prstGeom>
          <a:noFill/>
        </p:spPr>
        <p:txBody>
          <a:bodyPr wrap="square" rtlCol="0">
            <a:spAutoFit/>
          </a:bodyPr>
          <a:lstStyle/>
          <a:p>
            <a:r>
              <a:rPr lang="zh-CN" altLang="en-US" dirty="0">
                <a:latin typeface="字魂59号-创粗黑" panose="00000500000000000000" pitchFamily="2" charset="-122"/>
                <a:ea typeface="字魂59号-创粗黑" panose="00000500000000000000" pitchFamily="2" charset="-122"/>
              </a:rPr>
              <a:t>此处输入文字内容此处输入文字内容此处输入文字内容此处</a:t>
            </a:r>
            <a:endParaRPr lang="en-US" altLang="zh-CN" dirty="0">
              <a:latin typeface="字魂59号-创粗黑" panose="00000500000000000000" pitchFamily="2" charset="-122"/>
              <a:ea typeface="字魂59号-创粗黑" panose="00000500000000000000" pitchFamily="2" charset="-122"/>
            </a:endParaRPr>
          </a:p>
        </p:txBody>
      </p:sp>
      <p:pic>
        <p:nvPicPr>
          <p:cNvPr id="18" name="图片 17" descr="图片包含 户外&#10;&#10;描述已自动生成">
            <a:extLst>
              <a:ext uri="{FF2B5EF4-FFF2-40B4-BE49-F238E27FC236}">
                <a16:creationId xmlns:a16="http://schemas.microsoft.com/office/drawing/2014/main" id="{818F466A-C8AB-4ADB-B8F1-1AEB99F5E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921" y="2044746"/>
            <a:ext cx="3191986" cy="3126208"/>
          </a:xfrm>
          <a:prstGeom prst="rect">
            <a:avLst/>
          </a:prstGeom>
        </p:spPr>
      </p:pic>
      <p:sp>
        <p:nvSpPr>
          <p:cNvPr id="19" name="椭圆 18">
            <a:extLst>
              <a:ext uri="{FF2B5EF4-FFF2-40B4-BE49-F238E27FC236}">
                <a16:creationId xmlns:a16="http://schemas.microsoft.com/office/drawing/2014/main" id="{7F8C7843-760D-4A86-9D93-D53273768F18}"/>
              </a:ext>
            </a:extLst>
          </p:cNvPr>
          <p:cNvSpPr/>
          <p:nvPr/>
        </p:nvSpPr>
        <p:spPr>
          <a:xfrm rot="16200000" flipV="1">
            <a:off x="4244048" y="2423269"/>
            <a:ext cx="478522" cy="478522"/>
          </a:xfrm>
          <a:prstGeom prst="ellipse">
            <a:avLst/>
          </a:prstGeom>
          <a:solidFill>
            <a:srgbClr val="E723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11296397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8"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l="6336" r="-6336"/>
          <a:stretch/>
        </p:blipFill>
        <p:spPr>
          <a:xfrm>
            <a:off x="103223" y="1543885"/>
            <a:ext cx="6949712" cy="4636761"/>
          </a:xfrm>
          <a:prstGeom prst="rect">
            <a:avLst/>
          </a:prstGeom>
        </p:spPr>
      </p:pic>
      <p:sp>
        <p:nvSpPr>
          <p:cNvPr id="15" name="矩形 14"/>
          <p:cNvSpPr/>
          <p:nvPr/>
        </p:nvSpPr>
        <p:spPr>
          <a:xfrm>
            <a:off x="6056415" y="1543886"/>
            <a:ext cx="6135585" cy="4636761"/>
          </a:xfrm>
          <a:prstGeom prst="rect">
            <a:avLst/>
          </a:prstGeom>
          <a:solidFill>
            <a:srgbClr val="A70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0D06"/>
              </a:solidFill>
              <a:latin typeface="字魂59号-创粗黑" panose="00000500000000000000" pitchFamily="2" charset="-122"/>
              <a:ea typeface="字魂59号-创粗黑" panose="00000500000000000000" pitchFamily="2" charset="-122"/>
            </a:endParaRPr>
          </a:p>
        </p:txBody>
      </p:sp>
      <p:sp>
        <p:nvSpPr>
          <p:cNvPr id="16" name="文本框 15"/>
          <p:cNvSpPr txBox="1"/>
          <p:nvPr/>
        </p:nvSpPr>
        <p:spPr>
          <a:xfrm>
            <a:off x="6472052" y="2083660"/>
            <a:ext cx="3574473" cy="461665"/>
          </a:xfrm>
          <a:prstGeom prst="rect">
            <a:avLst/>
          </a:prstGeom>
          <a:noFill/>
        </p:spPr>
        <p:txBody>
          <a:bodyPr wrap="square" rtlCol="0">
            <a:spAutoFit/>
          </a:bodyPr>
          <a:lstStyle/>
          <a:p>
            <a:r>
              <a:rPr lang="zh-CN" altLang="en-US" sz="2400" dirty="0">
                <a:solidFill>
                  <a:schemeClr val="bg1">
                    <a:lumMod val="95000"/>
                  </a:schemeClr>
                </a:solidFill>
                <a:latin typeface="字魂59号-创粗黑" panose="00000500000000000000" pitchFamily="2" charset="-122"/>
                <a:ea typeface="字魂59号-创粗黑" panose="00000500000000000000" pitchFamily="2" charset="-122"/>
              </a:rPr>
              <a:t>请输入标题</a:t>
            </a:r>
          </a:p>
        </p:txBody>
      </p:sp>
      <p:cxnSp>
        <p:nvCxnSpPr>
          <p:cNvPr id="17" name="直接连接符 16"/>
          <p:cNvCxnSpPr/>
          <p:nvPr/>
        </p:nvCxnSpPr>
        <p:spPr>
          <a:xfrm>
            <a:off x="6612576" y="2579389"/>
            <a:ext cx="360000"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472052" y="2785783"/>
            <a:ext cx="5379522" cy="2585323"/>
          </a:xfrm>
          <a:prstGeom prst="rect">
            <a:avLst/>
          </a:prstGeom>
          <a:noFill/>
        </p:spPr>
        <p:txBody>
          <a:bodyPr wrap="square" rtlCol="0">
            <a:spAutoFit/>
          </a:bodyPr>
          <a:lstStyle/>
          <a:p>
            <a:r>
              <a:rPr lang="zh-CN" altLang="en-US" dirty="0">
                <a:solidFill>
                  <a:schemeClr val="bg1">
                    <a:lumMod val="9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此处输入文字内容此处输入文字内容此处输入文字内容此处输入文字内容此处输入文字内容此处输入文字内容此处输入文字内容此处输入文字内容</a:t>
            </a:r>
            <a:endParaRPr lang="en-US" altLang="zh-CN" dirty="0">
              <a:solidFill>
                <a:schemeClr val="bg1">
                  <a:lumMod val="95000"/>
                </a:schemeClr>
              </a:solidFill>
              <a:latin typeface="字魂59号-创粗黑" panose="00000500000000000000" pitchFamily="2" charset="-122"/>
              <a:ea typeface="字魂59号-创粗黑" panose="00000500000000000000" pitchFamily="2" charset="-122"/>
            </a:endParaRPr>
          </a:p>
          <a:p>
            <a:endParaRPr lang="en-US" altLang="zh-CN" dirty="0">
              <a:solidFill>
                <a:schemeClr val="bg1">
                  <a:lumMod val="95000"/>
                </a:schemeClr>
              </a:solidFill>
              <a:latin typeface="字魂59号-创粗黑" panose="00000500000000000000" pitchFamily="2" charset="-122"/>
              <a:ea typeface="字魂59号-创粗黑" panose="00000500000000000000" pitchFamily="2" charset="-122"/>
            </a:endParaRPr>
          </a:p>
          <a:p>
            <a:r>
              <a:rPr lang="zh-CN" altLang="en-US" dirty="0">
                <a:solidFill>
                  <a:schemeClr val="bg1">
                    <a:lumMod val="9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dirty="0">
              <a:solidFill>
                <a:schemeClr val="bg1">
                  <a:lumMod val="95000"/>
                </a:schemeClr>
              </a:solidFill>
              <a:latin typeface="字魂59号-创粗黑" panose="00000500000000000000" pitchFamily="2" charset="-122"/>
              <a:ea typeface="字魂59号-创粗黑" panose="00000500000000000000" pitchFamily="2" charset="-122"/>
            </a:endParaRPr>
          </a:p>
          <a:p>
            <a:endParaRPr lang="en-US" altLang="zh-CN" dirty="0">
              <a:solidFill>
                <a:schemeClr val="bg1">
                  <a:lumMod val="95000"/>
                </a:schemeClr>
              </a:solidFill>
              <a:latin typeface="字魂59号-创粗黑" panose="00000500000000000000" pitchFamily="2" charset="-122"/>
              <a:ea typeface="字魂59号-创粗黑" panose="00000500000000000000" pitchFamily="2" charset="-122"/>
            </a:endParaRPr>
          </a:p>
          <a:p>
            <a:r>
              <a:rPr lang="zh-CN" altLang="en-US" dirty="0">
                <a:solidFill>
                  <a:schemeClr val="bg1">
                    <a:lumMod val="9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此处输入文字内容此处输入文字内容此处输入文字内容此处输入文字内容此处输入文字内容</a:t>
            </a:r>
            <a:r>
              <a:rPr lang="en-US" altLang="zh-CN" dirty="0">
                <a:solidFill>
                  <a:schemeClr val="bg1">
                    <a:lumMod val="95000"/>
                  </a:schemeClr>
                </a:solidFill>
                <a:latin typeface="字魂59号-创粗黑" panose="00000500000000000000" pitchFamily="2" charset="-122"/>
                <a:ea typeface="字魂59号-创粗黑" panose="00000500000000000000" pitchFamily="2" charset="-122"/>
              </a:rPr>
              <a:t>.</a:t>
            </a:r>
          </a:p>
        </p:txBody>
      </p:sp>
      <p:grpSp>
        <p:nvGrpSpPr>
          <p:cNvPr id="2" name="组合 1">
            <a:extLst>
              <a:ext uri="{FF2B5EF4-FFF2-40B4-BE49-F238E27FC236}">
                <a16:creationId xmlns:a16="http://schemas.microsoft.com/office/drawing/2014/main" id="{0E966ACA-D3E0-433A-84D9-064E4BDDCFFB}"/>
              </a:ext>
            </a:extLst>
          </p:cNvPr>
          <p:cNvGrpSpPr/>
          <p:nvPr/>
        </p:nvGrpSpPr>
        <p:grpSpPr>
          <a:xfrm>
            <a:off x="355785" y="208761"/>
            <a:ext cx="3571159" cy="837925"/>
            <a:chOff x="355785" y="208761"/>
            <a:chExt cx="3571159" cy="837925"/>
          </a:xfrm>
        </p:grpSpPr>
        <p:sp>
          <p:nvSpPr>
            <p:cNvPr id="12" name="文本框 11"/>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年中工作概述</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13" name="矩形 12"/>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14" name="直接连接符 13"/>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8" name="图片 17" descr="图片包含 标牌, 物体&#10;&#10;描述已自动生成">
              <a:extLst>
                <a:ext uri="{FF2B5EF4-FFF2-40B4-BE49-F238E27FC236}">
                  <a16:creationId xmlns:a16="http://schemas.microsoft.com/office/drawing/2014/main" id="{460414D8-E00C-44A8-A2B1-FC48005337A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998544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754" t="16698" r="12926" b="22397"/>
          <a:stretch/>
        </p:blipFill>
        <p:spPr>
          <a:xfrm>
            <a:off x="104503" y="1600947"/>
            <a:ext cx="11974285" cy="4624886"/>
          </a:xfrm>
          <a:prstGeom prst="rect">
            <a:avLst/>
          </a:prstGeom>
        </p:spPr>
      </p:pic>
      <p:sp>
        <p:nvSpPr>
          <p:cNvPr id="5" name="矩形 4"/>
          <p:cNvSpPr/>
          <p:nvPr/>
        </p:nvSpPr>
        <p:spPr>
          <a:xfrm>
            <a:off x="2873828" y="1600946"/>
            <a:ext cx="6135585" cy="4636761"/>
          </a:xfrm>
          <a:prstGeom prst="rect">
            <a:avLst/>
          </a:prstGeom>
          <a:solidFill>
            <a:srgbClr val="A70D0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6" name="椭圆 5"/>
          <p:cNvSpPr/>
          <p:nvPr/>
        </p:nvSpPr>
        <p:spPr>
          <a:xfrm>
            <a:off x="6169231" y="2226668"/>
            <a:ext cx="468934" cy="4604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9" name="unlocked-call-symbol_35425"/>
          <p:cNvSpPr>
            <a:spLocks noChangeAspect="1"/>
          </p:cNvSpPr>
          <p:nvPr/>
        </p:nvSpPr>
        <p:spPr bwMode="auto">
          <a:xfrm>
            <a:off x="6262194" y="2314755"/>
            <a:ext cx="283008" cy="284234"/>
          </a:xfrm>
          <a:custGeom>
            <a:avLst/>
            <a:gdLst>
              <a:gd name="connsiteX0" fmla="*/ 341516 w 603755"/>
              <a:gd name="connsiteY0" fmla="*/ 267754 h 606369"/>
              <a:gd name="connsiteX1" fmla="*/ 332393 w 603755"/>
              <a:gd name="connsiteY1" fmla="*/ 276864 h 606369"/>
              <a:gd name="connsiteX2" fmla="*/ 341516 w 603755"/>
              <a:gd name="connsiteY2" fmla="*/ 285974 h 606369"/>
              <a:gd name="connsiteX3" fmla="*/ 350768 w 603755"/>
              <a:gd name="connsiteY3" fmla="*/ 276864 h 606369"/>
              <a:gd name="connsiteX4" fmla="*/ 341516 w 603755"/>
              <a:gd name="connsiteY4" fmla="*/ 267754 h 606369"/>
              <a:gd name="connsiteX5" fmla="*/ 341516 w 603755"/>
              <a:gd name="connsiteY5" fmla="*/ 247191 h 606369"/>
              <a:gd name="connsiteX6" fmla="*/ 371359 w 603755"/>
              <a:gd name="connsiteY6" fmla="*/ 276864 h 606369"/>
              <a:gd name="connsiteX7" fmla="*/ 341516 w 603755"/>
              <a:gd name="connsiteY7" fmla="*/ 306537 h 606369"/>
              <a:gd name="connsiteX8" fmla="*/ 311802 w 603755"/>
              <a:gd name="connsiteY8" fmla="*/ 276864 h 606369"/>
              <a:gd name="connsiteX9" fmla="*/ 341516 w 603755"/>
              <a:gd name="connsiteY9" fmla="*/ 247191 h 606369"/>
              <a:gd name="connsiteX10" fmla="*/ 305019 w 603755"/>
              <a:gd name="connsiteY10" fmla="*/ 224280 h 606369"/>
              <a:gd name="connsiteX11" fmla="*/ 287806 w 603755"/>
              <a:gd name="connsiteY11" fmla="*/ 241466 h 606369"/>
              <a:gd name="connsiteX12" fmla="*/ 287806 w 603755"/>
              <a:gd name="connsiteY12" fmla="*/ 314636 h 606369"/>
              <a:gd name="connsiteX13" fmla="*/ 305019 w 603755"/>
              <a:gd name="connsiteY13" fmla="*/ 331691 h 606369"/>
              <a:gd name="connsiteX14" fmla="*/ 378171 w 603755"/>
              <a:gd name="connsiteY14" fmla="*/ 331691 h 606369"/>
              <a:gd name="connsiteX15" fmla="*/ 395383 w 603755"/>
              <a:gd name="connsiteY15" fmla="*/ 314636 h 606369"/>
              <a:gd name="connsiteX16" fmla="*/ 395383 w 603755"/>
              <a:gd name="connsiteY16" fmla="*/ 241466 h 606369"/>
              <a:gd name="connsiteX17" fmla="*/ 378171 w 603755"/>
              <a:gd name="connsiteY17" fmla="*/ 224280 h 606369"/>
              <a:gd name="connsiteX18" fmla="*/ 384300 w 603755"/>
              <a:gd name="connsiteY18" fmla="*/ 155667 h 606369"/>
              <a:gd name="connsiteX19" fmla="*/ 410248 w 603755"/>
              <a:gd name="connsiteY19" fmla="*/ 155667 h 606369"/>
              <a:gd name="connsiteX20" fmla="*/ 448063 w 603755"/>
              <a:gd name="connsiteY20" fmla="*/ 190039 h 606369"/>
              <a:gd name="connsiteX21" fmla="*/ 448063 w 603755"/>
              <a:gd name="connsiteY21" fmla="*/ 213995 h 606369"/>
              <a:gd name="connsiteX22" fmla="*/ 437762 w 603755"/>
              <a:gd name="connsiteY22" fmla="*/ 224280 h 606369"/>
              <a:gd name="connsiteX23" fmla="*/ 427461 w 603755"/>
              <a:gd name="connsiteY23" fmla="*/ 213995 h 606369"/>
              <a:gd name="connsiteX24" fmla="*/ 427461 w 603755"/>
              <a:gd name="connsiteY24" fmla="*/ 190039 h 606369"/>
              <a:gd name="connsiteX25" fmla="*/ 410248 w 603755"/>
              <a:gd name="connsiteY25" fmla="*/ 176238 h 606369"/>
              <a:gd name="connsiteX26" fmla="*/ 384430 w 603755"/>
              <a:gd name="connsiteY26" fmla="*/ 176238 h 606369"/>
              <a:gd name="connsiteX27" fmla="*/ 367218 w 603755"/>
              <a:gd name="connsiteY27" fmla="*/ 190039 h 606369"/>
              <a:gd name="connsiteX28" fmla="*/ 367218 w 603755"/>
              <a:gd name="connsiteY28" fmla="*/ 196809 h 606369"/>
              <a:gd name="connsiteX29" fmla="*/ 372694 w 603755"/>
              <a:gd name="connsiteY29" fmla="*/ 203709 h 606369"/>
              <a:gd name="connsiteX30" fmla="*/ 378171 w 603755"/>
              <a:gd name="connsiteY30" fmla="*/ 203709 h 606369"/>
              <a:gd name="connsiteX31" fmla="*/ 415986 w 603755"/>
              <a:gd name="connsiteY31" fmla="*/ 241466 h 606369"/>
              <a:gd name="connsiteX32" fmla="*/ 415986 w 603755"/>
              <a:gd name="connsiteY32" fmla="*/ 314636 h 606369"/>
              <a:gd name="connsiteX33" fmla="*/ 378171 w 603755"/>
              <a:gd name="connsiteY33" fmla="*/ 352262 h 606369"/>
              <a:gd name="connsiteX34" fmla="*/ 305019 w 603755"/>
              <a:gd name="connsiteY34" fmla="*/ 352262 h 606369"/>
              <a:gd name="connsiteX35" fmla="*/ 267204 w 603755"/>
              <a:gd name="connsiteY35" fmla="*/ 314636 h 606369"/>
              <a:gd name="connsiteX36" fmla="*/ 267204 w 603755"/>
              <a:gd name="connsiteY36" fmla="*/ 241466 h 606369"/>
              <a:gd name="connsiteX37" fmla="*/ 305019 w 603755"/>
              <a:gd name="connsiteY37" fmla="*/ 203709 h 606369"/>
              <a:gd name="connsiteX38" fmla="*/ 332793 w 603755"/>
              <a:gd name="connsiteY38" fmla="*/ 203709 h 606369"/>
              <a:gd name="connsiteX39" fmla="*/ 346615 w 603755"/>
              <a:gd name="connsiteY39" fmla="*/ 196809 h 606369"/>
              <a:gd name="connsiteX40" fmla="*/ 346615 w 603755"/>
              <a:gd name="connsiteY40" fmla="*/ 190039 h 606369"/>
              <a:gd name="connsiteX41" fmla="*/ 384300 w 603755"/>
              <a:gd name="connsiteY41" fmla="*/ 155667 h 606369"/>
              <a:gd name="connsiteX42" fmla="*/ 134405 w 603755"/>
              <a:gd name="connsiteY42" fmla="*/ 20568 h 606369"/>
              <a:gd name="connsiteX43" fmla="*/ 47456 w 603755"/>
              <a:gd name="connsiteY43" fmla="*/ 68734 h 606369"/>
              <a:gd name="connsiteX44" fmla="*/ 88128 w 603755"/>
              <a:gd name="connsiteY44" fmla="*/ 346013 h 606369"/>
              <a:gd name="connsiteX45" fmla="*/ 287446 w 603755"/>
              <a:gd name="connsiteY45" fmla="*/ 533600 h 606369"/>
              <a:gd name="connsiteX46" fmla="*/ 428363 w 603755"/>
              <a:gd name="connsiteY46" fmla="*/ 585671 h 606369"/>
              <a:gd name="connsiteX47" fmla="*/ 452349 w 603755"/>
              <a:gd name="connsiteY47" fmla="*/ 584239 h 606369"/>
              <a:gd name="connsiteX48" fmla="*/ 582447 w 603755"/>
              <a:gd name="connsiteY48" fmla="*/ 486735 h 606369"/>
              <a:gd name="connsiteX49" fmla="*/ 569281 w 603755"/>
              <a:gd name="connsiteY49" fmla="*/ 461481 h 606369"/>
              <a:gd name="connsiteX50" fmla="*/ 453914 w 603755"/>
              <a:gd name="connsiteY50" fmla="*/ 410321 h 606369"/>
              <a:gd name="connsiteX51" fmla="*/ 420151 w 603755"/>
              <a:gd name="connsiteY51" fmla="*/ 416309 h 606369"/>
              <a:gd name="connsiteX52" fmla="*/ 383911 w 603755"/>
              <a:gd name="connsiteY52" fmla="*/ 451457 h 606369"/>
              <a:gd name="connsiteX53" fmla="*/ 345586 w 603755"/>
              <a:gd name="connsiteY53" fmla="*/ 466037 h 606369"/>
              <a:gd name="connsiteX54" fmla="*/ 326684 w 603755"/>
              <a:gd name="connsiteY54" fmla="*/ 461871 h 606369"/>
              <a:gd name="connsiteX55" fmla="*/ 213532 w 603755"/>
              <a:gd name="connsiteY55" fmla="*/ 373741 h 606369"/>
              <a:gd name="connsiteX56" fmla="*/ 143269 w 603755"/>
              <a:gd name="connsiteY56" fmla="*/ 282226 h 606369"/>
              <a:gd name="connsiteX57" fmla="*/ 154871 w 603755"/>
              <a:gd name="connsiteY57" fmla="*/ 224948 h 606369"/>
              <a:gd name="connsiteX58" fmla="*/ 187200 w 603755"/>
              <a:gd name="connsiteY58" fmla="*/ 192663 h 606369"/>
              <a:gd name="connsiteX59" fmla="*/ 195934 w 603755"/>
              <a:gd name="connsiteY59" fmla="*/ 157125 h 606369"/>
              <a:gd name="connsiteX60" fmla="*/ 159564 w 603755"/>
              <a:gd name="connsiteY60" fmla="*/ 41787 h 606369"/>
              <a:gd name="connsiteX61" fmla="*/ 134405 w 603755"/>
              <a:gd name="connsiteY61" fmla="*/ 20568 h 606369"/>
              <a:gd name="connsiteX62" fmla="*/ 133232 w 603755"/>
              <a:gd name="connsiteY62" fmla="*/ 0 h 606369"/>
              <a:gd name="connsiteX63" fmla="*/ 179248 w 603755"/>
              <a:gd name="connsiteY63" fmla="*/ 35669 h 606369"/>
              <a:gd name="connsiteX64" fmla="*/ 215618 w 603755"/>
              <a:gd name="connsiteY64" fmla="*/ 151006 h 606369"/>
              <a:gd name="connsiteX65" fmla="*/ 201800 w 603755"/>
              <a:gd name="connsiteY65" fmla="*/ 207243 h 606369"/>
              <a:gd name="connsiteX66" fmla="*/ 169471 w 603755"/>
              <a:gd name="connsiteY66" fmla="*/ 239527 h 606369"/>
              <a:gd name="connsiteX67" fmla="*/ 161520 w 603755"/>
              <a:gd name="connsiteY67" fmla="*/ 272593 h 606369"/>
              <a:gd name="connsiteX68" fmla="*/ 228524 w 603755"/>
              <a:gd name="connsiteY68" fmla="*/ 359682 h 606369"/>
              <a:gd name="connsiteX69" fmla="*/ 335939 w 603755"/>
              <a:gd name="connsiteY69" fmla="*/ 443516 h 606369"/>
              <a:gd name="connsiteX70" fmla="*/ 345716 w 603755"/>
              <a:gd name="connsiteY70" fmla="*/ 445469 h 606369"/>
              <a:gd name="connsiteX71" fmla="*/ 369572 w 603755"/>
              <a:gd name="connsiteY71" fmla="*/ 436747 h 606369"/>
              <a:gd name="connsiteX72" fmla="*/ 405942 w 603755"/>
              <a:gd name="connsiteY72" fmla="*/ 401599 h 606369"/>
              <a:gd name="connsiteX73" fmla="*/ 443224 w 603755"/>
              <a:gd name="connsiteY73" fmla="*/ 387800 h 606369"/>
              <a:gd name="connsiteX74" fmla="*/ 462387 w 603755"/>
              <a:gd name="connsiteY74" fmla="*/ 391575 h 606369"/>
              <a:gd name="connsiteX75" fmla="*/ 577754 w 603755"/>
              <a:gd name="connsiteY75" fmla="*/ 442735 h 606369"/>
              <a:gd name="connsiteX76" fmla="*/ 601870 w 603755"/>
              <a:gd name="connsiteY76" fmla="*/ 493505 h 606369"/>
              <a:gd name="connsiteX77" fmla="*/ 454826 w 603755"/>
              <a:gd name="connsiteY77" fmla="*/ 604807 h 606369"/>
              <a:gd name="connsiteX78" fmla="*/ 428363 w 603755"/>
              <a:gd name="connsiteY78" fmla="*/ 606369 h 606369"/>
              <a:gd name="connsiteX79" fmla="*/ 273888 w 603755"/>
              <a:gd name="connsiteY79" fmla="*/ 549221 h 606369"/>
              <a:gd name="connsiteX80" fmla="*/ 72746 w 603755"/>
              <a:gd name="connsiteY80" fmla="*/ 359812 h 606369"/>
              <a:gd name="connsiteX81" fmla="*/ 30379 w 603755"/>
              <a:gd name="connsiteY81" fmla="*/ 57408 h 606369"/>
              <a:gd name="connsiteX82" fmla="*/ 133232 w 603755"/>
              <a:gd name="connsiteY82" fmla="*/ 0 h 60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3755" h="606369">
                <a:moveTo>
                  <a:pt x="341516" y="267754"/>
                </a:moveTo>
                <a:cubicBezTo>
                  <a:pt x="336563" y="267754"/>
                  <a:pt x="332393" y="271788"/>
                  <a:pt x="332393" y="276864"/>
                </a:cubicBezTo>
                <a:cubicBezTo>
                  <a:pt x="332393" y="281940"/>
                  <a:pt x="336563" y="285974"/>
                  <a:pt x="341516" y="285974"/>
                </a:cubicBezTo>
                <a:cubicBezTo>
                  <a:pt x="346598" y="285974"/>
                  <a:pt x="350768" y="281940"/>
                  <a:pt x="350768" y="276864"/>
                </a:cubicBezTo>
                <a:cubicBezTo>
                  <a:pt x="350768" y="271788"/>
                  <a:pt x="346598" y="267754"/>
                  <a:pt x="341516" y="267754"/>
                </a:cubicBezTo>
                <a:close/>
                <a:moveTo>
                  <a:pt x="341516" y="247191"/>
                </a:moveTo>
                <a:cubicBezTo>
                  <a:pt x="357936" y="247191"/>
                  <a:pt x="371359" y="260466"/>
                  <a:pt x="371359" y="276864"/>
                </a:cubicBezTo>
                <a:cubicBezTo>
                  <a:pt x="371359" y="293262"/>
                  <a:pt x="357936" y="306537"/>
                  <a:pt x="341516" y="306537"/>
                </a:cubicBezTo>
                <a:cubicBezTo>
                  <a:pt x="325225" y="306537"/>
                  <a:pt x="311802" y="293262"/>
                  <a:pt x="311802" y="276864"/>
                </a:cubicBezTo>
                <a:cubicBezTo>
                  <a:pt x="311802" y="260466"/>
                  <a:pt x="325225" y="247191"/>
                  <a:pt x="341516" y="247191"/>
                </a:cubicBezTo>
                <a:close/>
                <a:moveTo>
                  <a:pt x="305019" y="224280"/>
                </a:moveTo>
                <a:cubicBezTo>
                  <a:pt x="295500" y="224280"/>
                  <a:pt x="287806" y="231961"/>
                  <a:pt x="287806" y="241466"/>
                </a:cubicBezTo>
                <a:lnTo>
                  <a:pt x="287806" y="314636"/>
                </a:lnTo>
                <a:cubicBezTo>
                  <a:pt x="287806" y="324010"/>
                  <a:pt x="295500" y="331691"/>
                  <a:pt x="305019" y="331691"/>
                </a:cubicBezTo>
                <a:lnTo>
                  <a:pt x="378171" y="331691"/>
                </a:lnTo>
                <a:cubicBezTo>
                  <a:pt x="387690" y="331691"/>
                  <a:pt x="395383" y="324010"/>
                  <a:pt x="395383" y="314636"/>
                </a:cubicBezTo>
                <a:lnTo>
                  <a:pt x="395383" y="241466"/>
                </a:lnTo>
                <a:cubicBezTo>
                  <a:pt x="395383" y="231961"/>
                  <a:pt x="387690" y="224280"/>
                  <a:pt x="378171" y="224280"/>
                </a:cubicBezTo>
                <a:close/>
                <a:moveTo>
                  <a:pt x="384300" y="155667"/>
                </a:moveTo>
                <a:lnTo>
                  <a:pt x="410248" y="155667"/>
                </a:lnTo>
                <a:cubicBezTo>
                  <a:pt x="431112" y="155667"/>
                  <a:pt x="448063" y="171030"/>
                  <a:pt x="448063" y="190039"/>
                </a:cubicBezTo>
                <a:lnTo>
                  <a:pt x="448063" y="213995"/>
                </a:lnTo>
                <a:cubicBezTo>
                  <a:pt x="448063" y="219723"/>
                  <a:pt x="443369" y="224280"/>
                  <a:pt x="437762" y="224280"/>
                </a:cubicBezTo>
                <a:cubicBezTo>
                  <a:pt x="432025" y="224280"/>
                  <a:pt x="427461" y="219723"/>
                  <a:pt x="427461" y="213995"/>
                </a:cubicBezTo>
                <a:lnTo>
                  <a:pt x="427461" y="190039"/>
                </a:lnTo>
                <a:cubicBezTo>
                  <a:pt x="427461" y="182487"/>
                  <a:pt x="419767" y="176238"/>
                  <a:pt x="410248" y="176238"/>
                </a:cubicBezTo>
                <a:lnTo>
                  <a:pt x="384430" y="176238"/>
                </a:lnTo>
                <a:cubicBezTo>
                  <a:pt x="374911" y="176238"/>
                  <a:pt x="367218" y="182487"/>
                  <a:pt x="367218" y="190039"/>
                </a:cubicBezTo>
                <a:lnTo>
                  <a:pt x="367218" y="196809"/>
                </a:lnTo>
                <a:cubicBezTo>
                  <a:pt x="367218" y="200584"/>
                  <a:pt x="369695" y="203709"/>
                  <a:pt x="372694" y="203709"/>
                </a:cubicBezTo>
                <a:lnTo>
                  <a:pt x="378171" y="203709"/>
                </a:lnTo>
                <a:cubicBezTo>
                  <a:pt x="399034" y="203709"/>
                  <a:pt x="415986" y="220634"/>
                  <a:pt x="415986" y="241466"/>
                </a:cubicBezTo>
                <a:lnTo>
                  <a:pt x="415986" y="314636"/>
                </a:lnTo>
                <a:cubicBezTo>
                  <a:pt x="415986" y="335337"/>
                  <a:pt x="399034" y="352262"/>
                  <a:pt x="378171" y="352262"/>
                </a:cubicBezTo>
                <a:lnTo>
                  <a:pt x="305019" y="352262"/>
                </a:lnTo>
                <a:cubicBezTo>
                  <a:pt x="284155" y="352262"/>
                  <a:pt x="267204" y="335337"/>
                  <a:pt x="267204" y="314636"/>
                </a:cubicBezTo>
                <a:lnTo>
                  <a:pt x="267204" y="241466"/>
                </a:lnTo>
                <a:cubicBezTo>
                  <a:pt x="267204" y="220634"/>
                  <a:pt x="284155" y="203709"/>
                  <a:pt x="305019" y="203709"/>
                </a:cubicBezTo>
                <a:lnTo>
                  <a:pt x="332793" y="203709"/>
                </a:lnTo>
                <a:cubicBezTo>
                  <a:pt x="340487" y="203709"/>
                  <a:pt x="346615" y="200584"/>
                  <a:pt x="346615" y="196809"/>
                </a:cubicBezTo>
                <a:lnTo>
                  <a:pt x="346615" y="190039"/>
                </a:lnTo>
                <a:cubicBezTo>
                  <a:pt x="346615" y="171030"/>
                  <a:pt x="363567" y="155667"/>
                  <a:pt x="384300" y="155667"/>
                </a:cubicBezTo>
                <a:close/>
                <a:moveTo>
                  <a:pt x="134405" y="20568"/>
                </a:moveTo>
                <a:cubicBezTo>
                  <a:pt x="108855" y="21349"/>
                  <a:pt x="73006" y="30462"/>
                  <a:pt x="47456" y="68734"/>
                </a:cubicBezTo>
                <a:cubicBezTo>
                  <a:pt x="4568" y="133042"/>
                  <a:pt x="10565" y="259835"/>
                  <a:pt x="88128" y="346013"/>
                </a:cubicBezTo>
                <a:cubicBezTo>
                  <a:pt x="167386" y="434404"/>
                  <a:pt x="286272" y="532688"/>
                  <a:pt x="287446" y="533600"/>
                </a:cubicBezTo>
                <a:cubicBezTo>
                  <a:pt x="288097" y="534250"/>
                  <a:pt x="346238" y="585671"/>
                  <a:pt x="428363" y="585671"/>
                </a:cubicBezTo>
                <a:cubicBezTo>
                  <a:pt x="436315" y="585671"/>
                  <a:pt x="444398" y="585280"/>
                  <a:pt x="452349" y="584239"/>
                </a:cubicBezTo>
                <a:cubicBezTo>
                  <a:pt x="539559" y="573824"/>
                  <a:pt x="571236" y="518629"/>
                  <a:pt x="582447" y="486735"/>
                </a:cubicBezTo>
                <a:cubicBezTo>
                  <a:pt x="585706" y="477363"/>
                  <a:pt x="578145" y="465516"/>
                  <a:pt x="569281" y="461481"/>
                </a:cubicBezTo>
                <a:lnTo>
                  <a:pt x="453914" y="410321"/>
                </a:lnTo>
                <a:cubicBezTo>
                  <a:pt x="444658" y="406155"/>
                  <a:pt x="427451" y="409280"/>
                  <a:pt x="420151" y="416309"/>
                </a:cubicBezTo>
                <a:lnTo>
                  <a:pt x="383911" y="451457"/>
                </a:lnTo>
                <a:cubicBezTo>
                  <a:pt x="374656" y="460440"/>
                  <a:pt x="359925" y="466037"/>
                  <a:pt x="345586" y="466037"/>
                </a:cubicBezTo>
                <a:cubicBezTo>
                  <a:pt x="338547" y="466037"/>
                  <a:pt x="332029" y="464605"/>
                  <a:pt x="326684" y="461871"/>
                </a:cubicBezTo>
                <a:cubicBezTo>
                  <a:pt x="300742" y="448854"/>
                  <a:pt x="259940" y="423078"/>
                  <a:pt x="213532" y="373741"/>
                </a:cubicBezTo>
                <a:cubicBezTo>
                  <a:pt x="180943" y="339374"/>
                  <a:pt x="156827" y="307741"/>
                  <a:pt x="143269" y="282226"/>
                </a:cubicBezTo>
                <a:cubicBezTo>
                  <a:pt x="133884" y="264261"/>
                  <a:pt x="141705" y="238096"/>
                  <a:pt x="154871" y="224948"/>
                </a:cubicBezTo>
                <a:lnTo>
                  <a:pt x="187200" y="192663"/>
                </a:lnTo>
                <a:cubicBezTo>
                  <a:pt x="195282" y="184592"/>
                  <a:pt x="199323" y="167930"/>
                  <a:pt x="195934" y="157125"/>
                </a:cubicBezTo>
                <a:lnTo>
                  <a:pt x="159564" y="41787"/>
                </a:lnTo>
                <a:cubicBezTo>
                  <a:pt x="156436" y="32024"/>
                  <a:pt x="144834" y="20568"/>
                  <a:pt x="134405" y="20568"/>
                </a:cubicBezTo>
                <a:close/>
                <a:moveTo>
                  <a:pt x="133232" y="0"/>
                </a:moveTo>
                <a:cubicBezTo>
                  <a:pt x="155002" y="0"/>
                  <a:pt x="173643" y="18095"/>
                  <a:pt x="179248" y="35669"/>
                </a:cubicBezTo>
                <a:lnTo>
                  <a:pt x="215618" y="151006"/>
                </a:lnTo>
                <a:cubicBezTo>
                  <a:pt x="221354" y="169101"/>
                  <a:pt x="215227" y="193835"/>
                  <a:pt x="201800" y="207243"/>
                </a:cubicBezTo>
                <a:lnTo>
                  <a:pt x="169471" y="239527"/>
                </a:lnTo>
                <a:cubicBezTo>
                  <a:pt x="161780" y="247208"/>
                  <a:pt x="156696" y="263350"/>
                  <a:pt x="161520" y="272593"/>
                </a:cubicBezTo>
                <a:cubicBezTo>
                  <a:pt x="170384" y="289255"/>
                  <a:pt x="189025" y="317895"/>
                  <a:pt x="228524" y="359682"/>
                </a:cubicBezTo>
                <a:cubicBezTo>
                  <a:pt x="272976" y="406806"/>
                  <a:pt x="311432" y="431280"/>
                  <a:pt x="335939" y="443516"/>
                </a:cubicBezTo>
                <a:cubicBezTo>
                  <a:pt x="338547" y="444818"/>
                  <a:pt x="341806" y="445469"/>
                  <a:pt x="345716" y="445469"/>
                </a:cubicBezTo>
                <a:cubicBezTo>
                  <a:pt x="354581" y="445469"/>
                  <a:pt x="364097" y="441954"/>
                  <a:pt x="369572" y="436747"/>
                </a:cubicBezTo>
                <a:lnTo>
                  <a:pt x="405942" y="401599"/>
                </a:lnTo>
                <a:cubicBezTo>
                  <a:pt x="414676" y="393137"/>
                  <a:pt x="429015" y="387800"/>
                  <a:pt x="443224" y="387800"/>
                </a:cubicBezTo>
                <a:cubicBezTo>
                  <a:pt x="450133" y="387800"/>
                  <a:pt x="456782" y="389102"/>
                  <a:pt x="462387" y="391575"/>
                </a:cubicBezTo>
                <a:lnTo>
                  <a:pt x="577754" y="442735"/>
                </a:lnTo>
                <a:cubicBezTo>
                  <a:pt x="597438" y="451587"/>
                  <a:pt x="608388" y="474759"/>
                  <a:pt x="601870" y="493505"/>
                </a:cubicBezTo>
                <a:cubicBezTo>
                  <a:pt x="589095" y="529954"/>
                  <a:pt x="553116" y="592830"/>
                  <a:pt x="454826" y="604807"/>
                </a:cubicBezTo>
                <a:cubicBezTo>
                  <a:pt x="446223" y="605848"/>
                  <a:pt x="437228" y="606369"/>
                  <a:pt x="428363" y="606369"/>
                </a:cubicBezTo>
                <a:cubicBezTo>
                  <a:pt x="337634" y="606369"/>
                  <a:pt x="276496" y="551564"/>
                  <a:pt x="273888" y="549221"/>
                </a:cubicBezTo>
                <a:cubicBezTo>
                  <a:pt x="272846" y="548310"/>
                  <a:pt x="153307" y="449374"/>
                  <a:pt x="72746" y="359812"/>
                </a:cubicBezTo>
                <a:cubicBezTo>
                  <a:pt x="-13812" y="263480"/>
                  <a:pt x="-16680" y="127835"/>
                  <a:pt x="30379" y="57408"/>
                </a:cubicBezTo>
                <a:cubicBezTo>
                  <a:pt x="60753" y="11846"/>
                  <a:pt x="103119" y="1041"/>
                  <a:pt x="133232" y="0"/>
                </a:cubicBezTo>
                <a:close/>
              </a:path>
            </a:pathLst>
          </a:custGeom>
          <a:solidFill>
            <a:srgbClr val="E7231A"/>
          </a:solidFill>
          <a:ln>
            <a:noFill/>
          </a:ln>
        </p:spPr>
      </p:sp>
      <p:sp>
        <p:nvSpPr>
          <p:cNvPr id="2" name="椭圆 1"/>
          <p:cNvSpPr/>
          <p:nvPr/>
        </p:nvSpPr>
        <p:spPr>
          <a:xfrm>
            <a:off x="3611880" y="2226668"/>
            <a:ext cx="468934" cy="4604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10" name="arrows_88194"/>
          <p:cNvSpPr>
            <a:spLocks noChangeAspect="1"/>
          </p:cNvSpPr>
          <p:nvPr/>
        </p:nvSpPr>
        <p:spPr bwMode="auto">
          <a:xfrm>
            <a:off x="3697432" y="2339389"/>
            <a:ext cx="297828" cy="234965"/>
          </a:xfrm>
          <a:custGeom>
            <a:avLst/>
            <a:gdLst>
              <a:gd name="connsiteX0" fmla="*/ 483122 w 606929"/>
              <a:gd name="connsiteY0" fmla="*/ 212809 h 478823"/>
              <a:gd name="connsiteX1" fmla="*/ 494127 w 606929"/>
              <a:gd name="connsiteY1" fmla="*/ 215506 h 478823"/>
              <a:gd name="connsiteX2" fmla="*/ 604378 w 606929"/>
              <a:gd name="connsiteY2" fmla="*/ 338873 h 478823"/>
              <a:gd name="connsiteX3" fmla="*/ 604378 w 606929"/>
              <a:gd name="connsiteY3" fmla="*/ 352159 h 478823"/>
              <a:gd name="connsiteX4" fmla="*/ 494127 w 606929"/>
              <a:gd name="connsiteY4" fmla="*/ 475427 h 478823"/>
              <a:gd name="connsiteX5" fmla="*/ 486623 w 606929"/>
              <a:gd name="connsiteY5" fmla="*/ 478823 h 478823"/>
              <a:gd name="connsiteX6" fmla="*/ 483122 w 606929"/>
              <a:gd name="connsiteY6" fmla="*/ 478124 h 478823"/>
              <a:gd name="connsiteX7" fmla="*/ 476619 w 606929"/>
              <a:gd name="connsiteY7" fmla="*/ 468834 h 478823"/>
              <a:gd name="connsiteX8" fmla="*/ 476619 w 606929"/>
              <a:gd name="connsiteY8" fmla="*/ 434970 h 478823"/>
              <a:gd name="connsiteX9" fmla="*/ 185783 w 606929"/>
              <a:gd name="connsiteY9" fmla="*/ 434970 h 478823"/>
              <a:gd name="connsiteX10" fmla="*/ 175778 w 606929"/>
              <a:gd name="connsiteY10" fmla="*/ 424981 h 478823"/>
              <a:gd name="connsiteX11" fmla="*/ 175778 w 606929"/>
              <a:gd name="connsiteY11" fmla="*/ 265952 h 478823"/>
              <a:gd name="connsiteX12" fmla="*/ 185783 w 606929"/>
              <a:gd name="connsiteY12" fmla="*/ 255962 h 478823"/>
              <a:gd name="connsiteX13" fmla="*/ 394480 w 606929"/>
              <a:gd name="connsiteY13" fmla="*/ 255962 h 478823"/>
              <a:gd name="connsiteX14" fmla="*/ 404485 w 606929"/>
              <a:gd name="connsiteY14" fmla="*/ 265952 h 478823"/>
              <a:gd name="connsiteX15" fmla="*/ 394480 w 606929"/>
              <a:gd name="connsiteY15" fmla="*/ 275941 h 478823"/>
              <a:gd name="connsiteX16" fmla="*/ 195787 w 606929"/>
              <a:gd name="connsiteY16" fmla="*/ 275941 h 478823"/>
              <a:gd name="connsiteX17" fmla="*/ 195787 w 606929"/>
              <a:gd name="connsiteY17" fmla="*/ 414992 h 478823"/>
              <a:gd name="connsiteX18" fmla="*/ 486623 w 606929"/>
              <a:gd name="connsiteY18" fmla="*/ 414992 h 478823"/>
              <a:gd name="connsiteX19" fmla="*/ 496628 w 606929"/>
              <a:gd name="connsiteY19" fmla="*/ 424981 h 478823"/>
              <a:gd name="connsiteX20" fmla="*/ 496628 w 606929"/>
              <a:gd name="connsiteY20" fmla="*/ 442662 h 478823"/>
              <a:gd name="connsiteX21" fmla="*/ 583569 w 606929"/>
              <a:gd name="connsiteY21" fmla="*/ 345466 h 478823"/>
              <a:gd name="connsiteX22" fmla="*/ 496628 w 606929"/>
              <a:gd name="connsiteY22" fmla="*/ 248370 h 478823"/>
              <a:gd name="connsiteX23" fmla="*/ 496628 w 606929"/>
              <a:gd name="connsiteY23" fmla="*/ 265952 h 478823"/>
              <a:gd name="connsiteX24" fmla="*/ 486623 w 606929"/>
              <a:gd name="connsiteY24" fmla="*/ 275941 h 478823"/>
              <a:gd name="connsiteX25" fmla="*/ 434499 w 606929"/>
              <a:gd name="connsiteY25" fmla="*/ 275941 h 478823"/>
              <a:gd name="connsiteX26" fmla="*/ 424494 w 606929"/>
              <a:gd name="connsiteY26" fmla="*/ 265952 h 478823"/>
              <a:gd name="connsiteX27" fmla="*/ 434499 w 606929"/>
              <a:gd name="connsiteY27" fmla="*/ 255962 h 478823"/>
              <a:gd name="connsiteX28" fmla="*/ 476619 w 606929"/>
              <a:gd name="connsiteY28" fmla="*/ 255962 h 478823"/>
              <a:gd name="connsiteX29" fmla="*/ 476619 w 606929"/>
              <a:gd name="connsiteY29" fmla="*/ 222199 h 478823"/>
              <a:gd name="connsiteX30" fmla="*/ 483122 w 606929"/>
              <a:gd name="connsiteY30" fmla="*/ 212809 h 478823"/>
              <a:gd name="connsiteX31" fmla="*/ 137459 w 606929"/>
              <a:gd name="connsiteY31" fmla="*/ 789 h 478823"/>
              <a:gd name="connsiteX32" fmla="*/ 143662 w 606929"/>
              <a:gd name="connsiteY32" fmla="*/ 9980 h 478823"/>
              <a:gd name="connsiteX33" fmla="*/ 143662 w 606929"/>
              <a:gd name="connsiteY33" fmla="*/ 43847 h 478823"/>
              <a:gd name="connsiteX34" fmla="*/ 434488 w 606929"/>
              <a:gd name="connsiteY34" fmla="*/ 43847 h 478823"/>
              <a:gd name="connsiteX35" fmla="*/ 444492 w 606929"/>
              <a:gd name="connsiteY35" fmla="*/ 53838 h 478823"/>
              <a:gd name="connsiteX36" fmla="*/ 444492 w 606929"/>
              <a:gd name="connsiteY36" fmla="*/ 212785 h 478823"/>
              <a:gd name="connsiteX37" fmla="*/ 434488 w 606929"/>
              <a:gd name="connsiteY37" fmla="*/ 222775 h 478823"/>
              <a:gd name="connsiteX38" fmla="*/ 225798 w 606929"/>
              <a:gd name="connsiteY38" fmla="*/ 222775 h 478823"/>
              <a:gd name="connsiteX39" fmla="*/ 215793 w 606929"/>
              <a:gd name="connsiteY39" fmla="*/ 212785 h 478823"/>
              <a:gd name="connsiteX40" fmla="*/ 225798 w 606929"/>
              <a:gd name="connsiteY40" fmla="*/ 202795 h 478823"/>
              <a:gd name="connsiteX41" fmla="*/ 424483 w 606929"/>
              <a:gd name="connsiteY41" fmla="*/ 202795 h 478823"/>
              <a:gd name="connsiteX42" fmla="*/ 424483 w 606929"/>
              <a:gd name="connsiteY42" fmla="*/ 63828 h 478823"/>
              <a:gd name="connsiteX43" fmla="*/ 133658 w 606929"/>
              <a:gd name="connsiteY43" fmla="*/ 63828 h 478823"/>
              <a:gd name="connsiteX44" fmla="*/ 123653 w 606929"/>
              <a:gd name="connsiteY44" fmla="*/ 53838 h 478823"/>
              <a:gd name="connsiteX45" fmla="*/ 123653 w 606929"/>
              <a:gd name="connsiteY45" fmla="*/ 34057 h 478823"/>
              <a:gd name="connsiteX46" fmla="*/ 24110 w 606929"/>
              <a:gd name="connsiteY46" fmla="*/ 133261 h 478823"/>
              <a:gd name="connsiteX47" fmla="*/ 123653 w 606929"/>
              <a:gd name="connsiteY47" fmla="*/ 232566 h 478823"/>
              <a:gd name="connsiteX48" fmla="*/ 123653 w 606929"/>
              <a:gd name="connsiteY48" fmla="*/ 212785 h 478823"/>
              <a:gd name="connsiteX49" fmla="*/ 133658 w 606929"/>
              <a:gd name="connsiteY49" fmla="*/ 202795 h 478823"/>
              <a:gd name="connsiteX50" fmla="*/ 185780 w 606929"/>
              <a:gd name="connsiteY50" fmla="*/ 202795 h 478823"/>
              <a:gd name="connsiteX51" fmla="*/ 195785 w 606929"/>
              <a:gd name="connsiteY51" fmla="*/ 212785 h 478823"/>
              <a:gd name="connsiteX52" fmla="*/ 185780 w 606929"/>
              <a:gd name="connsiteY52" fmla="*/ 222775 h 478823"/>
              <a:gd name="connsiteX53" fmla="*/ 143662 w 606929"/>
              <a:gd name="connsiteY53" fmla="*/ 222775 h 478823"/>
              <a:gd name="connsiteX54" fmla="*/ 143662 w 606929"/>
              <a:gd name="connsiteY54" fmla="*/ 256643 h 478823"/>
              <a:gd name="connsiteX55" fmla="*/ 137459 w 606929"/>
              <a:gd name="connsiteY55" fmla="*/ 265834 h 478823"/>
              <a:gd name="connsiteX56" fmla="*/ 133658 w 606929"/>
              <a:gd name="connsiteY56" fmla="*/ 266633 h 478823"/>
              <a:gd name="connsiteX57" fmla="*/ 126555 w 606929"/>
              <a:gd name="connsiteY57" fmla="*/ 263736 h 478823"/>
              <a:gd name="connsiteX58" fmla="*/ 2901 w 606929"/>
              <a:gd name="connsiteY58" fmla="*/ 140355 h 478823"/>
              <a:gd name="connsiteX59" fmla="*/ 0 w 606929"/>
              <a:gd name="connsiteY59" fmla="*/ 133261 h 478823"/>
              <a:gd name="connsiteX60" fmla="*/ 2901 w 606929"/>
              <a:gd name="connsiteY60" fmla="*/ 126268 h 478823"/>
              <a:gd name="connsiteX61" fmla="*/ 126555 w 606929"/>
              <a:gd name="connsiteY61" fmla="*/ 2887 h 478823"/>
              <a:gd name="connsiteX62" fmla="*/ 137459 w 606929"/>
              <a:gd name="connsiteY62" fmla="*/ 789 h 47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6929" h="478823">
                <a:moveTo>
                  <a:pt x="483122" y="212809"/>
                </a:moveTo>
                <a:cubicBezTo>
                  <a:pt x="486924" y="211310"/>
                  <a:pt x="491326" y="212409"/>
                  <a:pt x="494127" y="215506"/>
                </a:cubicBezTo>
                <a:lnTo>
                  <a:pt x="604378" y="338873"/>
                </a:lnTo>
                <a:cubicBezTo>
                  <a:pt x="607780" y="342669"/>
                  <a:pt x="607780" y="348363"/>
                  <a:pt x="604378" y="352159"/>
                </a:cubicBezTo>
                <a:lnTo>
                  <a:pt x="494127" y="475427"/>
                </a:lnTo>
                <a:cubicBezTo>
                  <a:pt x="492126" y="477625"/>
                  <a:pt x="489425" y="478823"/>
                  <a:pt x="486623" y="478823"/>
                </a:cubicBezTo>
                <a:cubicBezTo>
                  <a:pt x="485423" y="478823"/>
                  <a:pt x="484222" y="478623"/>
                  <a:pt x="483122" y="478124"/>
                </a:cubicBezTo>
                <a:cubicBezTo>
                  <a:pt x="479220" y="476626"/>
                  <a:pt x="476619" y="472930"/>
                  <a:pt x="476619" y="468834"/>
                </a:cubicBezTo>
                <a:lnTo>
                  <a:pt x="476619" y="434970"/>
                </a:lnTo>
                <a:lnTo>
                  <a:pt x="185783" y="434970"/>
                </a:lnTo>
                <a:cubicBezTo>
                  <a:pt x="180280" y="434970"/>
                  <a:pt x="175778" y="430475"/>
                  <a:pt x="175778" y="424981"/>
                </a:cubicBezTo>
                <a:lnTo>
                  <a:pt x="175778" y="265952"/>
                </a:lnTo>
                <a:cubicBezTo>
                  <a:pt x="175778" y="260458"/>
                  <a:pt x="180280" y="255962"/>
                  <a:pt x="185783" y="255962"/>
                </a:cubicBezTo>
                <a:lnTo>
                  <a:pt x="394480" y="255962"/>
                </a:lnTo>
                <a:cubicBezTo>
                  <a:pt x="399983" y="255962"/>
                  <a:pt x="404485" y="260458"/>
                  <a:pt x="404485" y="265952"/>
                </a:cubicBezTo>
                <a:cubicBezTo>
                  <a:pt x="404485" y="271446"/>
                  <a:pt x="399983" y="275941"/>
                  <a:pt x="394480" y="275941"/>
                </a:cubicBezTo>
                <a:lnTo>
                  <a:pt x="195787" y="275941"/>
                </a:lnTo>
                <a:lnTo>
                  <a:pt x="195787" y="414992"/>
                </a:lnTo>
                <a:lnTo>
                  <a:pt x="486623" y="414992"/>
                </a:lnTo>
                <a:cubicBezTo>
                  <a:pt x="492126" y="414992"/>
                  <a:pt x="496628" y="419487"/>
                  <a:pt x="496628" y="424981"/>
                </a:cubicBezTo>
                <a:lnTo>
                  <a:pt x="496628" y="442662"/>
                </a:lnTo>
                <a:lnTo>
                  <a:pt x="583569" y="345466"/>
                </a:lnTo>
                <a:lnTo>
                  <a:pt x="496628" y="248370"/>
                </a:lnTo>
                <a:lnTo>
                  <a:pt x="496628" y="265952"/>
                </a:lnTo>
                <a:cubicBezTo>
                  <a:pt x="496628" y="271446"/>
                  <a:pt x="492126" y="275941"/>
                  <a:pt x="486623" y="275941"/>
                </a:cubicBezTo>
                <a:lnTo>
                  <a:pt x="434499" y="275941"/>
                </a:lnTo>
                <a:cubicBezTo>
                  <a:pt x="428896" y="275941"/>
                  <a:pt x="424494" y="271446"/>
                  <a:pt x="424494" y="265952"/>
                </a:cubicBezTo>
                <a:cubicBezTo>
                  <a:pt x="424494" y="260458"/>
                  <a:pt x="428896" y="255962"/>
                  <a:pt x="434499" y="255962"/>
                </a:cubicBezTo>
                <a:lnTo>
                  <a:pt x="476619" y="255962"/>
                </a:lnTo>
                <a:lnTo>
                  <a:pt x="476619" y="222199"/>
                </a:lnTo>
                <a:cubicBezTo>
                  <a:pt x="476619" y="218003"/>
                  <a:pt x="479220" y="214307"/>
                  <a:pt x="483122" y="212809"/>
                </a:cubicBezTo>
                <a:close/>
                <a:moveTo>
                  <a:pt x="137459" y="789"/>
                </a:moveTo>
                <a:cubicBezTo>
                  <a:pt x="141161" y="2287"/>
                  <a:pt x="143662" y="5884"/>
                  <a:pt x="143662" y="9980"/>
                </a:cubicBezTo>
                <a:lnTo>
                  <a:pt x="143662" y="43847"/>
                </a:lnTo>
                <a:lnTo>
                  <a:pt x="434488" y="43847"/>
                </a:lnTo>
                <a:cubicBezTo>
                  <a:pt x="439990" y="43847"/>
                  <a:pt x="444492" y="48243"/>
                  <a:pt x="444492" y="53838"/>
                </a:cubicBezTo>
                <a:lnTo>
                  <a:pt x="444492" y="212785"/>
                </a:lnTo>
                <a:cubicBezTo>
                  <a:pt x="444492" y="218380"/>
                  <a:pt x="439990" y="222775"/>
                  <a:pt x="434488" y="222775"/>
                </a:cubicBezTo>
                <a:lnTo>
                  <a:pt x="225798" y="222775"/>
                </a:lnTo>
                <a:cubicBezTo>
                  <a:pt x="220295" y="222775"/>
                  <a:pt x="215793" y="218380"/>
                  <a:pt x="215793" y="212785"/>
                </a:cubicBezTo>
                <a:cubicBezTo>
                  <a:pt x="215793" y="207290"/>
                  <a:pt x="220295" y="202795"/>
                  <a:pt x="225798" y="202795"/>
                </a:cubicBezTo>
                <a:lnTo>
                  <a:pt x="424483" y="202795"/>
                </a:lnTo>
                <a:lnTo>
                  <a:pt x="424483" y="63828"/>
                </a:lnTo>
                <a:lnTo>
                  <a:pt x="133658" y="63828"/>
                </a:lnTo>
                <a:cubicBezTo>
                  <a:pt x="128155" y="63828"/>
                  <a:pt x="123653" y="59332"/>
                  <a:pt x="123653" y="53838"/>
                </a:cubicBezTo>
                <a:lnTo>
                  <a:pt x="123653" y="34057"/>
                </a:lnTo>
                <a:lnTo>
                  <a:pt x="24110" y="133261"/>
                </a:lnTo>
                <a:lnTo>
                  <a:pt x="123653" y="232566"/>
                </a:lnTo>
                <a:lnTo>
                  <a:pt x="123653" y="212785"/>
                </a:lnTo>
                <a:cubicBezTo>
                  <a:pt x="123653" y="207290"/>
                  <a:pt x="128155" y="202795"/>
                  <a:pt x="133658" y="202795"/>
                </a:cubicBezTo>
                <a:lnTo>
                  <a:pt x="185780" y="202795"/>
                </a:lnTo>
                <a:cubicBezTo>
                  <a:pt x="191383" y="202795"/>
                  <a:pt x="195785" y="207290"/>
                  <a:pt x="195785" y="212785"/>
                </a:cubicBezTo>
                <a:cubicBezTo>
                  <a:pt x="195785" y="218380"/>
                  <a:pt x="191383" y="222775"/>
                  <a:pt x="185780" y="222775"/>
                </a:cubicBezTo>
                <a:lnTo>
                  <a:pt x="143662" y="222775"/>
                </a:lnTo>
                <a:lnTo>
                  <a:pt x="143662" y="256643"/>
                </a:lnTo>
                <a:cubicBezTo>
                  <a:pt x="143662" y="260739"/>
                  <a:pt x="141161" y="264335"/>
                  <a:pt x="137459" y="265834"/>
                </a:cubicBezTo>
                <a:cubicBezTo>
                  <a:pt x="136259" y="266433"/>
                  <a:pt x="134958" y="266633"/>
                  <a:pt x="133658" y="266633"/>
                </a:cubicBezTo>
                <a:cubicBezTo>
                  <a:pt x="131057" y="266633"/>
                  <a:pt x="128456" y="265634"/>
                  <a:pt x="126555" y="263736"/>
                </a:cubicBezTo>
                <a:lnTo>
                  <a:pt x="2901" y="140355"/>
                </a:lnTo>
                <a:cubicBezTo>
                  <a:pt x="1101" y="138456"/>
                  <a:pt x="0" y="135959"/>
                  <a:pt x="0" y="133261"/>
                </a:cubicBezTo>
                <a:cubicBezTo>
                  <a:pt x="0" y="130664"/>
                  <a:pt x="1101" y="128066"/>
                  <a:pt x="2901" y="126268"/>
                </a:cubicBezTo>
                <a:lnTo>
                  <a:pt x="126555" y="2887"/>
                </a:lnTo>
                <a:cubicBezTo>
                  <a:pt x="129456" y="89"/>
                  <a:pt x="133758" y="-810"/>
                  <a:pt x="137459" y="789"/>
                </a:cubicBezTo>
                <a:close/>
              </a:path>
            </a:pathLst>
          </a:custGeom>
          <a:solidFill>
            <a:srgbClr val="E7231A"/>
          </a:solidFill>
          <a:ln>
            <a:noFill/>
          </a:ln>
        </p:spPr>
      </p:sp>
      <p:sp>
        <p:nvSpPr>
          <p:cNvPr id="7" name="椭圆 6"/>
          <p:cNvSpPr/>
          <p:nvPr/>
        </p:nvSpPr>
        <p:spPr>
          <a:xfrm>
            <a:off x="3611880" y="4226250"/>
            <a:ext cx="468934" cy="4604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11" name="big-book-with-bookmark_77478"/>
          <p:cNvSpPr>
            <a:spLocks noChangeAspect="1"/>
          </p:cNvSpPr>
          <p:nvPr/>
        </p:nvSpPr>
        <p:spPr bwMode="auto">
          <a:xfrm>
            <a:off x="3740172" y="4327270"/>
            <a:ext cx="212347" cy="277314"/>
          </a:xfrm>
          <a:custGeom>
            <a:avLst/>
            <a:gdLst>
              <a:gd name="T0" fmla="*/ 6015 w 6240"/>
              <a:gd name="T1" fmla="*/ 1158 h 8160"/>
              <a:gd name="T2" fmla="*/ 5759 w 6240"/>
              <a:gd name="T3" fmla="*/ 902 h 8160"/>
              <a:gd name="T4" fmla="*/ 5759 w 6240"/>
              <a:gd name="T5" fmla="*/ 706 h 8160"/>
              <a:gd name="T6" fmla="*/ 6015 w 6240"/>
              <a:gd name="T7" fmla="*/ 450 h 8160"/>
              <a:gd name="T8" fmla="*/ 6240 w 6240"/>
              <a:gd name="T9" fmla="*/ 225 h 8160"/>
              <a:gd name="T10" fmla="*/ 6015 w 6240"/>
              <a:gd name="T11" fmla="*/ 0 h 8160"/>
              <a:gd name="T12" fmla="*/ 6015 w 6240"/>
              <a:gd name="T13" fmla="*/ 0 h 8160"/>
              <a:gd name="T14" fmla="*/ 6015 w 6240"/>
              <a:gd name="T15" fmla="*/ 0 h 8160"/>
              <a:gd name="T16" fmla="*/ 738 w 6240"/>
              <a:gd name="T17" fmla="*/ 0 h 8160"/>
              <a:gd name="T18" fmla="*/ 0 w 6240"/>
              <a:gd name="T19" fmla="*/ 738 h 8160"/>
              <a:gd name="T20" fmla="*/ 0 w 6240"/>
              <a:gd name="T21" fmla="*/ 6123 h 8160"/>
              <a:gd name="T22" fmla="*/ 738 w 6240"/>
              <a:gd name="T23" fmla="*/ 6861 h 8160"/>
              <a:gd name="T24" fmla="*/ 934 w 6240"/>
              <a:gd name="T25" fmla="*/ 6861 h 8160"/>
              <a:gd name="T26" fmla="*/ 934 w 6240"/>
              <a:gd name="T27" fmla="*/ 7935 h 8160"/>
              <a:gd name="T28" fmla="*/ 1049 w 6240"/>
              <a:gd name="T29" fmla="*/ 8131 h 8160"/>
              <a:gd name="T30" fmla="*/ 1159 w 6240"/>
              <a:gd name="T31" fmla="*/ 8160 h 8160"/>
              <a:gd name="T32" fmla="*/ 1276 w 6240"/>
              <a:gd name="T33" fmla="*/ 8127 h 8160"/>
              <a:gd name="T34" fmla="*/ 1976 w 6240"/>
              <a:gd name="T35" fmla="*/ 7700 h 8160"/>
              <a:gd name="T36" fmla="*/ 2677 w 6240"/>
              <a:gd name="T37" fmla="*/ 8127 h 8160"/>
              <a:gd name="T38" fmla="*/ 2794 w 6240"/>
              <a:gd name="T39" fmla="*/ 8160 h 8160"/>
              <a:gd name="T40" fmla="*/ 2905 w 6240"/>
              <a:gd name="T41" fmla="*/ 8131 h 8160"/>
              <a:gd name="T42" fmla="*/ 3019 w 6240"/>
              <a:gd name="T43" fmla="*/ 7935 h 8160"/>
              <a:gd name="T44" fmla="*/ 3019 w 6240"/>
              <a:gd name="T45" fmla="*/ 6861 h 8160"/>
              <a:gd name="T46" fmla="*/ 6015 w 6240"/>
              <a:gd name="T47" fmla="*/ 6861 h 8160"/>
              <a:gd name="T48" fmla="*/ 6240 w 6240"/>
              <a:gd name="T49" fmla="*/ 6636 h 8160"/>
              <a:gd name="T50" fmla="*/ 6240 w 6240"/>
              <a:gd name="T51" fmla="*/ 1384 h 8160"/>
              <a:gd name="T52" fmla="*/ 6240 w 6240"/>
              <a:gd name="T53" fmla="*/ 1383 h 8160"/>
              <a:gd name="T54" fmla="*/ 6015 w 6240"/>
              <a:gd name="T55" fmla="*/ 1158 h 8160"/>
              <a:gd name="T56" fmla="*/ 450 w 6240"/>
              <a:gd name="T57" fmla="*/ 738 h 8160"/>
              <a:gd name="T58" fmla="*/ 738 w 6240"/>
              <a:gd name="T59" fmla="*/ 450 h 8160"/>
              <a:gd name="T60" fmla="*/ 5357 w 6240"/>
              <a:gd name="T61" fmla="*/ 450 h 8160"/>
              <a:gd name="T62" fmla="*/ 5309 w 6240"/>
              <a:gd name="T63" fmla="*/ 706 h 8160"/>
              <a:gd name="T64" fmla="*/ 5309 w 6240"/>
              <a:gd name="T65" fmla="*/ 902 h 8160"/>
              <a:gd name="T66" fmla="*/ 5357 w 6240"/>
              <a:gd name="T67" fmla="*/ 1158 h 8160"/>
              <a:gd name="T68" fmla="*/ 4918 w 6240"/>
              <a:gd name="T69" fmla="*/ 1158 h 8160"/>
              <a:gd name="T70" fmla="*/ 450 w 6240"/>
              <a:gd name="T71" fmla="*/ 1158 h 8160"/>
              <a:gd name="T72" fmla="*/ 450 w 6240"/>
              <a:gd name="T73" fmla="*/ 738 h 8160"/>
              <a:gd name="T74" fmla="*/ 2569 w 6240"/>
              <a:gd name="T75" fmla="*/ 7534 h 8160"/>
              <a:gd name="T76" fmla="*/ 2094 w 6240"/>
              <a:gd name="T77" fmla="*/ 7245 h 8160"/>
              <a:gd name="T78" fmla="*/ 1865 w 6240"/>
              <a:gd name="T79" fmla="*/ 7245 h 8160"/>
              <a:gd name="T80" fmla="*/ 1384 w 6240"/>
              <a:gd name="T81" fmla="*/ 7534 h 8160"/>
              <a:gd name="T82" fmla="*/ 1384 w 6240"/>
              <a:gd name="T83" fmla="*/ 6861 h 8160"/>
              <a:gd name="T84" fmla="*/ 2569 w 6240"/>
              <a:gd name="T85" fmla="*/ 6861 h 8160"/>
              <a:gd name="T86" fmla="*/ 2569 w 6240"/>
              <a:gd name="T87" fmla="*/ 7534 h 8160"/>
              <a:gd name="T88" fmla="*/ 2569 w 6240"/>
              <a:gd name="T89" fmla="*/ 7534 h 8160"/>
              <a:gd name="T90" fmla="*/ 5790 w 6240"/>
              <a:gd name="T91" fmla="*/ 6411 h 8160"/>
              <a:gd name="T92" fmla="*/ 738 w 6240"/>
              <a:gd name="T93" fmla="*/ 6411 h 8160"/>
              <a:gd name="T94" fmla="*/ 450 w 6240"/>
              <a:gd name="T95" fmla="*/ 6123 h 8160"/>
              <a:gd name="T96" fmla="*/ 450 w 6240"/>
              <a:gd name="T97" fmla="*/ 1896 h 8160"/>
              <a:gd name="T98" fmla="*/ 450 w 6240"/>
              <a:gd name="T99" fmla="*/ 1608 h 8160"/>
              <a:gd name="T100" fmla="*/ 4918 w 6240"/>
              <a:gd name="T101" fmla="*/ 1608 h 8160"/>
              <a:gd name="T102" fmla="*/ 5790 w 6240"/>
              <a:gd name="T103" fmla="*/ 1608 h 8160"/>
              <a:gd name="T104" fmla="*/ 5790 w 6240"/>
              <a:gd name="T105" fmla="*/ 6411 h 8160"/>
              <a:gd name="T106" fmla="*/ 5790 w 6240"/>
              <a:gd name="T107" fmla="*/ 6411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40" h="8160">
                <a:moveTo>
                  <a:pt x="6015" y="1158"/>
                </a:moveTo>
                <a:cubicBezTo>
                  <a:pt x="5874" y="1158"/>
                  <a:pt x="5759" y="1043"/>
                  <a:pt x="5759" y="902"/>
                </a:cubicBezTo>
                <a:lnTo>
                  <a:pt x="5759" y="706"/>
                </a:lnTo>
                <a:cubicBezTo>
                  <a:pt x="5759" y="565"/>
                  <a:pt x="5874" y="450"/>
                  <a:pt x="6015" y="450"/>
                </a:cubicBezTo>
                <a:cubicBezTo>
                  <a:pt x="6140" y="450"/>
                  <a:pt x="6240" y="349"/>
                  <a:pt x="6240" y="225"/>
                </a:cubicBezTo>
                <a:cubicBezTo>
                  <a:pt x="6240" y="101"/>
                  <a:pt x="6140" y="0"/>
                  <a:pt x="6015" y="0"/>
                </a:cubicBezTo>
                <a:lnTo>
                  <a:pt x="6015" y="0"/>
                </a:lnTo>
                <a:lnTo>
                  <a:pt x="6015" y="0"/>
                </a:lnTo>
                <a:lnTo>
                  <a:pt x="738" y="0"/>
                </a:lnTo>
                <a:cubicBezTo>
                  <a:pt x="331" y="0"/>
                  <a:pt x="0" y="331"/>
                  <a:pt x="0" y="738"/>
                </a:cubicBezTo>
                <a:lnTo>
                  <a:pt x="0" y="6123"/>
                </a:lnTo>
                <a:cubicBezTo>
                  <a:pt x="0" y="6530"/>
                  <a:pt x="331" y="6861"/>
                  <a:pt x="738" y="6861"/>
                </a:cubicBezTo>
                <a:lnTo>
                  <a:pt x="934" y="6861"/>
                </a:lnTo>
                <a:lnTo>
                  <a:pt x="934" y="7935"/>
                </a:lnTo>
                <a:cubicBezTo>
                  <a:pt x="934" y="8016"/>
                  <a:pt x="978" y="8091"/>
                  <a:pt x="1049" y="8131"/>
                </a:cubicBezTo>
                <a:cubicBezTo>
                  <a:pt x="1083" y="8150"/>
                  <a:pt x="1121" y="8160"/>
                  <a:pt x="1159" y="8160"/>
                </a:cubicBezTo>
                <a:cubicBezTo>
                  <a:pt x="1200" y="8160"/>
                  <a:pt x="1240" y="8149"/>
                  <a:pt x="1276" y="8127"/>
                </a:cubicBezTo>
                <a:lnTo>
                  <a:pt x="1976" y="7700"/>
                </a:lnTo>
                <a:lnTo>
                  <a:pt x="2677" y="8127"/>
                </a:lnTo>
                <a:cubicBezTo>
                  <a:pt x="2713" y="8149"/>
                  <a:pt x="2754" y="8160"/>
                  <a:pt x="2794" y="8160"/>
                </a:cubicBezTo>
                <a:cubicBezTo>
                  <a:pt x="2832" y="8160"/>
                  <a:pt x="2870" y="8150"/>
                  <a:pt x="2905" y="8131"/>
                </a:cubicBezTo>
                <a:cubicBezTo>
                  <a:pt x="2976" y="8091"/>
                  <a:pt x="3019" y="8016"/>
                  <a:pt x="3019" y="7935"/>
                </a:cubicBezTo>
                <a:lnTo>
                  <a:pt x="3019" y="6861"/>
                </a:lnTo>
                <a:lnTo>
                  <a:pt x="6015" y="6861"/>
                </a:lnTo>
                <a:cubicBezTo>
                  <a:pt x="6140" y="6861"/>
                  <a:pt x="6240" y="6760"/>
                  <a:pt x="6240" y="6636"/>
                </a:cubicBezTo>
                <a:lnTo>
                  <a:pt x="6240" y="1384"/>
                </a:lnTo>
                <a:cubicBezTo>
                  <a:pt x="6240" y="1383"/>
                  <a:pt x="6240" y="1383"/>
                  <a:pt x="6240" y="1383"/>
                </a:cubicBezTo>
                <a:cubicBezTo>
                  <a:pt x="6240" y="1259"/>
                  <a:pt x="6140" y="1158"/>
                  <a:pt x="6015" y="1158"/>
                </a:cubicBezTo>
                <a:close/>
                <a:moveTo>
                  <a:pt x="450" y="738"/>
                </a:moveTo>
                <a:cubicBezTo>
                  <a:pt x="450" y="580"/>
                  <a:pt x="579" y="450"/>
                  <a:pt x="738" y="450"/>
                </a:cubicBezTo>
                <a:lnTo>
                  <a:pt x="5357" y="450"/>
                </a:lnTo>
                <a:cubicBezTo>
                  <a:pt x="5326" y="530"/>
                  <a:pt x="5309" y="616"/>
                  <a:pt x="5309" y="706"/>
                </a:cubicBezTo>
                <a:lnTo>
                  <a:pt x="5309" y="902"/>
                </a:lnTo>
                <a:cubicBezTo>
                  <a:pt x="5309" y="992"/>
                  <a:pt x="5326" y="1079"/>
                  <a:pt x="5357" y="1158"/>
                </a:cubicBezTo>
                <a:lnTo>
                  <a:pt x="4918" y="1158"/>
                </a:lnTo>
                <a:lnTo>
                  <a:pt x="450" y="1158"/>
                </a:lnTo>
                <a:lnTo>
                  <a:pt x="450" y="738"/>
                </a:lnTo>
                <a:close/>
                <a:moveTo>
                  <a:pt x="2569" y="7534"/>
                </a:moveTo>
                <a:lnTo>
                  <a:pt x="2094" y="7245"/>
                </a:lnTo>
                <a:cubicBezTo>
                  <a:pt x="2021" y="7200"/>
                  <a:pt x="1934" y="7205"/>
                  <a:pt x="1865" y="7245"/>
                </a:cubicBezTo>
                <a:cubicBezTo>
                  <a:pt x="1865" y="7245"/>
                  <a:pt x="1384" y="7534"/>
                  <a:pt x="1384" y="7534"/>
                </a:cubicBezTo>
                <a:lnTo>
                  <a:pt x="1384" y="6861"/>
                </a:lnTo>
                <a:lnTo>
                  <a:pt x="2569" y="6861"/>
                </a:lnTo>
                <a:lnTo>
                  <a:pt x="2569" y="7534"/>
                </a:lnTo>
                <a:lnTo>
                  <a:pt x="2569" y="7534"/>
                </a:lnTo>
                <a:close/>
                <a:moveTo>
                  <a:pt x="5790" y="6411"/>
                </a:moveTo>
                <a:lnTo>
                  <a:pt x="738" y="6411"/>
                </a:lnTo>
                <a:cubicBezTo>
                  <a:pt x="579" y="6411"/>
                  <a:pt x="450" y="6282"/>
                  <a:pt x="450" y="6123"/>
                </a:cubicBezTo>
                <a:lnTo>
                  <a:pt x="450" y="1896"/>
                </a:lnTo>
                <a:lnTo>
                  <a:pt x="450" y="1608"/>
                </a:lnTo>
                <a:lnTo>
                  <a:pt x="4918" y="1608"/>
                </a:lnTo>
                <a:lnTo>
                  <a:pt x="5790" y="1608"/>
                </a:lnTo>
                <a:lnTo>
                  <a:pt x="5790" y="6411"/>
                </a:lnTo>
                <a:lnTo>
                  <a:pt x="5790" y="6411"/>
                </a:lnTo>
                <a:close/>
              </a:path>
            </a:pathLst>
          </a:custGeom>
          <a:solidFill>
            <a:srgbClr val="E7231A"/>
          </a:solidFill>
          <a:ln>
            <a:noFill/>
          </a:ln>
        </p:spPr>
      </p:sp>
      <p:sp>
        <p:nvSpPr>
          <p:cNvPr id="8" name="椭圆 7"/>
          <p:cNvSpPr/>
          <p:nvPr/>
        </p:nvSpPr>
        <p:spPr>
          <a:xfrm>
            <a:off x="6169231" y="4226250"/>
            <a:ext cx="468934" cy="46040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12" name="badge_126120"/>
          <p:cNvSpPr>
            <a:spLocks noChangeAspect="1"/>
          </p:cNvSpPr>
          <p:nvPr/>
        </p:nvSpPr>
        <p:spPr bwMode="auto">
          <a:xfrm>
            <a:off x="6263183" y="4317797"/>
            <a:ext cx="282019" cy="281507"/>
          </a:xfrm>
          <a:custGeom>
            <a:avLst/>
            <a:gdLst>
              <a:gd name="connsiteX0" fmla="*/ 304192 w 608250"/>
              <a:gd name="connsiteY0" fmla="*/ 143036 h 607145"/>
              <a:gd name="connsiteX1" fmla="*/ 319606 w 608250"/>
              <a:gd name="connsiteY1" fmla="*/ 158421 h 607145"/>
              <a:gd name="connsiteX2" fmla="*/ 319606 w 608250"/>
              <a:gd name="connsiteY2" fmla="*/ 189768 h 607145"/>
              <a:gd name="connsiteX3" fmla="*/ 360935 w 608250"/>
              <a:gd name="connsiteY3" fmla="*/ 189768 h 607145"/>
              <a:gd name="connsiteX4" fmla="*/ 376350 w 608250"/>
              <a:gd name="connsiteY4" fmla="*/ 205153 h 607145"/>
              <a:gd name="connsiteX5" fmla="*/ 360935 w 608250"/>
              <a:gd name="connsiteY5" fmla="*/ 220538 h 607145"/>
              <a:gd name="connsiteX6" fmla="*/ 281841 w 608250"/>
              <a:gd name="connsiteY6" fmla="*/ 220538 h 607145"/>
              <a:gd name="connsiteX7" fmla="*/ 248026 w 608250"/>
              <a:gd name="connsiteY7" fmla="*/ 254289 h 607145"/>
              <a:gd name="connsiteX8" fmla="*/ 281841 w 608250"/>
              <a:gd name="connsiteY8" fmla="*/ 288040 h 607145"/>
              <a:gd name="connsiteX9" fmla="*/ 326639 w 608250"/>
              <a:gd name="connsiteY9" fmla="*/ 288040 h 607145"/>
              <a:gd name="connsiteX10" fmla="*/ 391186 w 608250"/>
              <a:gd name="connsiteY10" fmla="*/ 352465 h 607145"/>
              <a:gd name="connsiteX11" fmla="*/ 327409 w 608250"/>
              <a:gd name="connsiteY11" fmla="*/ 416986 h 607145"/>
              <a:gd name="connsiteX12" fmla="*/ 327024 w 608250"/>
              <a:gd name="connsiteY12" fmla="*/ 416986 h 607145"/>
              <a:gd name="connsiteX13" fmla="*/ 319606 w 608250"/>
              <a:gd name="connsiteY13" fmla="*/ 416986 h 607145"/>
              <a:gd name="connsiteX14" fmla="*/ 319606 w 608250"/>
              <a:gd name="connsiteY14" fmla="*/ 449006 h 607145"/>
              <a:gd name="connsiteX15" fmla="*/ 304192 w 608250"/>
              <a:gd name="connsiteY15" fmla="*/ 464391 h 607145"/>
              <a:gd name="connsiteX16" fmla="*/ 288777 w 608250"/>
              <a:gd name="connsiteY16" fmla="*/ 449006 h 607145"/>
              <a:gd name="connsiteX17" fmla="*/ 288777 w 608250"/>
              <a:gd name="connsiteY17" fmla="*/ 416986 h 607145"/>
              <a:gd name="connsiteX18" fmla="*/ 246003 w 608250"/>
              <a:gd name="connsiteY18" fmla="*/ 416986 h 607145"/>
              <a:gd name="connsiteX19" fmla="*/ 230588 w 608250"/>
              <a:gd name="connsiteY19" fmla="*/ 401601 h 607145"/>
              <a:gd name="connsiteX20" fmla="*/ 246003 w 608250"/>
              <a:gd name="connsiteY20" fmla="*/ 386216 h 607145"/>
              <a:gd name="connsiteX21" fmla="*/ 326542 w 608250"/>
              <a:gd name="connsiteY21" fmla="*/ 386216 h 607145"/>
              <a:gd name="connsiteX22" fmla="*/ 360357 w 608250"/>
              <a:gd name="connsiteY22" fmla="*/ 352465 h 607145"/>
              <a:gd name="connsiteX23" fmla="*/ 326542 w 608250"/>
              <a:gd name="connsiteY23" fmla="*/ 318810 h 607145"/>
              <a:gd name="connsiteX24" fmla="*/ 281745 w 608250"/>
              <a:gd name="connsiteY24" fmla="*/ 318810 h 607145"/>
              <a:gd name="connsiteX25" fmla="*/ 217101 w 608250"/>
              <a:gd name="connsiteY25" fmla="*/ 254289 h 607145"/>
              <a:gd name="connsiteX26" fmla="*/ 281745 w 608250"/>
              <a:gd name="connsiteY26" fmla="*/ 189768 h 607145"/>
              <a:gd name="connsiteX27" fmla="*/ 288777 w 608250"/>
              <a:gd name="connsiteY27" fmla="*/ 189768 h 607145"/>
              <a:gd name="connsiteX28" fmla="*/ 288777 w 608250"/>
              <a:gd name="connsiteY28" fmla="*/ 158421 h 607145"/>
              <a:gd name="connsiteX29" fmla="*/ 304192 w 608250"/>
              <a:gd name="connsiteY29" fmla="*/ 143036 h 607145"/>
              <a:gd name="connsiteX30" fmla="*/ 254002 w 608250"/>
              <a:gd name="connsiteY30" fmla="*/ 30872 h 607145"/>
              <a:gd name="connsiteX31" fmla="*/ 240326 w 608250"/>
              <a:gd name="connsiteY31" fmla="*/ 36546 h 607145"/>
              <a:gd name="connsiteX32" fmla="*/ 222028 w 608250"/>
              <a:gd name="connsiteY32" fmla="*/ 54915 h 607145"/>
              <a:gd name="connsiteX33" fmla="*/ 186587 w 608250"/>
              <a:gd name="connsiteY33" fmla="*/ 69534 h 607145"/>
              <a:gd name="connsiteX34" fmla="*/ 160584 w 608250"/>
              <a:gd name="connsiteY34" fmla="*/ 69534 h 607145"/>
              <a:gd name="connsiteX35" fmla="*/ 142863 w 608250"/>
              <a:gd name="connsiteY35" fmla="*/ 81459 h 607145"/>
              <a:gd name="connsiteX36" fmla="*/ 133040 w 608250"/>
              <a:gd name="connsiteY36" fmla="*/ 105406 h 607145"/>
              <a:gd name="connsiteX37" fmla="*/ 105881 w 608250"/>
              <a:gd name="connsiteY37" fmla="*/ 132431 h 607145"/>
              <a:gd name="connsiteX38" fmla="*/ 81900 w 608250"/>
              <a:gd name="connsiteY38" fmla="*/ 142337 h 607145"/>
              <a:gd name="connsiteX39" fmla="*/ 69958 w 608250"/>
              <a:gd name="connsiteY39" fmla="*/ 160033 h 607145"/>
              <a:gd name="connsiteX40" fmla="*/ 69958 w 608250"/>
              <a:gd name="connsiteY40" fmla="*/ 185904 h 607145"/>
              <a:gd name="connsiteX41" fmla="*/ 55319 w 608250"/>
              <a:gd name="connsiteY41" fmla="*/ 221296 h 607145"/>
              <a:gd name="connsiteX42" fmla="*/ 36924 w 608250"/>
              <a:gd name="connsiteY42" fmla="*/ 239665 h 607145"/>
              <a:gd name="connsiteX43" fmla="*/ 32687 w 608250"/>
              <a:gd name="connsiteY43" fmla="*/ 260535 h 607145"/>
              <a:gd name="connsiteX44" fmla="*/ 42607 w 608250"/>
              <a:gd name="connsiteY44" fmla="*/ 284578 h 607145"/>
              <a:gd name="connsiteX45" fmla="*/ 42607 w 608250"/>
              <a:gd name="connsiteY45" fmla="*/ 322759 h 607145"/>
              <a:gd name="connsiteX46" fmla="*/ 32687 w 608250"/>
              <a:gd name="connsiteY46" fmla="*/ 346707 h 607145"/>
              <a:gd name="connsiteX47" fmla="*/ 36828 w 608250"/>
              <a:gd name="connsiteY47" fmla="*/ 367672 h 607145"/>
              <a:gd name="connsiteX48" fmla="*/ 55223 w 608250"/>
              <a:gd name="connsiteY48" fmla="*/ 385945 h 607145"/>
              <a:gd name="connsiteX49" fmla="*/ 69862 w 608250"/>
              <a:gd name="connsiteY49" fmla="*/ 421337 h 607145"/>
              <a:gd name="connsiteX50" fmla="*/ 69862 w 608250"/>
              <a:gd name="connsiteY50" fmla="*/ 447304 h 607145"/>
              <a:gd name="connsiteX51" fmla="*/ 81804 w 608250"/>
              <a:gd name="connsiteY51" fmla="*/ 465000 h 607145"/>
              <a:gd name="connsiteX52" fmla="*/ 105785 w 608250"/>
              <a:gd name="connsiteY52" fmla="*/ 474810 h 607145"/>
              <a:gd name="connsiteX53" fmla="*/ 132847 w 608250"/>
              <a:gd name="connsiteY53" fmla="*/ 501931 h 607145"/>
              <a:gd name="connsiteX54" fmla="*/ 142767 w 608250"/>
              <a:gd name="connsiteY54" fmla="*/ 525878 h 607145"/>
              <a:gd name="connsiteX55" fmla="*/ 160487 w 608250"/>
              <a:gd name="connsiteY55" fmla="*/ 537804 h 607145"/>
              <a:gd name="connsiteX56" fmla="*/ 186394 w 608250"/>
              <a:gd name="connsiteY56" fmla="*/ 537804 h 607145"/>
              <a:gd name="connsiteX57" fmla="*/ 221835 w 608250"/>
              <a:gd name="connsiteY57" fmla="*/ 552422 h 607145"/>
              <a:gd name="connsiteX58" fmla="*/ 240230 w 608250"/>
              <a:gd name="connsiteY58" fmla="*/ 570791 h 607145"/>
              <a:gd name="connsiteX59" fmla="*/ 253810 w 608250"/>
              <a:gd name="connsiteY59" fmla="*/ 576369 h 607145"/>
              <a:gd name="connsiteX60" fmla="*/ 261129 w 608250"/>
              <a:gd name="connsiteY60" fmla="*/ 575023 h 607145"/>
              <a:gd name="connsiteX61" fmla="*/ 285206 w 608250"/>
              <a:gd name="connsiteY61" fmla="*/ 565117 h 607145"/>
              <a:gd name="connsiteX62" fmla="*/ 304275 w 608250"/>
              <a:gd name="connsiteY62" fmla="*/ 561270 h 607145"/>
              <a:gd name="connsiteX63" fmla="*/ 323440 w 608250"/>
              <a:gd name="connsiteY63" fmla="*/ 565117 h 607145"/>
              <a:gd name="connsiteX64" fmla="*/ 347421 w 608250"/>
              <a:gd name="connsiteY64" fmla="*/ 575023 h 607145"/>
              <a:gd name="connsiteX65" fmla="*/ 354740 w 608250"/>
              <a:gd name="connsiteY65" fmla="*/ 576369 h 607145"/>
              <a:gd name="connsiteX66" fmla="*/ 368416 w 608250"/>
              <a:gd name="connsiteY66" fmla="*/ 570791 h 607145"/>
              <a:gd name="connsiteX67" fmla="*/ 386714 w 608250"/>
              <a:gd name="connsiteY67" fmla="*/ 552422 h 607145"/>
              <a:gd name="connsiteX68" fmla="*/ 422156 w 608250"/>
              <a:gd name="connsiteY68" fmla="*/ 537804 h 607145"/>
              <a:gd name="connsiteX69" fmla="*/ 448159 w 608250"/>
              <a:gd name="connsiteY69" fmla="*/ 537804 h 607145"/>
              <a:gd name="connsiteX70" fmla="*/ 465879 w 608250"/>
              <a:gd name="connsiteY70" fmla="*/ 525878 h 607145"/>
              <a:gd name="connsiteX71" fmla="*/ 475703 w 608250"/>
              <a:gd name="connsiteY71" fmla="*/ 501931 h 607145"/>
              <a:gd name="connsiteX72" fmla="*/ 502861 w 608250"/>
              <a:gd name="connsiteY72" fmla="*/ 474810 h 607145"/>
              <a:gd name="connsiteX73" fmla="*/ 526842 w 608250"/>
              <a:gd name="connsiteY73" fmla="*/ 465000 h 607145"/>
              <a:gd name="connsiteX74" fmla="*/ 538784 w 608250"/>
              <a:gd name="connsiteY74" fmla="*/ 447304 h 607145"/>
              <a:gd name="connsiteX75" fmla="*/ 538784 w 608250"/>
              <a:gd name="connsiteY75" fmla="*/ 421337 h 607145"/>
              <a:gd name="connsiteX76" fmla="*/ 553423 w 608250"/>
              <a:gd name="connsiteY76" fmla="*/ 385945 h 607145"/>
              <a:gd name="connsiteX77" fmla="*/ 571818 w 608250"/>
              <a:gd name="connsiteY77" fmla="*/ 367672 h 607145"/>
              <a:gd name="connsiteX78" fmla="*/ 575766 w 608250"/>
              <a:gd name="connsiteY78" fmla="*/ 346707 h 607145"/>
              <a:gd name="connsiteX79" fmla="*/ 565847 w 608250"/>
              <a:gd name="connsiteY79" fmla="*/ 322759 h 607145"/>
              <a:gd name="connsiteX80" fmla="*/ 565847 w 608250"/>
              <a:gd name="connsiteY80" fmla="*/ 284578 h 607145"/>
              <a:gd name="connsiteX81" fmla="*/ 575766 w 608250"/>
              <a:gd name="connsiteY81" fmla="*/ 260535 h 607145"/>
              <a:gd name="connsiteX82" fmla="*/ 571625 w 608250"/>
              <a:gd name="connsiteY82" fmla="*/ 239665 h 607145"/>
              <a:gd name="connsiteX83" fmla="*/ 553327 w 608250"/>
              <a:gd name="connsiteY83" fmla="*/ 221296 h 607145"/>
              <a:gd name="connsiteX84" fmla="*/ 538688 w 608250"/>
              <a:gd name="connsiteY84" fmla="*/ 185904 h 607145"/>
              <a:gd name="connsiteX85" fmla="*/ 538688 w 608250"/>
              <a:gd name="connsiteY85" fmla="*/ 160033 h 607145"/>
              <a:gd name="connsiteX86" fmla="*/ 526746 w 608250"/>
              <a:gd name="connsiteY86" fmla="*/ 142337 h 607145"/>
              <a:gd name="connsiteX87" fmla="*/ 502669 w 608250"/>
              <a:gd name="connsiteY87" fmla="*/ 132431 h 607145"/>
              <a:gd name="connsiteX88" fmla="*/ 475606 w 608250"/>
              <a:gd name="connsiteY88" fmla="*/ 105406 h 607145"/>
              <a:gd name="connsiteX89" fmla="*/ 465687 w 608250"/>
              <a:gd name="connsiteY89" fmla="*/ 81459 h 607145"/>
              <a:gd name="connsiteX90" fmla="*/ 447966 w 608250"/>
              <a:gd name="connsiteY90" fmla="*/ 69534 h 607145"/>
              <a:gd name="connsiteX91" fmla="*/ 422348 w 608250"/>
              <a:gd name="connsiteY91" fmla="*/ 69534 h 607145"/>
              <a:gd name="connsiteX92" fmla="*/ 386907 w 608250"/>
              <a:gd name="connsiteY92" fmla="*/ 54915 h 607145"/>
              <a:gd name="connsiteX93" fmla="*/ 368512 w 608250"/>
              <a:gd name="connsiteY93" fmla="*/ 36546 h 607145"/>
              <a:gd name="connsiteX94" fmla="*/ 354933 w 608250"/>
              <a:gd name="connsiteY94" fmla="*/ 30872 h 607145"/>
              <a:gd name="connsiteX95" fmla="*/ 347613 w 608250"/>
              <a:gd name="connsiteY95" fmla="*/ 32314 h 607145"/>
              <a:gd name="connsiteX96" fmla="*/ 323536 w 608250"/>
              <a:gd name="connsiteY96" fmla="*/ 42220 h 607145"/>
              <a:gd name="connsiteX97" fmla="*/ 304467 w 608250"/>
              <a:gd name="connsiteY97" fmla="*/ 46067 h 607145"/>
              <a:gd name="connsiteX98" fmla="*/ 285302 w 608250"/>
              <a:gd name="connsiteY98" fmla="*/ 42220 h 607145"/>
              <a:gd name="connsiteX99" fmla="*/ 261322 w 608250"/>
              <a:gd name="connsiteY99" fmla="*/ 32314 h 607145"/>
              <a:gd name="connsiteX100" fmla="*/ 254002 w 608250"/>
              <a:gd name="connsiteY100" fmla="*/ 30872 h 607145"/>
              <a:gd name="connsiteX101" fmla="*/ 253617 w 608250"/>
              <a:gd name="connsiteY101" fmla="*/ 0 h 607145"/>
              <a:gd name="connsiteX102" fmla="*/ 272686 w 608250"/>
              <a:gd name="connsiteY102" fmla="*/ 3847 h 607145"/>
              <a:gd name="connsiteX103" fmla="*/ 296763 w 608250"/>
              <a:gd name="connsiteY103" fmla="*/ 13753 h 607145"/>
              <a:gd name="connsiteX104" fmla="*/ 311498 w 608250"/>
              <a:gd name="connsiteY104" fmla="*/ 13753 h 607145"/>
              <a:gd name="connsiteX105" fmla="*/ 335479 w 608250"/>
              <a:gd name="connsiteY105" fmla="*/ 3847 h 607145"/>
              <a:gd name="connsiteX106" fmla="*/ 354644 w 608250"/>
              <a:gd name="connsiteY106" fmla="*/ 0 h 607145"/>
              <a:gd name="connsiteX107" fmla="*/ 390085 w 608250"/>
              <a:gd name="connsiteY107" fmla="*/ 14618 h 607145"/>
              <a:gd name="connsiteX108" fmla="*/ 408480 w 608250"/>
              <a:gd name="connsiteY108" fmla="*/ 32988 h 607145"/>
              <a:gd name="connsiteX109" fmla="*/ 422059 w 608250"/>
              <a:gd name="connsiteY109" fmla="*/ 38566 h 607145"/>
              <a:gd name="connsiteX110" fmla="*/ 447966 w 608250"/>
              <a:gd name="connsiteY110" fmla="*/ 38566 h 607145"/>
              <a:gd name="connsiteX111" fmla="*/ 494194 w 608250"/>
              <a:gd name="connsiteY111" fmla="*/ 69534 h 607145"/>
              <a:gd name="connsiteX112" fmla="*/ 504113 w 608250"/>
              <a:gd name="connsiteY112" fmla="*/ 93577 h 607145"/>
              <a:gd name="connsiteX113" fmla="*/ 514515 w 608250"/>
              <a:gd name="connsiteY113" fmla="*/ 103964 h 607145"/>
              <a:gd name="connsiteX114" fmla="*/ 538495 w 608250"/>
              <a:gd name="connsiteY114" fmla="*/ 113870 h 607145"/>
              <a:gd name="connsiteX115" fmla="*/ 569506 w 608250"/>
              <a:gd name="connsiteY115" fmla="*/ 160033 h 607145"/>
              <a:gd name="connsiteX116" fmla="*/ 569506 w 608250"/>
              <a:gd name="connsiteY116" fmla="*/ 185904 h 607145"/>
              <a:gd name="connsiteX117" fmla="*/ 575092 w 608250"/>
              <a:gd name="connsiteY117" fmla="*/ 199561 h 607145"/>
              <a:gd name="connsiteX118" fmla="*/ 593583 w 608250"/>
              <a:gd name="connsiteY118" fmla="*/ 217737 h 607145"/>
              <a:gd name="connsiteX119" fmla="*/ 604370 w 608250"/>
              <a:gd name="connsiteY119" fmla="*/ 272268 h 607145"/>
              <a:gd name="connsiteX120" fmla="*/ 594546 w 608250"/>
              <a:gd name="connsiteY120" fmla="*/ 296215 h 607145"/>
              <a:gd name="connsiteX121" fmla="*/ 594546 w 608250"/>
              <a:gd name="connsiteY121" fmla="*/ 310930 h 607145"/>
              <a:gd name="connsiteX122" fmla="*/ 604370 w 608250"/>
              <a:gd name="connsiteY122" fmla="*/ 334973 h 607145"/>
              <a:gd name="connsiteX123" fmla="*/ 593583 w 608250"/>
              <a:gd name="connsiteY123" fmla="*/ 389408 h 607145"/>
              <a:gd name="connsiteX124" fmla="*/ 575285 w 608250"/>
              <a:gd name="connsiteY124" fmla="*/ 407777 h 607145"/>
              <a:gd name="connsiteX125" fmla="*/ 569603 w 608250"/>
              <a:gd name="connsiteY125" fmla="*/ 421337 h 607145"/>
              <a:gd name="connsiteX126" fmla="*/ 569603 w 608250"/>
              <a:gd name="connsiteY126" fmla="*/ 447304 h 607145"/>
              <a:gd name="connsiteX127" fmla="*/ 538688 w 608250"/>
              <a:gd name="connsiteY127" fmla="*/ 493468 h 607145"/>
              <a:gd name="connsiteX128" fmla="*/ 514611 w 608250"/>
              <a:gd name="connsiteY128" fmla="*/ 503277 h 607145"/>
              <a:gd name="connsiteX129" fmla="*/ 504210 w 608250"/>
              <a:gd name="connsiteY129" fmla="*/ 513664 h 607145"/>
              <a:gd name="connsiteX130" fmla="*/ 494386 w 608250"/>
              <a:gd name="connsiteY130" fmla="*/ 537708 h 607145"/>
              <a:gd name="connsiteX131" fmla="*/ 448159 w 608250"/>
              <a:gd name="connsiteY131" fmla="*/ 568579 h 607145"/>
              <a:gd name="connsiteX132" fmla="*/ 422156 w 608250"/>
              <a:gd name="connsiteY132" fmla="*/ 568579 h 607145"/>
              <a:gd name="connsiteX133" fmla="*/ 408576 w 608250"/>
              <a:gd name="connsiteY133" fmla="*/ 574254 h 607145"/>
              <a:gd name="connsiteX134" fmla="*/ 390181 w 608250"/>
              <a:gd name="connsiteY134" fmla="*/ 592527 h 607145"/>
              <a:gd name="connsiteX135" fmla="*/ 354740 w 608250"/>
              <a:gd name="connsiteY135" fmla="*/ 607145 h 607145"/>
              <a:gd name="connsiteX136" fmla="*/ 335671 w 608250"/>
              <a:gd name="connsiteY136" fmla="*/ 603298 h 607145"/>
              <a:gd name="connsiteX137" fmla="*/ 311594 w 608250"/>
              <a:gd name="connsiteY137" fmla="*/ 593488 h 607145"/>
              <a:gd name="connsiteX138" fmla="*/ 296859 w 608250"/>
              <a:gd name="connsiteY138" fmla="*/ 593488 h 607145"/>
              <a:gd name="connsiteX139" fmla="*/ 272878 w 608250"/>
              <a:gd name="connsiteY139" fmla="*/ 603298 h 607145"/>
              <a:gd name="connsiteX140" fmla="*/ 253713 w 608250"/>
              <a:gd name="connsiteY140" fmla="*/ 607145 h 607145"/>
              <a:gd name="connsiteX141" fmla="*/ 218272 w 608250"/>
              <a:gd name="connsiteY141" fmla="*/ 592527 h 607145"/>
              <a:gd name="connsiteX142" fmla="*/ 199877 w 608250"/>
              <a:gd name="connsiteY142" fmla="*/ 574254 h 607145"/>
              <a:gd name="connsiteX143" fmla="*/ 186298 w 608250"/>
              <a:gd name="connsiteY143" fmla="*/ 568579 h 607145"/>
              <a:gd name="connsiteX144" fmla="*/ 160391 w 608250"/>
              <a:gd name="connsiteY144" fmla="*/ 568579 h 607145"/>
              <a:gd name="connsiteX145" fmla="*/ 114163 w 608250"/>
              <a:gd name="connsiteY145" fmla="*/ 537708 h 607145"/>
              <a:gd name="connsiteX146" fmla="*/ 104244 w 608250"/>
              <a:gd name="connsiteY146" fmla="*/ 513664 h 607145"/>
              <a:gd name="connsiteX147" fmla="*/ 93842 w 608250"/>
              <a:gd name="connsiteY147" fmla="*/ 503277 h 607145"/>
              <a:gd name="connsiteX148" fmla="*/ 69862 w 608250"/>
              <a:gd name="connsiteY148" fmla="*/ 493468 h 607145"/>
              <a:gd name="connsiteX149" fmla="*/ 38851 w 608250"/>
              <a:gd name="connsiteY149" fmla="*/ 447304 h 607145"/>
              <a:gd name="connsiteX150" fmla="*/ 38851 w 608250"/>
              <a:gd name="connsiteY150" fmla="*/ 421337 h 607145"/>
              <a:gd name="connsiteX151" fmla="*/ 33265 w 608250"/>
              <a:gd name="connsiteY151" fmla="*/ 407777 h 607145"/>
              <a:gd name="connsiteX152" fmla="*/ 14581 w 608250"/>
              <a:gd name="connsiteY152" fmla="*/ 389408 h 607145"/>
              <a:gd name="connsiteX153" fmla="*/ 3795 w 608250"/>
              <a:gd name="connsiteY153" fmla="*/ 334973 h 607145"/>
              <a:gd name="connsiteX154" fmla="*/ 13714 w 608250"/>
              <a:gd name="connsiteY154" fmla="*/ 310930 h 607145"/>
              <a:gd name="connsiteX155" fmla="*/ 13714 w 608250"/>
              <a:gd name="connsiteY155" fmla="*/ 296215 h 607145"/>
              <a:gd name="connsiteX156" fmla="*/ 3795 w 608250"/>
              <a:gd name="connsiteY156" fmla="*/ 272268 h 607145"/>
              <a:gd name="connsiteX157" fmla="*/ 14774 w 608250"/>
              <a:gd name="connsiteY157" fmla="*/ 217737 h 607145"/>
              <a:gd name="connsiteX158" fmla="*/ 33072 w 608250"/>
              <a:gd name="connsiteY158" fmla="*/ 199368 h 607145"/>
              <a:gd name="connsiteX159" fmla="*/ 38754 w 608250"/>
              <a:gd name="connsiteY159" fmla="*/ 185808 h 607145"/>
              <a:gd name="connsiteX160" fmla="*/ 38754 w 608250"/>
              <a:gd name="connsiteY160" fmla="*/ 159937 h 607145"/>
              <a:gd name="connsiteX161" fmla="*/ 69669 w 608250"/>
              <a:gd name="connsiteY161" fmla="*/ 113774 h 607145"/>
              <a:gd name="connsiteX162" fmla="*/ 93746 w 608250"/>
              <a:gd name="connsiteY162" fmla="*/ 103868 h 607145"/>
              <a:gd name="connsiteX163" fmla="*/ 104147 w 608250"/>
              <a:gd name="connsiteY163" fmla="*/ 93481 h 607145"/>
              <a:gd name="connsiteX164" fmla="*/ 113971 w 608250"/>
              <a:gd name="connsiteY164" fmla="*/ 69534 h 607145"/>
              <a:gd name="connsiteX165" fmla="*/ 160198 w 608250"/>
              <a:gd name="connsiteY165" fmla="*/ 38566 h 607145"/>
              <a:gd name="connsiteX166" fmla="*/ 186202 w 608250"/>
              <a:gd name="connsiteY166" fmla="*/ 38566 h 607145"/>
              <a:gd name="connsiteX167" fmla="*/ 199781 w 608250"/>
              <a:gd name="connsiteY167" fmla="*/ 32988 h 607145"/>
              <a:gd name="connsiteX168" fmla="*/ 218176 w 608250"/>
              <a:gd name="connsiteY168" fmla="*/ 14618 h 607145"/>
              <a:gd name="connsiteX169" fmla="*/ 253617 w 608250"/>
              <a:gd name="connsiteY169" fmla="*/ 0 h 6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8250" h="607145">
                <a:moveTo>
                  <a:pt x="304192" y="143036"/>
                </a:moveTo>
                <a:cubicBezTo>
                  <a:pt x="312670" y="143036"/>
                  <a:pt x="319606" y="149959"/>
                  <a:pt x="319606" y="158421"/>
                </a:cubicBezTo>
                <a:lnTo>
                  <a:pt x="319606" y="189768"/>
                </a:lnTo>
                <a:lnTo>
                  <a:pt x="360935" y="189768"/>
                </a:lnTo>
                <a:cubicBezTo>
                  <a:pt x="369413" y="189768"/>
                  <a:pt x="376350" y="196691"/>
                  <a:pt x="376350" y="205153"/>
                </a:cubicBezTo>
                <a:cubicBezTo>
                  <a:pt x="376350" y="213615"/>
                  <a:pt x="369413" y="220538"/>
                  <a:pt x="360935" y="220538"/>
                </a:cubicBezTo>
                <a:lnTo>
                  <a:pt x="281841" y="220538"/>
                </a:lnTo>
                <a:cubicBezTo>
                  <a:pt x="263247" y="220538"/>
                  <a:pt x="248026" y="235731"/>
                  <a:pt x="248026" y="254289"/>
                </a:cubicBezTo>
                <a:cubicBezTo>
                  <a:pt x="248026" y="272847"/>
                  <a:pt x="263247" y="288040"/>
                  <a:pt x="281841" y="288040"/>
                </a:cubicBezTo>
                <a:lnTo>
                  <a:pt x="326639" y="288040"/>
                </a:lnTo>
                <a:cubicBezTo>
                  <a:pt x="362284" y="288040"/>
                  <a:pt x="391186" y="316887"/>
                  <a:pt x="391186" y="352465"/>
                </a:cubicBezTo>
                <a:cubicBezTo>
                  <a:pt x="391186" y="387754"/>
                  <a:pt x="362670" y="416505"/>
                  <a:pt x="327409" y="416986"/>
                </a:cubicBezTo>
                <a:lnTo>
                  <a:pt x="327024" y="416986"/>
                </a:lnTo>
                <a:lnTo>
                  <a:pt x="319606" y="416986"/>
                </a:lnTo>
                <a:lnTo>
                  <a:pt x="319606" y="449006"/>
                </a:lnTo>
                <a:cubicBezTo>
                  <a:pt x="319606" y="457468"/>
                  <a:pt x="312670" y="464391"/>
                  <a:pt x="304192" y="464391"/>
                </a:cubicBezTo>
                <a:cubicBezTo>
                  <a:pt x="295714" y="464391"/>
                  <a:pt x="288777" y="457468"/>
                  <a:pt x="288777" y="449006"/>
                </a:cubicBezTo>
                <a:lnTo>
                  <a:pt x="288777" y="416986"/>
                </a:lnTo>
                <a:lnTo>
                  <a:pt x="246003" y="416986"/>
                </a:lnTo>
                <a:cubicBezTo>
                  <a:pt x="237525" y="416986"/>
                  <a:pt x="230588" y="410063"/>
                  <a:pt x="230588" y="401601"/>
                </a:cubicBezTo>
                <a:cubicBezTo>
                  <a:pt x="230588" y="393139"/>
                  <a:pt x="237525" y="386216"/>
                  <a:pt x="246003" y="386216"/>
                </a:cubicBezTo>
                <a:lnTo>
                  <a:pt x="326542" y="386216"/>
                </a:lnTo>
                <a:cubicBezTo>
                  <a:pt x="345136" y="386216"/>
                  <a:pt x="360357" y="371119"/>
                  <a:pt x="360357" y="352465"/>
                </a:cubicBezTo>
                <a:cubicBezTo>
                  <a:pt x="360357" y="333907"/>
                  <a:pt x="345136" y="318810"/>
                  <a:pt x="326542" y="318810"/>
                </a:cubicBezTo>
                <a:lnTo>
                  <a:pt x="281745" y="318810"/>
                </a:lnTo>
                <a:cubicBezTo>
                  <a:pt x="246099" y="318810"/>
                  <a:pt x="217101" y="289963"/>
                  <a:pt x="217101" y="254289"/>
                </a:cubicBezTo>
                <a:cubicBezTo>
                  <a:pt x="217101" y="218615"/>
                  <a:pt x="246099" y="189768"/>
                  <a:pt x="281745" y="189768"/>
                </a:cubicBezTo>
                <a:lnTo>
                  <a:pt x="288777" y="189768"/>
                </a:lnTo>
                <a:lnTo>
                  <a:pt x="288777" y="158421"/>
                </a:lnTo>
                <a:cubicBezTo>
                  <a:pt x="288777" y="149959"/>
                  <a:pt x="295714" y="143036"/>
                  <a:pt x="304192" y="143036"/>
                </a:cubicBezTo>
                <a:close/>
                <a:moveTo>
                  <a:pt x="254002" y="30872"/>
                </a:moveTo>
                <a:cubicBezTo>
                  <a:pt x="248802" y="30872"/>
                  <a:pt x="243986" y="32988"/>
                  <a:pt x="240326" y="36546"/>
                </a:cubicBezTo>
                <a:lnTo>
                  <a:pt x="222028" y="54915"/>
                </a:lnTo>
                <a:cubicBezTo>
                  <a:pt x="212494" y="64244"/>
                  <a:pt x="199877" y="69534"/>
                  <a:pt x="186587" y="69534"/>
                </a:cubicBezTo>
                <a:lnTo>
                  <a:pt x="160584" y="69534"/>
                </a:lnTo>
                <a:cubicBezTo>
                  <a:pt x="152879" y="69534"/>
                  <a:pt x="145849" y="74246"/>
                  <a:pt x="142863" y="81459"/>
                </a:cubicBezTo>
                <a:lnTo>
                  <a:pt x="133040" y="105406"/>
                </a:lnTo>
                <a:cubicBezTo>
                  <a:pt x="127839" y="117717"/>
                  <a:pt x="118208" y="127334"/>
                  <a:pt x="105881" y="132431"/>
                </a:cubicBezTo>
                <a:lnTo>
                  <a:pt x="81900" y="142337"/>
                </a:lnTo>
                <a:cubicBezTo>
                  <a:pt x="74581" y="145319"/>
                  <a:pt x="69958" y="152243"/>
                  <a:pt x="69958" y="160033"/>
                </a:cubicBezTo>
                <a:lnTo>
                  <a:pt x="69958" y="185904"/>
                </a:lnTo>
                <a:cubicBezTo>
                  <a:pt x="69958" y="199272"/>
                  <a:pt x="64854" y="211871"/>
                  <a:pt x="55319" y="221296"/>
                </a:cubicBezTo>
                <a:lnTo>
                  <a:pt x="36924" y="239665"/>
                </a:lnTo>
                <a:cubicBezTo>
                  <a:pt x="31339" y="245147"/>
                  <a:pt x="29798" y="253418"/>
                  <a:pt x="32687" y="260535"/>
                </a:cubicBezTo>
                <a:lnTo>
                  <a:pt x="42607" y="284578"/>
                </a:lnTo>
                <a:cubicBezTo>
                  <a:pt x="47711" y="296889"/>
                  <a:pt x="47711" y="310449"/>
                  <a:pt x="42607" y="322759"/>
                </a:cubicBezTo>
                <a:lnTo>
                  <a:pt x="32687" y="346707"/>
                </a:lnTo>
                <a:cubicBezTo>
                  <a:pt x="29605" y="353920"/>
                  <a:pt x="31339" y="362094"/>
                  <a:pt x="36828" y="367672"/>
                </a:cubicBezTo>
                <a:lnTo>
                  <a:pt x="55223" y="385945"/>
                </a:lnTo>
                <a:cubicBezTo>
                  <a:pt x="64565" y="395467"/>
                  <a:pt x="69862" y="408065"/>
                  <a:pt x="69862" y="421337"/>
                </a:cubicBezTo>
                <a:lnTo>
                  <a:pt x="69862" y="447304"/>
                </a:lnTo>
                <a:cubicBezTo>
                  <a:pt x="69862" y="454998"/>
                  <a:pt x="74581" y="462019"/>
                  <a:pt x="81804" y="465000"/>
                </a:cubicBezTo>
                <a:lnTo>
                  <a:pt x="105785" y="474810"/>
                </a:lnTo>
                <a:cubicBezTo>
                  <a:pt x="118112" y="480003"/>
                  <a:pt x="127743" y="489621"/>
                  <a:pt x="132847" y="501931"/>
                </a:cubicBezTo>
                <a:lnTo>
                  <a:pt x="142767" y="525878"/>
                </a:lnTo>
                <a:cubicBezTo>
                  <a:pt x="145752" y="533187"/>
                  <a:pt x="152686" y="537804"/>
                  <a:pt x="160487" y="537804"/>
                </a:cubicBezTo>
                <a:lnTo>
                  <a:pt x="186394" y="537804"/>
                </a:lnTo>
                <a:cubicBezTo>
                  <a:pt x="199877" y="537804"/>
                  <a:pt x="212397" y="542901"/>
                  <a:pt x="221835" y="552422"/>
                </a:cubicBezTo>
                <a:lnTo>
                  <a:pt x="240230" y="570791"/>
                </a:lnTo>
                <a:cubicBezTo>
                  <a:pt x="243794" y="574350"/>
                  <a:pt x="248705" y="576369"/>
                  <a:pt x="253810" y="576369"/>
                </a:cubicBezTo>
                <a:cubicBezTo>
                  <a:pt x="256314" y="576369"/>
                  <a:pt x="258818" y="575985"/>
                  <a:pt x="261129" y="575023"/>
                </a:cubicBezTo>
                <a:lnTo>
                  <a:pt x="285206" y="565117"/>
                </a:lnTo>
                <a:cubicBezTo>
                  <a:pt x="291177" y="562520"/>
                  <a:pt x="297726" y="561270"/>
                  <a:pt x="304275" y="561270"/>
                </a:cubicBezTo>
                <a:cubicBezTo>
                  <a:pt x="310824" y="561270"/>
                  <a:pt x="317276" y="562520"/>
                  <a:pt x="323440" y="565117"/>
                </a:cubicBezTo>
                <a:lnTo>
                  <a:pt x="347421" y="575023"/>
                </a:lnTo>
                <a:cubicBezTo>
                  <a:pt x="349732" y="575889"/>
                  <a:pt x="352236" y="576369"/>
                  <a:pt x="354740" y="576369"/>
                </a:cubicBezTo>
                <a:cubicBezTo>
                  <a:pt x="359941" y="576369"/>
                  <a:pt x="364756" y="574350"/>
                  <a:pt x="368416" y="570791"/>
                </a:cubicBezTo>
                <a:lnTo>
                  <a:pt x="386714" y="552422"/>
                </a:lnTo>
                <a:cubicBezTo>
                  <a:pt x="396249" y="543093"/>
                  <a:pt x="408865" y="537804"/>
                  <a:pt x="422156" y="537804"/>
                </a:cubicBezTo>
                <a:lnTo>
                  <a:pt x="448159" y="537804"/>
                </a:lnTo>
                <a:cubicBezTo>
                  <a:pt x="455863" y="537804"/>
                  <a:pt x="462894" y="533091"/>
                  <a:pt x="465879" y="525878"/>
                </a:cubicBezTo>
                <a:lnTo>
                  <a:pt x="475703" y="501931"/>
                </a:lnTo>
                <a:cubicBezTo>
                  <a:pt x="480903" y="489621"/>
                  <a:pt x="490534" y="480003"/>
                  <a:pt x="502861" y="474810"/>
                </a:cubicBezTo>
                <a:lnTo>
                  <a:pt x="526842" y="465000"/>
                </a:lnTo>
                <a:cubicBezTo>
                  <a:pt x="534161" y="462019"/>
                  <a:pt x="538784" y="455094"/>
                  <a:pt x="538784" y="447304"/>
                </a:cubicBezTo>
                <a:lnTo>
                  <a:pt x="538784" y="421337"/>
                </a:lnTo>
                <a:cubicBezTo>
                  <a:pt x="538784" y="407873"/>
                  <a:pt x="543888" y="395467"/>
                  <a:pt x="553423" y="385945"/>
                </a:cubicBezTo>
                <a:lnTo>
                  <a:pt x="571818" y="367672"/>
                </a:lnTo>
                <a:cubicBezTo>
                  <a:pt x="577307" y="362094"/>
                  <a:pt x="578944" y="353920"/>
                  <a:pt x="575766" y="346707"/>
                </a:cubicBezTo>
                <a:lnTo>
                  <a:pt x="565847" y="322759"/>
                </a:lnTo>
                <a:cubicBezTo>
                  <a:pt x="560742" y="310449"/>
                  <a:pt x="560742" y="296889"/>
                  <a:pt x="565847" y="284578"/>
                </a:cubicBezTo>
                <a:lnTo>
                  <a:pt x="575766" y="260535"/>
                </a:lnTo>
                <a:cubicBezTo>
                  <a:pt x="578848" y="253418"/>
                  <a:pt x="577211" y="245147"/>
                  <a:pt x="571625" y="239665"/>
                </a:cubicBezTo>
                <a:lnTo>
                  <a:pt x="553327" y="221296"/>
                </a:lnTo>
                <a:cubicBezTo>
                  <a:pt x="543888" y="211871"/>
                  <a:pt x="538688" y="199272"/>
                  <a:pt x="538688" y="185904"/>
                </a:cubicBezTo>
                <a:lnTo>
                  <a:pt x="538688" y="160033"/>
                </a:lnTo>
                <a:cubicBezTo>
                  <a:pt x="538688" y="152339"/>
                  <a:pt x="533872" y="145319"/>
                  <a:pt x="526746" y="142337"/>
                </a:cubicBezTo>
                <a:lnTo>
                  <a:pt x="502669" y="132431"/>
                </a:lnTo>
                <a:cubicBezTo>
                  <a:pt x="490341" y="127334"/>
                  <a:pt x="480711" y="117717"/>
                  <a:pt x="475606" y="105406"/>
                </a:cubicBezTo>
                <a:lnTo>
                  <a:pt x="465687" y="81459"/>
                </a:lnTo>
                <a:cubicBezTo>
                  <a:pt x="462797" y="74150"/>
                  <a:pt x="455863" y="69534"/>
                  <a:pt x="447966" y="69534"/>
                </a:cubicBezTo>
                <a:lnTo>
                  <a:pt x="422348" y="69534"/>
                </a:lnTo>
                <a:cubicBezTo>
                  <a:pt x="408961" y="69534"/>
                  <a:pt x="396345" y="64340"/>
                  <a:pt x="386907" y="54915"/>
                </a:cubicBezTo>
                <a:lnTo>
                  <a:pt x="368512" y="36546"/>
                </a:lnTo>
                <a:cubicBezTo>
                  <a:pt x="364949" y="32988"/>
                  <a:pt x="360037" y="30872"/>
                  <a:pt x="354933" y="30872"/>
                </a:cubicBezTo>
                <a:cubicBezTo>
                  <a:pt x="352429" y="30872"/>
                  <a:pt x="349925" y="31256"/>
                  <a:pt x="347613" y="32314"/>
                </a:cubicBezTo>
                <a:lnTo>
                  <a:pt x="323536" y="42220"/>
                </a:lnTo>
                <a:cubicBezTo>
                  <a:pt x="317565" y="44721"/>
                  <a:pt x="311016" y="46067"/>
                  <a:pt x="304467" y="46067"/>
                </a:cubicBezTo>
                <a:cubicBezTo>
                  <a:pt x="297918" y="46067"/>
                  <a:pt x="291466" y="44721"/>
                  <a:pt x="285302" y="42220"/>
                </a:cubicBezTo>
                <a:lnTo>
                  <a:pt x="261322" y="32314"/>
                </a:lnTo>
                <a:cubicBezTo>
                  <a:pt x="259010" y="31449"/>
                  <a:pt x="256506" y="30872"/>
                  <a:pt x="254002" y="30872"/>
                </a:cubicBezTo>
                <a:close/>
                <a:moveTo>
                  <a:pt x="253617" y="0"/>
                </a:moveTo>
                <a:cubicBezTo>
                  <a:pt x="260166" y="0"/>
                  <a:pt x="266522" y="1250"/>
                  <a:pt x="272686" y="3847"/>
                </a:cubicBezTo>
                <a:lnTo>
                  <a:pt x="296763" y="13753"/>
                </a:lnTo>
                <a:cubicBezTo>
                  <a:pt x="301482" y="15676"/>
                  <a:pt x="306779" y="15676"/>
                  <a:pt x="311498" y="13753"/>
                </a:cubicBezTo>
                <a:lnTo>
                  <a:pt x="335479" y="3847"/>
                </a:lnTo>
                <a:cubicBezTo>
                  <a:pt x="341546" y="1250"/>
                  <a:pt x="348095" y="0"/>
                  <a:pt x="354644" y="0"/>
                </a:cubicBezTo>
                <a:cubicBezTo>
                  <a:pt x="368031" y="0"/>
                  <a:pt x="380551" y="5097"/>
                  <a:pt x="390085" y="14618"/>
                </a:cubicBezTo>
                <a:lnTo>
                  <a:pt x="408480" y="32988"/>
                </a:lnTo>
                <a:cubicBezTo>
                  <a:pt x="412043" y="36546"/>
                  <a:pt x="416955" y="38566"/>
                  <a:pt x="422059" y="38566"/>
                </a:cubicBezTo>
                <a:lnTo>
                  <a:pt x="447966" y="38566"/>
                </a:lnTo>
                <a:cubicBezTo>
                  <a:pt x="468287" y="38566"/>
                  <a:pt x="486393" y="50780"/>
                  <a:pt x="494194" y="69534"/>
                </a:cubicBezTo>
                <a:lnTo>
                  <a:pt x="504113" y="93577"/>
                </a:lnTo>
                <a:cubicBezTo>
                  <a:pt x="506040" y="98386"/>
                  <a:pt x="509796" y="102040"/>
                  <a:pt x="514515" y="103964"/>
                </a:cubicBezTo>
                <a:lnTo>
                  <a:pt x="538495" y="113870"/>
                </a:lnTo>
                <a:cubicBezTo>
                  <a:pt x="557372" y="121564"/>
                  <a:pt x="569506" y="139740"/>
                  <a:pt x="569506" y="160033"/>
                </a:cubicBezTo>
                <a:lnTo>
                  <a:pt x="569506" y="185904"/>
                </a:lnTo>
                <a:cubicBezTo>
                  <a:pt x="569506" y="191097"/>
                  <a:pt x="571529" y="195906"/>
                  <a:pt x="575092" y="199561"/>
                </a:cubicBezTo>
                <a:lnTo>
                  <a:pt x="593583" y="217737"/>
                </a:lnTo>
                <a:cubicBezTo>
                  <a:pt x="607837" y="232067"/>
                  <a:pt x="612267" y="253514"/>
                  <a:pt x="604370" y="272268"/>
                </a:cubicBezTo>
                <a:lnTo>
                  <a:pt x="594546" y="296215"/>
                </a:lnTo>
                <a:cubicBezTo>
                  <a:pt x="592620" y="300928"/>
                  <a:pt x="592620" y="306217"/>
                  <a:pt x="594546" y="310930"/>
                </a:cubicBezTo>
                <a:lnTo>
                  <a:pt x="604370" y="334973"/>
                </a:lnTo>
                <a:cubicBezTo>
                  <a:pt x="612074" y="353631"/>
                  <a:pt x="607837" y="375078"/>
                  <a:pt x="593583" y="389408"/>
                </a:cubicBezTo>
                <a:lnTo>
                  <a:pt x="575285" y="407777"/>
                </a:lnTo>
                <a:cubicBezTo>
                  <a:pt x="571625" y="411335"/>
                  <a:pt x="569603" y="416240"/>
                  <a:pt x="569603" y="421337"/>
                </a:cubicBezTo>
                <a:lnTo>
                  <a:pt x="569603" y="447304"/>
                </a:lnTo>
                <a:cubicBezTo>
                  <a:pt x="569603" y="467501"/>
                  <a:pt x="557372" y="485581"/>
                  <a:pt x="538688" y="493468"/>
                </a:cubicBezTo>
                <a:lnTo>
                  <a:pt x="514611" y="503277"/>
                </a:lnTo>
                <a:cubicBezTo>
                  <a:pt x="509892" y="505201"/>
                  <a:pt x="506136" y="508952"/>
                  <a:pt x="504210" y="513664"/>
                </a:cubicBezTo>
                <a:lnTo>
                  <a:pt x="494386" y="537708"/>
                </a:lnTo>
                <a:cubicBezTo>
                  <a:pt x="486682" y="556365"/>
                  <a:pt x="468383" y="568579"/>
                  <a:pt x="448159" y="568579"/>
                </a:cubicBezTo>
                <a:lnTo>
                  <a:pt x="422156" y="568579"/>
                </a:lnTo>
                <a:cubicBezTo>
                  <a:pt x="417051" y="568579"/>
                  <a:pt x="412140" y="570599"/>
                  <a:pt x="408576" y="574254"/>
                </a:cubicBezTo>
                <a:lnTo>
                  <a:pt x="390181" y="592527"/>
                </a:lnTo>
                <a:cubicBezTo>
                  <a:pt x="380743" y="601952"/>
                  <a:pt x="368127" y="607145"/>
                  <a:pt x="354740" y="607145"/>
                </a:cubicBezTo>
                <a:cubicBezTo>
                  <a:pt x="348191" y="607145"/>
                  <a:pt x="341835" y="605895"/>
                  <a:pt x="335671" y="603298"/>
                </a:cubicBezTo>
                <a:lnTo>
                  <a:pt x="311594" y="593488"/>
                </a:lnTo>
                <a:cubicBezTo>
                  <a:pt x="306875" y="591565"/>
                  <a:pt x="301578" y="591565"/>
                  <a:pt x="296859" y="593488"/>
                </a:cubicBezTo>
                <a:lnTo>
                  <a:pt x="272878" y="603298"/>
                </a:lnTo>
                <a:cubicBezTo>
                  <a:pt x="266811" y="605895"/>
                  <a:pt x="260262" y="607145"/>
                  <a:pt x="253713" y="607145"/>
                </a:cubicBezTo>
                <a:cubicBezTo>
                  <a:pt x="240326" y="607145"/>
                  <a:pt x="227806" y="602048"/>
                  <a:pt x="218272" y="592527"/>
                </a:cubicBezTo>
                <a:lnTo>
                  <a:pt x="199877" y="574254"/>
                </a:lnTo>
                <a:cubicBezTo>
                  <a:pt x="196314" y="570599"/>
                  <a:pt x="191402" y="568579"/>
                  <a:pt x="186298" y="568579"/>
                </a:cubicBezTo>
                <a:lnTo>
                  <a:pt x="160391" y="568579"/>
                </a:lnTo>
                <a:cubicBezTo>
                  <a:pt x="140070" y="568579"/>
                  <a:pt x="121964" y="556365"/>
                  <a:pt x="114163" y="537708"/>
                </a:cubicBezTo>
                <a:lnTo>
                  <a:pt x="104244" y="513664"/>
                </a:lnTo>
                <a:cubicBezTo>
                  <a:pt x="102317" y="508952"/>
                  <a:pt x="98561" y="505201"/>
                  <a:pt x="93842" y="503277"/>
                </a:cubicBezTo>
                <a:lnTo>
                  <a:pt x="69862" y="493468"/>
                </a:lnTo>
                <a:cubicBezTo>
                  <a:pt x="50985" y="485774"/>
                  <a:pt x="38851" y="467501"/>
                  <a:pt x="38851" y="447304"/>
                </a:cubicBezTo>
                <a:lnTo>
                  <a:pt x="38851" y="421337"/>
                </a:lnTo>
                <a:cubicBezTo>
                  <a:pt x="38851" y="416240"/>
                  <a:pt x="36828" y="411335"/>
                  <a:pt x="33265" y="407777"/>
                </a:cubicBezTo>
                <a:lnTo>
                  <a:pt x="14581" y="389408"/>
                </a:lnTo>
                <a:cubicBezTo>
                  <a:pt x="328" y="375078"/>
                  <a:pt x="-3910" y="353631"/>
                  <a:pt x="3795" y="334973"/>
                </a:cubicBezTo>
                <a:lnTo>
                  <a:pt x="13714" y="310930"/>
                </a:lnTo>
                <a:cubicBezTo>
                  <a:pt x="15640" y="306217"/>
                  <a:pt x="15640" y="300928"/>
                  <a:pt x="13714" y="296215"/>
                </a:cubicBezTo>
                <a:lnTo>
                  <a:pt x="3795" y="272268"/>
                </a:lnTo>
                <a:cubicBezTo>
                  <a:pt x="-3910" y="253514"/>
                  <a:pt x="328" y="232067"/>
                  <a:pt x="14774" y="217737"/>
                </a:cubicBezTo>
                <a:lnTo>
                  <a:pt x="33072" y="199368"/>
                </a:lnTo>
                <a:cubicBezTo>
                  <a:pt x="36732" y="195810"/>
                  <a:pt x="38754" y="190905"/>
                  <a:pt x="38754" y="185808"/>
                </a:cubicBezTo>
                <a:lnTo>
                  <a:pt x="38754" y="159937"/>
                </a:lnTo>
                <a:cubicBezTo>
                  <a:pt x="38754" y="139644"/>
                  <a:pt x="50985" y="121564"/>
                  <a:pt x="69669" y="113774"/>
                </a:cubicBezTo>
                <a:lnTo>
                  <a:pt x="93746" y="103868"/>
                </a:lnTo>
                <a:cubicBezTo>
                  <a:pt x="98465" y="101944"/>
                  <a:pt x="102221" y="98193"/>
                  <a:pt x="104147" y="93481"/>
                </a:cubicBezTo>
                <a:lnTo>
                  <a:pt x="113971" y="69534"/>
                </a:lnTo>
                <a:cubicBezTo>
                  <a:pt x="121675" y="50780"/>
                  <a:pt x="139974" y="38566"/>
                  <a:pt x="160198" y="38566"/>
                </a:cubicBezTo>
                <a:lnTo>
                  <a:pt x="186202" y="38566"/>
                </a:lnTo>
                <a:cubicBezTo>
                  <a:pt x="191306" y="38566"/>
                  <a:pt x="196218" y="36546"/>
                  <a:pt x="199781" y="32988"/>
                </a:cubicBezTo>
                <a:lnTo>
                  <a:pt x="218176" y="14618"/>
                </a:lnTo>
                <a:cubicBezTo>
                  <a:pt x="227614" y="5289"/>
                  <a:pt x="240230" y="0"/>
                  <a:pt x="253617" y="0"/>
                </a:cubicBezTo>
                <a:close/>
              </a:path>
            </a:pathLst>
          </a:custGeom>
          <a:solidFill>
            <a:srgbClr val="E7231A"/>
          </a:solidFill>
          <a:ln>
            <a:noFill/>
          </a:ln>
        </p:spPr>
      </p:sp>
      <p:sp>
        <p:nvSpPr>
          <p:cNvPr id="17" name="文本框 16"/>
          <p:cNvSpPr txBox="1"/>
          <p:nvPr/>
        </p:nvSpPr>
        <p:spPr>
          <a:xfrm>
            <a:off x="3608449" y="2856778"/>
            <a:ext cx="1264920" cy="338554"/>
          </a:xfrm>
          <a:prstGeom prst="rect">
            <a:avLst/>
          </a:prstGeom>
          <a:noFill/>
        </p:spPr>
        <p:txBody>
          <a:bodyPr wrap="square" rtlCol="0">
            <a:spAutoFit/>
          </a:bodyPr>
          <a:lstStyle/>
          <a:p>
            <a:r>
              <a:rPr lang="zh-CN" altLang="en-US" sz="1600" dirty="0">
                <a:solidFill>
                  <a:schemeClr val="bg1">
                    <a:lumMod val="95000"/>
                  </a:schemeClr>
                </a:solidFill>
                <a:latin typeface="字魂59号-创粗黑" panose="00000500000000000000" pitchFamily="2" charset="-122"/>
                <a:ea typeface="字魂59号-创粗黑" panose="00000500000000000000" pitchFamily="2" charset="-122"/>
              </a:rPr>
              <a:t>请输入标题</a:t>
            </a:r>
          </a:p>
        </p:txBody>
      </p:sp>
      <p:sp>
        <p:nvSpPr>
          <p:cNvPr id="18" name="文本框 17"/>
          <p:cNvSpPr txBox="1"/>
          <p:nvPr/>
        </p:nvSpPr>
        <p:spPr>
          <a:xfrm>
            <a:off x="6169231" y="2860745"/>
            <a:ext cx="1264920" cy="338554"/>
          </a:xfrm>
          <a:prstGeom prst="rect">
            <a:avLst/>
          </a:prstGeom>
          <a:noFill/>
        </p:spPr>
        <p:txBody>
          <a:bodyPr wrap="square" rtlCol="0">
            <a:spAutoFit/>
          </a:bodyPr>
          <a:lstStyle/>
          <a:p>
            <a:r>
              <a:rPr lang="zh-CN" altLang="en-US" sz="1600" dirty="0">
                <a:solidFill>
                  <a:schemeClr val="bg1">
                    <a:lumMod val="95000"/>
                  </a:schemeClr>
                </a:solidFill>
                <a:latin typeface="字魂59号-创粗黑" panose="00000500000000000000" pitchFamily="2" charset="-122"/>
                <a:ea typeface="字魂59号-创粗黑" panose="00000500000000000000" pitchFamily="2" charset="-122"/>
              </a:rPr>
              <a:t>请输入标题</a:t>
            </a:r>
          </a:p>
        </p:txBody>
      </p:sp>
      <p:sp>
        <p:nvSpPr>
          <p:cNvPr id="19" name="文本框 18"/>
          <p:cNvSpPr txBox="1"/>
          <p:nvPr/>
        </p:nvSpPr>
        <p:spPr>
          <a:xfrm>
            <a:off x="3608449" y="4859003"/>
            <a:ext cx="1264920" cy="338554"/>
          </a:xfrm>
          <a:prstGeom prst="rect">
            <a:avLst/>
          </a:prstGeom>
          <a:noFill/>
          <a:effectLst/>
        </p:spPr>
        <p:txBody>
          <a:bodyPr wrap="square" rtlCol="0">
            <a:spAutoFit/>
          </a:bodyPr>
          <a:lstStyle/>
          <a:p>
            <a:r>
              <a:rPr lang="zh-CN" altLang="en-US" sz="1600" dirty="0">
                <a:solidFill>
                  <a:schemeClr val="bg1">
                    <a:lumMod val="95000"/>
                  </a:schemeClr>
                </a:solidFill>
                <a:latin typeface="字魂59号-创粗黑" panose="00000500000000000000" pitchFamily="2" charset="-122"/>
                <a:ea typeface="字魂59号-创粗黑" panose="00000500000000000000" pitchFamily="2" charset="-122"/>
              </a:rPr>
              <a:t>请输入标题</a:t>
            </a:r>
          </a:p>
        </p:txBody>
      </p:sp>
      <p:sp>
        <p:nvSpPr>
          <p:cNvPr id="20" name="文本框 19"/>
          <p:cNvSpPr txBox="1"/>
          <p:nvPr/>
        </p:nvSpPr>
        <p:spPr>
          <a:xfrm>
            <a:off x="6169231" y="4862970"/>
            <a:ext cx="1264920" cy="338554"/>
          </a:xfrm>
          <a:prstGeom prst="rect">
            <a:avLst/>
          </a:prstGeom>
          <a:noFill/>
        </p:spPr>
        <p:txBody>
          <a:bodyPr wrap="square" rtlCol="0">
            <a:spAutoFit/>
          </a:bodyPr>
          <a:lstStyle/>
          <a:p>
            <a:r>
              <a:rPr lang="zh-CN" altLang="en-US" sz="1600" dirty="0">
                <a:solidFill>
                  <a:schemeClr val="bg1">
                    <a:lumMod val="95000"/>
                  </a:schemeClr>
                </a:solidFill>
                <a:latin typeface="字魂59号-创粗黑" panose="00000500000000000000" pitchFamily="2" charset="-122"/>
                <a:ea typeface="字魂59号-创粗黑" panose="00000500000000000000" pitchFamily="2" charset="-122"/>
              </a:rPr>
              <a:t>请输入标题</a:t>
            </a:r>
          </a:p>
        </p:txBody>
      </p:sp>
      <p:sp>
        <p:nvSpPr>
          <p:cNvPr id="21" name="矩形 20"/>
          <p:cNvSpPr/>
          <p:nvPr/>
        </p:nvSpPr>
        <p:spPr>
          <a:xfrm>
            <a:off x="3655620" y="3177766"/>
            <a:ext cx="2286000" cy="461665"/>
          </a:xfrm>
          <a:prstGeom prst="rect">
            <a:avLst/>
          </a:prstGeom>
        </p:spPr>
        <p:txBody>
          <a:bodyPr wrap="square">
            <a:spAutoFit/>
          </a:bodyPr>
          <a:lstStyle/>
          <a:p>
            <a:r>
              <a:rPr lang="zh-CN" altLang="en-US" sz="1200" dirty="0">
                <a:solidFill>
                  <a:schemeClr val="bg1">
                    <a:lumMod val="9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200" dirty="0">
              <a:solidFill>
                <a:schemeClr val="bg1">
                  <a:lumMod val="95000"/>
                </a:schemeClr>
              </a:solidFill>
              <a:latin typeface="字魂59号-创粗黑" panose="00000500000000000000" pitchFamily="2" charset="-122"/>
              <a:ea typeface="字魂59号-创粗黑" panose="00000500000000000000" pitchFamily="2" charset="-122"/>
            </a:endParaRPr>
          </a:p>
        </p:txBody>
      </p:sp>
      <p:sp>
        <p:nvSpPr>
          <p:cNvPr id="22" name="矩形 21"/>
          <p:cNvSpPr/>
          <p:nvPr/>
        </p:nvSpPr>
        <p:spPr>
          <a:xfrm>
            <a:off x="6169231" y="3177765"/>
            <a:ext cx="2286000" cy="461665"/>
          </a:xfrm>
          <a:prstGeom prst="rect">
            <a:avLst/>
          </a:prstGeom>
        </p:spPr>
        <p:txBody>
          <a:bodyPr wrap="square">
            <a:spAutoFit/>
          </a:bodyPr>
          <a:lstStyle/>
          <a:p>
            <a:r>
              <a:rPr lang="zh-CN" altLang="en-US" sz="1200" dirty="0">
                <a:solidFill>
                  <a:schemeClr val="bg1">
                    <a:lumMod val="9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200" dirty="0">
              <a:solidFill>
                <a:schemeClr val="bg1">
                  <a:lumMod val="95000"/>
                </a:schemeClr>
              </a:solidFill>
              <a:latin typeface="字魂59号-创粗黑" panose="00000500000000000000" pitchFamily="2" charset="-122"/>
              <a:ea typeface="字魂59号-创粗黑" panose="00000500000000000000" pitchFamily="2" charset="-122"/>
            </a:endParaRPr>
          </a:p>
        </p:txBody>
      </p:sp>
      <p:sp>
        <p:nvSpPr>
          <p:cNvPr id="23" name="矩形 22"/>
          <p:cNvSpPr/>
          <p:nvPr/>
        </p:nvSpPr>
        <p:spPr>
          <a:xfrm>
            <a:off x="3655620" y="5160862"/>
            <a:ext cx="2286000" cy="461665"/>
          </a:xfrm>
          <a:prstGeom prst="rect">
            <a:avLst/>
          </a:prstGeom>
        </p:spPr>
        <p:txBody>
          <a:bodyPr wrap="square">
            <a:spAutoFit/>
          </a:bodyPr>
          <a:lstStyle/>
          <a:p>
            <a:r>
              <a:rPr lang="zh-CN" altLang="en-US" sz="1200" dirty="0">
                <a:solidFill>
                  <a:schemeClr val="bg1">
                    <a:lumMod val="9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200" dirty="0">
              <a:solidFill>
                <a:schemeClr val="bg1">
                  <a:lumMod val="95000"/>
                </a:schemeClr>
              </a:solidFill>
              <a:latin typeface="字魂59号-创粗黑" panose="00000500000000000000" pitchFamily="2" charset="-122"/>
              <a:ea typeface="字魂59号-创粗黑" panose="00000500000000000000" pitchFamily="2" charset="-122"/>
            </a:endParaRPr>
          </a:p>
        </p:txBody>
      </p:sp>
      <p:sp>
        <p:nvSpPr>
          <p:cNvPr id="24" name="矩形 23"/>
          <p:cNvSpPr/>
          <p:nvPr/>
        </p:nvSpPr>
        <p:spPr>
          <a:xfrm>
            <a:off x="6169231" y="5160861"/>
            <a:ext cx="2286000" cy="461665"/>
          </a:xfrm>
          <a:prstGeom prst="rect">
            <a:avLst/>
          </a:prstGeom>
        </p:spPr>
        <p:txBody>
          <a:bodyPr wrap="square">
            <a:spAutoFit/>
          </a:bodyPr>
          <a:lstStyle/>
          <a:p>
            <a:r>
              <a:rPr lang="zh-CN" altLang="en-US" sz="1200" dirty="0">
                <a:solidFill>
                  <a:schemeClr val="bg1">
                    <a:lumMod val="9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200" dirty="0">
              <a:solidFill>
                <a:schemeClr val="bg1">
                  <a:lumMod val="95000"/>
                </a:schemeClr>
              </a:solidFill>
              <a:latin typeface="字魂59号-创粗黑" panose="00000500000000000000" pitchFamily="2" charset="-122"/>
              <a:ea typeface="字魂59号-创粗黑" panose="00000500000000000000" pitchFamily="2" charset="-122"/>
            </a:endParaRPr>
          </a:p>
        </p:txBody>
      </p:sp>
      <p:grpSp>
        <p:nvGrpSpPr>
          <p:cNvPr id="25" name="组合 24">
            <a:extLst>
              <a:ext uri="{FF2B5EF4-FFF2-40B4-BE49-F238E27FC236}">
                <a16:creationId xmlns:a16="http://schemas.microsoft.com/office/drawing/2014/main" id="{3072160E-035B-47EE-8F71-C975B9685302}"/>
              </a:ext>
            </a:extLst>
          </p:cNvPr>
          <p:cNvGrpSpPr/>
          <p:nvPr/>
        </p:nvGrpSpPr>
        <p:grpSpPr>
          <a:xfrm>
            <a:off x="355785" y="208761"/>
            <a:ext cx="3571159" cy="837925"/>
            <a:chOff x="355785" y="208761"/>
            <a:chExt cx="3571159" cy="837925"/>
          </a:xfrm>
        </p:grpSpPr>
        <p:sp>
          <p:nvSpPr>
            <p:cNvPr id="26" name="文本框 25">
              <a:extLst>
                <a:ext uri="{FF2B5EF4-FFF2-40B4-BE49-F238E27FC236}">
                  <a16:creationId xmlns:a16="http://schemas.microsoft.com/office/drawing/2014/main" id="{6517BB07-55BF-42F0-9F74-B21D020AAB30}"/>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年中工作概述</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27" name="矩形 26">
              <a:extLst>
                <a:ext uri="{FF2B5EF4-FFF2-40B4-BE49-F238E27FC236}">
                  <a16:creationId xmlns:a16="http://schemas.microsoft.com/office/drawing/2014/main" id="{B2F55C01-1335-41BA-AFA1-C44E0327CED7}"/>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28" name="直接连接符 27">
              <a:extLst>
                <a:ext uri="{FF2B5EF4-FFF2-40B4-BE49-F238E27FC236}">
                  <a16:creationId xmlns:a16="http://schemas.microsoft.com/office/drawing/2014/main" id="{6B7AD903-F831-4ABF-8856-13E144435EA8}"/>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9" name="图片 28" descr="图片包含 标牌, 物体&#10;&#10;描述已自动生成">
              <a:extLst>
                <a:ext uri="{FF2B5EF4-FFF2-40B4-BE49-F238E27FC236}">
                  <a16:creationId xmlns:a16="http://schemas.microsoft.com/office/drawing/2014/main" id="{D7D6E8BC-5C7A-4C12-9978-76D4BDEEC2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1256947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a:xfrm>
            <a:off x="6300463" y="1385657"/>
            <a:ext cx="5040000" cy="504000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 name="矩形 1"/>
          <p:cNvSpPr/>
          <p:nvPr/>
        </p:nvSpPr>
        <p:spPr>
          <a:xfrm>
            <a:off x="1473200" y="1663700"/>
            <a:ext cx="900000" cy="900000"/>
          </a:xfrm>
          <a:prstGeom prst="rect">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 name="矩形 2"/>
          <p:cNvSpPr/>
          <p:nvPr/>
        </p:nvSpPr>
        <p:spPr>
          <a:xfrm>
            <a:off x="1473200" y="3441700"/>
            <a:ext cx="900000" cy="900000"/>
          </a:xfrm>
          <a:prstGeom prst="rect">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 name="矩形 3"/>
          <p:cNvSpPr/>
          <p:nvPr/>
        </p:nvSpPr>
        <p:spPr>
          <a:xfrm>
            <a:off x="1473200" y="5219700"/>
            <a:ext cx="900000" cy="900000"/>
          </a:xfrm>
          <a:prstGeom prst="rect">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5" name="文本框 4"/>
          <p:cNvSpPr txBox="1"/>
          <p:nvPr/>
        </p:nvSpPr>
        <p:spPr>
          <a:xfrm>
            <a:off x="2732148" y="1663700"/>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6" name="矩形 5"/>
          <p:cNvSpPr/>
          <p:nvPr/>
        </p:nvSpPr>
        <p:spPr>
          <a:xfrm>
            <a:off x="2732149" y="2113700"/>
            <a:ext cx="3159389" cy="523220"/>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7" name="直接连接符 6"/>
          <p:cNvCxnSpPr/>
          <p:nvPr/>
        </p:nvCxnSpPr>
        <p:spPr>
          <a:xfrm>
            <a:off x="2853376" y="204682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732148" y="3441700"/>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9" name="矩形 8"/>
          <p:cNvSpPr/>
          <p:nvPr/>
        </p:nvSpPr>
        <p:spPr>
          <a:xfrm>
            <a:off x="2732149" y="3891700"/>
            <a:ext cx="3038726" cy="523220"/>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10" name="直接连接符 9"/>
          <p:cNvCxnSpPr/>
          <p:nvPr/>
        </p:nvCxnSpPr>
        <p:spPr>
          <a:xfrm>
            <a:off x="2853376" y="382482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719447" y="5219700"/>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12" name="矩形 11"/>
          <p:cNvSpPr/>
          <p:nvPr/>
        </p:nvSpPr>
        <p:spPr>
          <a:xfrm>
            <a:off x="2719448" y="5669700"/>
            <a:ext cx="3038726" cy="523220"/>
          </a:xfrm>
          <a:prstGeom prst="rect">
            <a:avLst/>
          </a:prstGeom>
        </p:spPr>
        <p:txBody>
          <a:bodyPr wrap="square">
            <a:spAutoFit/>
          </a:bodyPr>
          <a:lstStyle/>
          <a:p>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13" name="直接连接符 12"/>
          <p:cNvCxnSpPr/>
          <p:nvPr/>
        </p:nvCxnSpPr>
        <p:spPr>
          <a:xfrm>
            <a:off x="2840675" y="560282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2">
            <a:extLst>
              <a:ext uri="{28A0092B-C50C-407E-A947-70E740481C1C}">
                <a14:useLocalDpi xmlns:a14="http://schemas.microsoft.com/office/drawing/2010/main" val="0"/>
              </a:ext>
            </a:extLst>
          </a:blip>
          <a:srcRect l="46683" t="14042" r="674" b="14042"/>
          <a:stretch>
            <a:fillRect/>
          </a:stretch>
        </p:blipFill>
        <p:spPr>
          <a:xfrm>
            <a:off x="6807814" y="1909343"/>
            <a:ext cx="4044348" cy="4019698"/>
          </a:xfrm>
          <a:custGeom>
            <a:avLst/>
            <a:gdLst>
              <a:gd name="connsiteX0" fmla="*/ 2466000 w 4932000"/>
              <a:gd name="connsiteY0" fmla="*/ 0 h 4932000"/>
              <a:gd name="connsiteX1" fmla="*/ 4932000 w 4932000"/>
              <a:gd name="connsiteY1" fmla="*/ 2466000 h 4932000"/>
              <a:gd name="connsiteX2" fmla="*/ 2466000 w 4932000"/>
              <a:gd name="connsiteY2" fmla="*/ 4932000 h 4932000"/>
              <a:gd name="connsiteX3" fmla="*/ 0 w 4932000"/>
              <a:gd name="connsiteY3" fmla="*/ 2466000 h 4932000"/>
              <a:gd name="connsiteX4" fmla="*/ 2466000 w 4932000"/>
              <a:gd name="connsiteY4" fmla="*/ 0 h 49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000" h="4932000">
                <a:moveTo>
                  <a:pt x="2466000" y="0"/>
                </a:moveTo>
                <a:cubicBezTo>
                  <a:pt x="3827934" y="0"/>
                  <a:pt x="4932000" y="1104066"/>
                  <a:pt x="4932000" y="2466000"/>
                </a:cubicBezTo>
                <a:cubicBezTo>
                  <a:pt x="4932000" y="3827934"/>
                  <a:pt x="3827934" y="4932000"/>
                  <a:pt x="2466000" y="4932000"/>
                </a:cubicBezTo>
                <a:cubicBezTo>
                  <a:pt x="1104066" y="4932000"/>
                  <a:pt x="0" y="3827934"/>
                  <a:pt x="0" y="2466000"/>
                </a:cubicBezTo>
                <a:cubicBezTo>
                  <a:pt x="0" y="1104066"/>
                  <a:pt x="1104066" y="0"/>
                  <a:pt x="2466000" y="0"/>
                </a:cubicBezTo>
                <a:close/>
              </a:path>
            </a:pathLst>
          </a:custGeom>
        </p:spPr>
      </p:pic>
      <p:sp>
        <p:nvSpPr>
          <p:cNvPr id="16" name="KSO_Shape">
            <a:extLst>
              <a:ext uri="{FF2B5EF4-FFF2-40B4-BE49-F238E27FC236}">
                <a16:creationId xmlns:a16="http://schemas.microsoft.com/office/drawing/2014/main" id="{977CB01B-9C4D-458D-96DF-1B31B323ADEA}"/>
              </a:ext>
            </a:extLst>
          </p:cNvPr>
          <p:cNvSpPr>
            <a:spLocks/>
          </p:cNvSpPr>
          <p:nvPr/>
        </p:nvSpPr>
        <p:spPr bwMode="auto">
          <a:xfrm>
            <a:off x="1651151" y="1929034"/>
            <a:ext cx="583156" cy="369332"/>
          </a:xfrm>
          <a:custGeom>
            <a:avLst/>
            <a:gdLst>
              <a:gd name="T0" fmla="*/ 113939 w 6855"/>
              <a:gd name="T1" fmla="*/ 556 h 4342"/>
              <a:gd name="T2" fmla="*/ 83370 w 6855"/>
              <a:gd name="T3" fmla="*/ 7500 h 4342"/>
              <a:gd name="T4" fmla="*/ 56136 w 6855"/>
              <a:gd name="T5" fmla="*/ 21666 h 4342"/>
              <a:gd name="T6" fmla="*/ 33070 w 6855"/>
              <a:gd name="T7" fmla="*/ 41387 h 4342"/>
              <a:gd name="T8" fmla="*/ 15284 w 6855"/>
              <a:gd name="T9" fmla="*/ 66386 h 4342"/>
              <a:gd name="T10" fmla="*/ 3891 w 6855"/>
              <a:gd name="T11" fmla="*/ 95273 h 4342"/>
              <a:gd name="T12" fmla="*/ 0 w 6855"/>
              <a:gd name="T13" fmla="*/ 126939 h 4342"/>
              <a:gd name="T14" fmla="*/ 1389 w 6855"/>
              <a:gd name="T15" fmla="*/ 971345 h 4342"/>
              <a:gd name="T16" fmla="*/ 10004 w 6855"/>
              <a:gd name="T17" fmla="*/ 1001343 h 4342"/>
              <a:gd name="T18" fmla="*/ 25289 w 6855"/>
              <a:gd name="T19" fmla="*/ 1027731 h 4342"/>
              <a:gd name="T20" fmla="*/ 46409 w 6855"/>
              <a:gd name="T21" fmla="*/ 1049674 h 4342"/>
              <a:gd name="T22" fmla="*/ 71976 w 6855"/>
              <a:gd name="T23" fmla="*/ 1066340 h 4342"/>
              <a:gd name="T24" fmla="*/ 101433 w 6855"/>
              <a:gd name="T25" fmla="*/ 1076340 h 4342"/>
              <a:gd name="T26" fmla="*/ 825361 w 6855"/>
              <a:gd name="T27" fmla="*/ 1078840 h 4342"/>
              <a:gd name="T28" fmla="*/ 687245 w 6855"/>
              <a:gd name="T29" fmla="*/ 1143281 h 4342"/>
              <a:gd name="T30" fmla="*/ 665013 w 6855"/>
              <a:gd name="T31" fmla="*/ 1150225 h 4342"/>
              <a:gd name="T32" fmla="*/ 650284 w 6855"/>
              <a:gd name="T33" fmla="*/ 1162447 h 4342"/>
              <a:gd name="T34" fmla="*/ 638057 w 6855"/>
              <a:gd name="T35" fmla="*/ 1185779 h 4342"/>
              <a:gd name="T36" fmla="*/ 635000 w 6855"/>
              <a:gd name="T37" fmla="*/ 1206056 h 4342"/>
              <a:gd name="T38" fmla="*/ 1268333 w 6855"/>
              <a:gd name="T39" fmla="*/ 1189668 h 4342"/>
              <a:gd name="T40" fmla="*/ 1259996 w 6855"/>
              <a:gd name="T41" fmla="*/ 1169113 h 4342"/>
              <a:gd name="T42" fmla="*/ 1246934 w 6855"/>
              <a:gd name="T43" fmla="*/ 1155781 h 4342"/>
              <a:gd name="T44" fmla="*/ 1220812 w 6855"/>
              <a:gd name="T45" fmla="*/ 1144392 h 4342"/>
              <a:gd name="T46" fmla="*/ 1079361 w 6855"/>
              <a:gd name="T47" fmla="*/ 1142448 h 4342"/>
              <a:gd name="T48" fmla="*/ 1790783 w 6855"/>
              <a:gd name="T49" fmla="*/ 1078284 h 4342"/>
              <a:gd name="T50" fmla="*/ 1821352 w 6855"/>
              <a:gd name="T51" fmla="*/ 1071062 h 4342"/>
              <a:gd name="T52" fmla="*/ 1848864 w 6855"/>
              <a:gd name="T53" fmla="*/ 1057174 h 4342"/>
              <a:gd name="T54" fmla="*/ 1871652 w 6855"/>
              <a:gd name="T55" fmla="*/ 1037175 h 4342"/>
              <a:gd name="T56" fmla="*/ 1889438 w 6855"/>
              <a:gd name="T57" fmla="*/ 1012176 h 4342"/>
              <a:gd name="T58" fmla="*/ 1900832 w 6855"/>
              <a:gd name="T59" fmla="*/ 983566 h 4342"/>
              <a:gd name="T60" fmla="*/ 1905000 w 6855"/>
              <a:gd name="T61" fmla="*/ 952179 h 4342"/>
              <a:gd name="T62" fmla="*/ 1903333 w 6855"/>
              <a:gd name="T63" fmla="*/ 107773 h 4342"/>
              <a:gd name="T64" fmla="*/ 1894718 w 6855"/>
              <a:gd name="T65" fmla="*/ 77774 h 4342"/>
              <a:gd name="T66" fmla="*/ 1879711 w 6855"/>
              <a:gd name="T67" fmla="*/ 51109 h 4342"/>
              <a:gd name="T68" fmla="*/ 1858313 w 6855"/>
              <a:gd name="T69" fmla="*/ 29165 h 4342"/>
              <a:gd name="T70" fmla="*/ 1832746 w 6855"/>
              <a:gd name="T71" fmla="*/ 12499 h 4342"/>
              <a:gd name="T72" fmla="*/ 1803289 w 6855"/>
              <a:gd name="T73" fmla="*/ 2500 h 4342"/>
              <a:gd name="T74" fmla="*/ 1841083 w 6855"/>
              <a:gd name="T75" fmla="*/ 952179 h 4342"/>
              <a:gd name="T76" fmla="*/ 1836359 w 6855"/>
              <a:gd name="T77" fmla="*/ 976900 h 4342"/>
              <a:gd name="T78" fmla="*/ 1818018 w 6855"/>
              <a:gd name="T79" fmla="*/ 1001065 h 4342"/>
              <a:gd name="T80" fmla="*/ 1790505 w 6855"/>
              <a:gd name="T81" fmla="*/ 1014120 h 4342"/>
              <a:gd name="T82" fmla="*/ 120330 w 6855"/>
              <a:gd name="T83" fmla="*/ 1015231 h 4342"/>
              <a:gd name="T84" fmla="*/ 91707 w 6855"/>
              <a:gd name="T85" fmla="*/ 1004676 h 4342"/>
              <a:gd name="T86" fmla="*/ 71142 w 6855"/>
              <a:gd name="T87" fmla="*/ 982177 h 4342"/>
              <a:gd name="T88" fmla="*/ 63361 w 6855"/>
              <a:gd name="T89" fmla="*/ 952179 h 4342"/>
              <a:gd name="T90" fmla="*/ 66418 w 6855"/>
              <a:gd name="T91" fmla="*/ 108051 h 4342"/>
              <a:gd name="T92" fmla="*/ 81980 w 6855"/>
              <a:gd name="T93" fmla="*/ 82218 h 4342"/>
              <a:gd name="T94" fmla="*/ 107825 w 6855"/>
              <a:gd name="T95" fmla="*/ 66108 h 4342"/>
              <a:gd name="T96" fmla="*/ 1777722 w 6855"/>
              <a:gd name="T97" fmla="*/ 63330 h 4342"/>
              <a:gd name="T98" fmla="*/ 1808291 w 6855"/>
              <a:gd name="T99" fmla="*/ 70830 h 4342"/>
              <a:gd name="T100" fmla="*/ 1830523 w 6855"/>
              <a:gd name="T101" fmla="*/ 91385 h 4342"/>
              <a:gd name="T102" fmla="*/ 1840805 w 6855"/>
              <a:gd name="T103" fmla="*/ 120272 h 43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55" h="4342">
                <a:moveTo>
                  <a:pt x="6397" y="0"/>
                </a:moveTo>
                <a:lnTo>
                  <a:pt x="456" y="0"/>
                </a:lnTo>
                <a:lnTo>
                  <a:pt x="433" y="1"/>
                </a:lnTo>
                <a:lnTo>
                  <a:pt x="410" y="2"/>
                </a:lnTo>
                <a:lnTo>
                  <a:pt x="387" y="5"/>
                </a:lnTo>
                <a:lnTo>
                  <a:pt x="365" y="9"/>
                </a:lnTo>
                <a:lnTo>
                  <a:pt x="343" y="15"/>
                </a:lnTo>
                <a:lnTo>
                  <a:pt x="322" y="20"/>
                </a:lnTo>
                <a:lnTo>
                  <a:pt x="300" y="27"/>
                </a:lnTo>
                <a:lnTo>
                  <a:pt x="279" y="35"/>
                </a:lnTo>
                <a:lnTo>
                  <a:pt x="259" y="45"/>
                </a:lnTo>
                <a:lnTo>
                  <a:pt x="240" y="55"/>
                </a:lnTo>
                <a:lnTo>
                  <a:pt x="220" y="67"/>
                </a:lnTo>
                <a:lnTo>
                  <a:pt x="202" y="78"/>
                </a:lnTo>
                <a:lnTo>
                  <a:pt x="184" y="91"/>
                </a:lnTo>
                <a:lnTo>
                  <a:pt x="167" y="105"/>
                </a:lnTo>
                <a:lnTo>
                  <a:pt x="150" y="118"/>
                </a:lnTo>
                <a:lnTo>
                  <a:pt x="134" y="134"/>
                </a:lnTo>
                <a:lnTo>
                  <a:pt x="119" y="149"/>
                </a:lnTo>
                <a:lnTo>
                  <a:pt x="105" y="167"/>
                </a:lnTo>
                <a:lnTo>
                  <a:pt x="91" y="184"/>
                </a:lnTo>
                <a:lnTo>
                  <a:pt x="78" y="201"/>
                </a:lnTo>
                <a:lnTo>
                  <a:pt x="66" y="221"/>
                </a:lnTo>
                <a:lnTo>
                  <a:pt x="55" y="239"/>
                </a:lnTo>
                <a:lnTo>
                  <a:pt x="45" y="259"/>
                </a:lnTo>
                <a:lnTo>
                  <a:pt x="36" y="280"/>
                </a:lnTo>
                <a:lnTo>
                  <a:pt x="28" y="300"/>
                </a:lnTo>
                <a:lnTo>
                  <a:pt x="21" y="321"/>
                </a:lnTo>
                <a:lnTo>
                  <a:pt x="14" y="343"/>
                </a:lnTo>
                <a:lnTo>
                  <a:pt x="9" y="365"/>
                </a:lnTo>
                <a:lnTo>
                  <a:pt x="5" y="388"/>
                </a:lnTo>
                <a:lnTo>
                  <a:pt x="2" y="410"/>
                </a:lnTo>
                <a:lnTo>
                  <a:pt x="0" y="433"/>
                </a:lnTo>
                <a:lnTo>
                  <a:pt x="0" y="457"/>
                </a:lnTo>
                <a:lnTo>
                  <a:pt x="0" y="3428"/>
                </a:lnTo>
                <a:lnTo>
                  <a:pt x="0" y="3451"/>
                </a:lnTo>
                <a:lnTo>
                  <a:pt x="2" y="3474"/>
                </a:lnTo>
                <a:lnTo>
                  <a:pt x="5" y="3497"/>
                </a:lnTo>
                <a:lnTo>
                  <a:pt x="9" y="3519"/>
                </a:lnTo>
                <a:lnTo>
                  <a:pt x="14" y="3541"/>
                </a:lnTo>
                <a:lnTo>
                  <a:pt x="21" y="3563"/>
                </a:lnTo>
                <a:lnTo>
                  <a:pt x="28" y="3584"/>
                </a:lnTo>
                <a:lnTo>
                  <a:pt x="36" y="3605"/>
                </a:lnTo>
                <a:lnTo>
                  <a:pt x="45" y="3625"/>
                </a:lnTo>
                <a:lnTo>
                  <a:pt x="55" y="3644"/>
                </a:lnTo>
                <a:lnTo>
                  <a:pt x="66" y="3664"/>
                </a:lnTo>
                <a:lnTo>
                  <a:pt x="78" y="3682"/>
                </a:lnTo>
                <a:lnTo>
                  <a:pt x="91" y="3700"/>
                </a:lnTo>
                <a:lnTo>
                  <a:pt x="105" y="3717"/>
                </a:lnTo>
                <a:lnTo>
                  <a:pt x="119" y="3734"/>
                </a:lnTo>
                <a:lnTo>
                  <a:pt x="134" y="3750"/>
                </a:lnTo>
                <a:lnTo>
                  <a:pt x="150" y="3765"/>
                </a:lnTo>
                <a:lnTo>
                  <a:pt x="167" y="3779"/>
                </a:lnTo>
                <a:lnTo>
                  <a:pt x="184" y="3793"/>
                </a:lnTo>
                <a:lnTo>
                  <a:pt x="202" y="3806"/>
                </a:lnTo>
                <a:lnTo>
                  <a:pt x="220" y="3818"/>
                </a:lnTo>
                <a:lnTo>
                  <a:pt x="240" y="3829"/>
                </a:lnTo>
                <a:lnTo>
                  <a:pt x="259" y="3839"/>
                </a:lnTo>
                <a:lnTo>
                  <a:pt x="279" y="3848"/>
                </a:lnTo>
                <a:lnTo>
                  <a:pt x="300" y="3856"/>
                </a:lnTo>
                <a:lnTo>
                  <a:pt x="322" y="3863"/>
                </a:lnTo>
                <a:lnTo>
                  <a:pt x="343" y="3870"/>
                </a:lnTo>
                <a:lnTo>
                  <a:pt x="365" y="3875"/>
                </a:lnTo>
                <a:lnTo>
                  <a:pt x="387" y="3879"/>
                </a:lnTo>
                <a:lnTo>
                  <a:pt x="410" y="3882"/>
                </a:lnTo>
                <a:lnTo>
                  <a:pt x="433" y="3884"/>
                </a:lnTo>
                <a:lnTo>
                  <a:pt x="456" y="3884"/>
                </a:lnTo>
                <a:lnTo>
                  <a:pt x="2970" y="3884"/>
                </a:lnTo>
                <a:lnTo>
                  <a:pt x="2970" y="4113"/>
                </a:lnTo>
                <a:lnTo>
                  <a:pt x="2513" y="4113"/>
                </a:lnTo>
                <a:lnTo>
                  <a:pt x="2492" y="4113"/>
                </a:lnTo>
                <a:lnTo>
                  <a:pt x="2473" y="4116"/>
                </a:lnTo>
                <a:lnTo>
                  <a:pt x="2454" y="4118"/>
                </a:lnTo>
                <a:lnTo>
                  <a:pt x="2438" y="4123"/>
                </a:lnTo>
                <a:lnTo>
                  <a:pt x="2422" y="4128"/>
                </a:lnTo>
                <a:lnTo>
                  <a:pt x="2407" y="4134"/>
                </a:lnTo>
                <a:lnTo>
                  <a:pt x="2393" y="4141"/>
                </a:lnTo>
                <a:lnTo>
                  <a:pt x="2381" y="4148"/>
                </a:lnTo>
                <a:lnTo>
                  <a:pt x="2369" y="4157"/>
                </a:lnTo>
                <a:lnTo>
                  <a:pt x="2359" y="4166"/>
                </a:lnTo>
                <a:lnTo>
                  <a:pt x="2349" y="4176"/>
                </a:lnTo>
                <a:lnTo>
                  <a:pt x="2340" y="4185"/>
                </a:lnTo>
                <a:lnTo>
                  <a:pt x="2332" y="4195"/>
                </a:lnTo>
                <a:lnTo>
                  <a:pt x="2325" y="4206"/>
                </a:lnTo>
                <a:lnTo>
                  <a:pt x="2314" y="4227"/>
                </a:lnTo>
                <a:lnTo>
                  <a:pt x="2303" y="4248"/>
                </a:lnTo>
                <a:lnTo>
                  <a:pt x="2296" y="4269"/>
                </a:lnTo>
                <a:lnTo>
                  <a:pt x="2292" y="4289"/>
                </a:lnTo>
                <a:lnTo>
                  <a:pt x="2288" y="4306"/>
                </a:lnTo>
                <a:lnTo>
                  <a:pt x="2286" y="4321"/>
                </a:lnTo>
                <a:lnTo>
                  <a:pt x="2285" y="4331"/>
                </a:lnTo>
                <a:lnTo>
                  <a:pt x="2285" y="4342"/>
                </a:lnTo>
                <a:lnTo>
                  <a:pt x="4570" y="4342"/>
                </a:lnTo>
                <a:lnTo>
                  <a:pt x="4569" y="4321"/>
                </a:lnTo>
                <a:lnTo>
                  <a:pt x="4567" y="4301"/>
                </a:lnTo>
                <a:lnTo>
                  <a:pt x="4564" y="4283"/>
                </a:lnTo>
                <a:lnTo>
                  <a:pt x="4559" y="4266"/>
                </a:lnTo>
                <a:lnTo>
                  <a:pt x="4555" y="4251"/>
                </a:lnTo>
                <a:lnTo>
                  <a:pt x="4548" y="4236"/>
                </a:lnTo>
                <a:lnTo>
                  <a:pt x="4541" y="4222"/>
                </a:lnTo>
                <a:lnTo>
                  <a:pt x="4534" y="4209"/>
                </a:lnTo>
                <a:lnTo>
                  <a:pt x="4526" y="4198"/>
                </a:lnTo>
                <a:lnTo>
                  <a:pt x="4517" y="4187"/>
                </a:lnTo>
                <a:lnTo>
                  <a:pt x="4507" y="4178"/>
                </a:lnTo>
                <a:lnTo>
                  <a:pt x="4497" y="4169"/>
                </a:lnTo>
                <a:lnTo>
                  <a:pt x="4487" y="4161"/>
                </a:lnTo>
                <a:lnTo>
                  <a:pt x="4476" y="4154"/>
                </a:lnTo>
                <a:lnTo>
                  <a:pt x="4456" y="4141"/>
                </a:lnTo>
                <a:lnTo>
                  <a:pt x="4434" y="4132"/>
                </a:lnTo>
                <a:lnTo>
                  <a:pt x="4413" y="4125"/>
                </a:lnTo>
                <a:lnTo>
                  <a:pt x="4393" y="4120"/>
                </a:lnTo>
                <a:lnTo>
                  <a:pt x="4376" y="4117"/>
                </a:lnTo>
                <a:lnTo>
                  <a:pt x="4362" y="4115"/>
                </a:lnTo>
                <a:lnTo>
                  <a:pt x="4351" y="4113"/>
                </a:lnTo>
                <a:lnTo>
                  <a:pt x="4340" y="4113"/>
                </a:lnTo>
                <a:lnTo>
                  <a:pt x="3884" y="4113"/>
                </a:lnTo>
                <a:lnTo>
                  <a:pt x="3884" y="3884"/>
                </a:lnTo>
                <a:lnTo>
                  <a:pt x="6397" y="3884"/>
                </a:lnTo>
                <a:lnTo>
                  <a:pt x="6421" y="3884"/>
                </a:lnTo>
                <a:lnTo>
                  <a:pt x="6444" y="3882"/>
                </a:lnTo>
                <a:lnTo>
                  <a:pt x="6466" y="3879"/>
                </a:lnTo>
                <a:lnTo>
                  <a:pt x="6489" y="3875"/>
                </a:lnTo>
                <a:lnTo>
                  <a:pt x="6511" y="3870"/>
                </a:lnTo>
                <a:lnTo>
                  <a:pt x="6533" y="3863"/>
                </a:lnTo>
                <a:lnTo>
                  <a:pt x="6554" y="3856"/>
                </a:lnTo>
                <a:lnTo>
                  <a:pt x="6575" y="3848"/>
                </a:lnTo>
                <a:lnTo>
                  <a:pt x="6595" y="3839"/>
                </a:lnTo>
                <a:lnTo>
                  <a:pt x="6615" y="3829"/>
                </a:lnTo>
                <a:lnTo>
                  <a:pt x="6633" y="3818"/>
                </a:lnTo>
                <a:lnTo>
                  <a:pt x="6653" y="3806"/>
                </a:lnTo>
                <a:lnTo>
                  <a:pt x="6670" y="3793"/>
                </a:lnTo>
                <a:lnTo>
                  <a:pt x="6687" y="3779"/>
                </a:lnTo>
                <a:lnTo>
                  <a:pt x="6705" y="3765"/>
                </a:lnTo>
                <a:lnTo>
                  <a:pt x="6720" y="3750"/>
                </a:lnTo>
                <a:lnTo>
                  <a:pt x="6735" y="3734"/>
                </a:lnTo>
                <a:lnTo>
                  <a:pt x="6750" y="3717"/>
                </a:lnTo>
                <a:lnTo>
                  <a:pt x="6764" y="3700"/>
                </a:lnTo>
                <a:lnTo>
                  <a:pt x="6776" y="3682"/>
                </a:lnTo>
                <a:lnTo>
                  <a:pt x="6788" y="3664"/>
                </a:lnTo>
                <a:lnTo>
                  <a:pt x="6799" y="3644"/>
                </a:lnTo>
                <a:lnTo>
                  <a:pt x="6810" y="3625"/>
                </a:lnTo>
                <a:lnTo>
                  <a:pt x="6818" y="3605"/>
                </a:lnTo>
                <a:lnTo>
                  <a:pt x="6827" y="3584"/>
                </a:lnTo>
                <a:lnTo>
                  <a:pt x="6834" y="3563"/>
                </a:lnTo>
                <a:lnTo>
                  <a:pt x="6840" y="3541"/>
                </a:lnTo>
                <a:lnTo>
                  <a:pt x="6845" y="3519"/>
                </a:lnTo>
                <a:lnTo>
                  <a:pt x="6849" y="3497"/>
                </a:lnTo>
                <a:lnTo>
                  <a:pt x="6852" y="3474"/>
                </a:lnTo>
                <a:lnTo>
                  <a:pt x="6853" y="3451"/>
                </a:lnTo>
                <a:lnTo>
                  <a:pt x="6855" y="3428"/>
                </a:lnTo>
                <a:lnTo>
                  <a:pt x="6855" y="457"/>
                </a:lnTo>
                <a:lnTo>
                  <a:pt x="6853" y="433"/>
                </a:lnTo>
                <a:lnTo>
                  <a:pt x="6852" y="410"/>
                </a:lnTo>
                <a:lnTo>
                  <a:pt x="6849" y="388"/>
                </a:lnTo>
                <a:lnTo>
                  <a:pt x="6845" y="365"/>
                </a:lnTo>
                <a:lnTo>
                  <a:pt x="6840" y="343"/>
                </a:lnTo>
                <a:lnTo>
                  <a:pt x="6834" y="321"/>
                </a:lnTo>
                <a:lnTo>
                  <a:pt x="6827" y="300"/>
                </a:lnTo>
                <a:lnTo>
                  <a:pt x="6818" y="280"/>
                </a:lnTo>
                <a:lnTo>
                  <a:pt x="6810" y="259"/>
                </a:lnTo>
                <a:lnTo>
                  <a:pt x="6799" y="239"/>
                </a:lnTo>
                <a:lnTo>
                  <a:pt x="6788" y="221"/>
                </a:lnTo>
                <a:lnTo>
                  <a:pt x="6776" y="201"/>
                </a:lnTo>
                <a:lnTo>
                  <a:pt x="6764" y="184"/>
                </a:lnTo>
                <a:lnTo>
                  <a:pt x="6750" y="167"/>
                </a:lnTo>
                <a:lnTo>
                  <a:pt x="6735" y="149"/>
                </a:lnTo>
                <a:lnTo>
                  <a:pt x="6720" y="134"/>
                </a:lnTo>
                <a:lnTo>
                  <a:pt x="6705" y="118"/>
                </a:lnTo>
                <a:lnTo>
                  <a:pt x="6687" y="105"/>
                </a:lnTo>
                <a:lnTo>
                  <a:pt x="6670" y="91"/>
                </a:lnTo>
                <a:lnTo>
                  <a:pt x="6653" y="78"/>
                </a:lnTo>
                <a:lnTo>
                  <a:pt x="6633" y="67"/>
                </a:lnTo>
                <a:lnTo>
                  <a:pt x="6615" y="55"/>
                </a:lnTo>
                <a:lnTo>
                  <a:pt x="6595" y="45"/>
                </a:lnTo>
                <a:lnTo>
                  <a:pt x="6575" y="35"/>
                </a:lnTo>
                <a:lnTo>
                  <a:pt x="6554" y="27"/>
                </a:lnTo>
                <a:lnTo>
                  <a:pt x="6533" y="20"/>
                </a:lnTo>
                <a:lnTo>
                  <a:pt x="6511" y="15"/>
                </a:lnTo>
                <a:lnTo>
                  <a:pt x="6489" y="9"/>
                </a:lnTo>
                <a:lnTo>
                  <a:pt x="6466" y="5"/>
                </a:lnTo>
                <a:lnTo>
                  <a:pt x="6444" y="2"/>
                </a:lnTo>
                <a:lnTo>
                  <a:pt x="6421" y="1"/>
                </a:lnTo>
                <a:lnTo>
                  <a:pt x="6397" y="0"/>
                </a:lnTo>
                <a:close/>
                <a:moveTo>
                  <a:pt x="6625" y="3428"/>
                </a:moveTo>
                <a:lnTo>
                  <a:pt x="6625" y="3428"/>
                </a:lnTo>
                <a:lnTo>
                  <a:pt x="6624" y="3451"/>
                </a:lnTo>
                <a:lnTo>
                  <a:pt x="6621" y="3474"/>
                </a:lnTo>
                <a:lnTo>
                  <a:pt x="6616" y="3496"/>
                </a:lnTo>
                <a:lnTo>
                  <a:pt x="6608" y="3517"/>
                </a:lnTo>
                <a:lnTo>
                  <a:pt x="6599" y="3536"/>
                </a:lnTo>
                <a:lnTo>
                  <a:pt x="6587" y="3555"/>
                </a:lnTo>
                <a:lnTo>
                  <a:pt x="6573" y="3573"/>
                </a:lnTo>
                <a:lnTo>
                  <a:pt x="6558" y="3589"/>
                </a:lnTo>
                <a:lnTo>
                  <a:pt x="6542" y="3604"/>
                </a:lnTo>
                <a:lnTo>
                  <a:pt x="6525" y="3617"/>
                </a:lnTo>
                <a:lnTo>
                  <a:pt x="6507" y="3628"/>
                </a:lnTo>
                <a:lnTo>
                  <a:pt x="6486" y="3638"/>
                </a:lnTo>
                <a:lnTo>
                  <a:pt x="6465" y="3646"/>
                </a:lnTo>
                <a:lnTo>
                  <a:pt x="6443" y="3651"/>
                </a:lnTo>
                <a:lnTo>
                  <a:pt x="6420" y="3655"/>
                </a:lnTo>
                <a:lnTo>
                  <a:pt x="6397" y="3656"/>
                </a:lnTo>
                <a:lnTo>
                  <a:pt x="456" y="3656"/>
                </a:lnTo>
                <a:lnTo>
                  <a:pt x="433" y="3655"/>
                </a:lnTo>
                <a:lnTo>
                  <a:pt x="410" y="3651"/>
                </a:lnTo>
                <a:lnTo>
                  <a:pt x="388" y="3646"/>
                </a:lnTo>
                <a:lnTo>
                  <a:pt x="368" y="3638"/>
                </a:lnTo>
                <a:lnTo>
                  <a:pt x="348" y="3628"/>
                </a:lnTo>
                <a:lnTo>
                  <a:pt x="330" y="3617"/>
                </a:lnTo>
                <a:lnTo>
                  <a:pt x="311" y="3604"/>
                </a:lnTo>
                <a:lnTo>
                  <a:pt x="295" y="3589"/>
                </a:lnTo>
                <a:lnTo>
                  <a:pt x="280" y="3573"/>
                </a:lnTo>
                <a:lnTo>
                  <a:pt x="267" y="3555"/>
                </a:lnTo>
                <a:lnTo>
                  <a:pt x="256" y="3536"/>
                </a:lnTo>
                <a:lnTo>
                  <a:pt x="247" y="3517"/>
                </a:lnTo>
                <a:lnTo>
                  <a:pt x="239" y="3496"/>
                </a:lnTo>
                <a:lnTo>
                  <a:pt x="233" y="3474"/>
                </a:lnTo>
                <a:lnTo>
                  <a:pt x="229" y="3451"/>
                </a:lnTo>
                <a:lnTo>
                  <a:pt x="228" y="3428"/>
                </a:lnTo>
                <a:lnTo>
                  <a:pt x="228" y="457"/>
                </a:lnTo>
                <a:lnTo>
                  <a:pt x="229" y="433"/>
                </a:lnTo>
                <a:lnTo>
                  <a:pt x="233" y="411"/>
                </a:lnTo>
                <a:lnTo>
                  <a:pt x="239" y="389"/>
                </a:lnTo>
                <a:lnTo>
                  <a:pt x="247" y="368"/>
                </a:lnTo>
                <a:lnTo>
                  <a:pt x="256" y="348"/>
                </a:lnTo>
                <a:lnTo>
                  <a:pt x="267" y="329"/>
                </a:lnTo>
                <a:lnTo>
                  <a:pt x="280" y="312"/>
                </a:lnTo>
                <a:lnTo>
                  <a:pt x="295" y="296"/>
                </a:lnTo>
                <a:lnTo>
                  <a:pt x="311" y="281"/>
                </a:lnTo>
                <a:lnTo>
                  <a:pt x="330" y="267"/>
                </a:lnTo>
                <a:lnTo>
                  <a:pt x="348" y="255"/>
                </a:lnTo>
                <a:lnTo>
                  <a:pt x="368" y="246"/>
                </a:lnTo>
                <a:lnTo>
                  <a:pt x="388" y="238"/>
                </a:lnTo>
                <a:lnTo>
                  <a:pt x="410" y="232"/>
                </a:lnTo>
                <a:lnTo>
                  <a:pt x="433" y="229"/>
                </a:lnTo>
                <a:lnTo>
                  <a:pt x="456" y="228"/>
                </a:lnTo>
                <a:lnTo>
                  <a:pt x="6397" y="228"/>
                </a:lnTo>
                <a:lnTo>
                  <a:pt x="6420" y="229"/>
                </a:lnTo>
                <a:lnTo>
                  <a:pt x="6443" y="232"/>
                </a:lnTo>
                <a:lnTo>
                  <a:pt x="6465" y="238"/>
                </a:lnTo>
                <a:lnTo>
                  <a:pt x="6486" y="246"/>
                </a:lnTo>
                <a:lnTo>
                  <a:pt x="6507" y="255"/>
                </a:lnTo>
                <a:lnTo>
                  <a:pt x="6525" y="267"/>
                </a:lnTo>
                <a:lnTo>
                  <a:pt x="6542" y="281"/>
                </a:lnTo>
                <a:lnTo>
                  <a:pt x="6558" y="296"/>
                </a:lnTo>
                <a:lnTo>
                  <a:pt x="6573" y="312"/>
                </a:lnTo>
                <a:lnTo>
                  <a:pt x="6587" y="329"/>
                </a:lnTo>
                <a:lnTo>
                  <a:pt x="6599" y="348"/>
                </a:lnTo>
                <a:lnTo>
                  <a:pt x="6608" y="368"/>
                </a:lnTo>
                <a:lnTo>
                  <a:pt x="6616" y="389"/>
                </a:lnTo>
                <a:lnTo>
                  <a:pt x="6621" y="411"/>
                </a:lnTo>
                <a:lnTo>
                  <a:pt x="6624" y="433"/>
                </a:lnTo>
                <a:lnTo>
                  <a:pt x="6625" y="457"/>
                </a:lnTo>
                <a:lnTo>
                  <a:pt x="6625" y="3428"/>
                </a:lnTo>
                <a:close/>
              </a:path>
            </a:pathLst>
          </a:custGeom>
          <a:solidFill>
            <a:schemeClr val="bg1"/>
          </a:solidFill>
          <a:ln>
            <a:noFill/>
          </a:ln>
          <a:extLst/>
        </p:spPr>
        <p:txBody>
          <a:bodyPr bIns="144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grpSp>
        <p:nvGrpSpPr>
          <p:cNvPr id="19" name="组合 18">
            <a:extLst>
              <a:ext uri="{FF2B5EF4-FFF2-40B4-BE49-F238E27FC236}">
                <a16:creationId xmlns:a16="http://schemas.microsoft.com/office/drawing/2014/main" id="{A305FC10-F7A5-4595-862A-5DAF0DA695BF}"/>
              </a:ext>
            </a:extLst>
          </p:cNvPr>
          <p:cNvGrpSpPr/>
          <p:nvPr/>
        </p:nvGrpSpPr>
        <p:grpSpPr>
          <a:xfrm>
            <a:off x="1675389" y="5473338"/>
            <a:ext cx="541073" cy="368039"/>
            <a:chOff x="0" y="3960820"/>
            <a:chExt cx="312738" cy="212725"/>
          </a:xfrm>
          <a:solidFill>
            <a:srgbClr val="F4F5F7"/>
          </a:solidFill>
        </p:grpSpPr>
        <p:sp>
          <p:nvSpPr>
            <p:cNvPr id="20" name="Freeform 195">
              <a:extLst>
                <a:ext uri="{FF2B5EF4-FFF2-40B4-BE49-F238E27FC236}">
                  <a16:creationId xmlns:a16="http://schemas.microsoft.com/office/drawing/2014/main" id="{877491FE-F7FF-4550-B88C-90A9F09633C5}"/>
                </a:ext>
              </a:extLst>
            </p:cNvPr>
            <p:cNvSpPr>
              <a:spLocks noEditPoints="1"/>
            </p:cNvSpPr>
            <p:nvPr/>
          </p:nvSpPr>
          <p:spPr bwMode="auto">
            <a:xfrm>
              <a:off x="0" y="3960820"/>
              <a:ext cx="312738" cy="212725"/>
            </a:xfrm>
            <a:custGeom>
              <a:avLst/>
              <a:gdLst>
                <a:gd name="T0" fmla="*/ 0 w 200"/>
                <a:gd name="T1" fmla="*/ 124 h 136"/>
                <a:gd name="T2" fmla="*/ 0 w 200"/>
                <a:gd name="T3" fmla="*/ 12 h 136"/>
                <a:gd name="T4" fmla="*/ 12 w 200"/>
                <a:gd name="T5" fmla="*/ 0 h 136"/>
                <a:gd name="T6" fmla="*/ 187 w 200"/>
                <a:gd name="T7" fmla="*/ 0 h 136"/>
                <a:gd name="T8" fmla="*/ 200 w 200"/>
                <a:gd name="T9" fmla="*/ 12 h 136"/>
                <a:gd name="T10" fmla="*/ 200 w 200"/>
                <a:gd name="T11" fmla="*/ 124 h 136"/>
                <a:gd name="T12" fmla="*/ 187 w 200"/>
                <a:gd name="T13" fmla="*/ 136 h 136"/>
                <a:gd name="T14" fmla="*/ 12 w 200"/>
                <a:gd name="T15" fmla="*/ 136 h 136"/>
                <a:gd name="T16" fmla="*/ 0 w 200"/>
                <a:gd name="T17" fmla="*/ 124 h 136"/>
                <a:gd name="T18" fmla="*/ 189 w 200"/>
                <a:gd name="T19" fmla="*/ 12 h 136"/>
                <a:gd name="T20" fmla="*/ 187 w 200"/>
                <a:gd name="T21" fmla="*/ 11 h 136"/>
                <a:gd name="T22" fmla="*/ 12 w 200"/>
                <a:gd name="T23" fmla="*/ 11 h 136"/>
                <a:gd name="T24" fmla="*/ 11 w 200"/>
                <a:gd name="T25" fmla="*/ 12 h 136"/>
                <a:gd name="T26" fmla="*/ 11 w 200"/>
                <a:gd name="T27" fmla="*/ 124 h 136"/>
                <a:gd name="T28" fmla="*/ 12 w 200"/>
                <a:gd name="T29" fmla="*/ 126 h 136"/>
                <a:gd name="T30" fmla="*/ 187 w 200"/>
                <a:gd name="T31" fmla="*/ 126 h 136"/>
                <a:gd name="T32" fmla="*/ 189 w 200"/>
                <a:gd name="T33" fmla="*/ 124 h 136"/>
                <a:gd name="T34" fmla="*/ 189 w 200"/>
                <a:gd name="T35" fmla="*/ 1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36">
                  <a:moveTo>
                    <a:pt x="0" y="124"/>
                  </a:moveTo>
                  <a:cubicBezTo>
                    <a:pt x="0" y="12"/>
                    <a:pt x="0" y="12"/>
                    <a:pt x="0" y="12"/>
                  </a:cubicBezTo>
                  <a:cubicBezTo>
                    <a:pt x="0" y="5"/>
                    <a:pt x="6" y="0"/>
                    <a:pt x="12" y="0"/>
                  </a:cubicBezTo>
                  <a:cubicBezTo>
                    <a:pt x="187" y="0"/>
                    <a:pt x="187" y="0"/>
                    <a:pt x="187" y="0"/>
                  </a:cubicBezTo>
                  <a:cubicBezTo>
                    <a:pt x="194" y="0"/>
                    <a:pt x="200" y="5"/>
                    <a:pt x="200" y="12"/>
                  </a:cubicBezTo>
                  <a:cubicBezTo>
                    <a:pt x="200" y="124"/>
                    <a:pt x="200" y="124"/>
                    <a:pt x="200" y="124"/>
                  </a:cubicBezTo>
                  <a:cubicBezTo>
                    <a:pt x="200" y="131"/>
                    <a:pt x="194" y="136"/>
                    <a:pt x="187" y="136"/>
                  </a:cubicBezTo>
                  <a:cubicBezTo>
                    <a:pt x="12" y="136"/>
                    <a:pt x="12" y="136"/>
                    <a:pt x="12" y="136"/>
                  </a:cubicBezTo>
                  <a:cubicBezTo>
                    <a:pt x="6" y="136"/>
                    <a:pt x="0" y="131"/>
                    <a:pt x="0" y="124"/>
                  </a:cubicBezTo>
                  <a:close/>
                  <a:moveTo>
                    <a:pt x="189" y="12"/>
                  </a:moveTo>
                  <a:cubicBezTo>
                    <a:pt x="189" y="11"/>
                    <a:pt x="188" y="11"/>
                    <a:pt x="187" y="11"/>
                  </a:cubicBezTo>
                  <a:cubicBezTo>
                    <a:pt x="12" y="11"/>
                    <a:pt x="12" y="11"/>
                    <a:pt x="12" y="11"/>
                  </a:cubicBezTo>
                  <a:cubicBezTo>
                    <a:pt x="12" y="11"/>
                    <a:pt x="11" y="11"/>
                    <a:pt x="11" y="12"/>
                  </a:cubicBezTo>
                  <a:cubicBezTo>
                    <a:pt x="11" y="124"/>
                    <a:pt x="11" y="124"/>
                    <a:pt x="11" y="124"/>
                  </a:cubicBezTo>
                  <a:cubicBezTo>
                    <a:pt x="11" y="125"/>
                    <a:pt x="12" y="126"/>
                    <a:pt x="12" y="126"/>
                  </a:cubicBezTo>
                  <a:cubicBezTo>
                    <a:pt x="187" y="126"/>
                    <a:pt x="187" y="126"/>
                    <a:pt x="187" y="126"/>
                  </a:cubicBezTo>
                  <a:cubicBezTo>
                    <a:pt x="188" y="126"/>
                    <a:pt x="189" y="125"/>
                    <a:pt x="189" y="124"/>
                  </a:cubicBezTo>
                  <a:cubicBezTo>
                    <a:pt x="189" y="12"/>
                    <a:pt x="189" y="12"/>
                    <a:pt x="18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sp>
          <p:nvSpPr>
            <p:cNvPr id="21" name="Freeform 196">
              <a:extLst>
                <a:ext uri="{FF2B5EF4-FFF2-40B4-BE49-F238E27FC236}">
                  <a16:creationId xmlns:a16="http://schemas.microsoft.com/office/drawing/2014/main" id="{D5433B7D-6C7E-4EE5-A085-079F057EE0C4}"/>
                </a:ext>
              </a:extLst>
            </p:cNvPr>
            <p:cNvSpPr>
              <a:spLocks/>
            </p:cNvSpPr>
            <p:nvPr/>
          </p:nvSpPr>
          <p:spPr bwMode="auto">
            <a:xfrm>
              <a:off x="28575" y="3989395"/>
              <a:ext cx="255588" cy="111125"/>
            </a:xfrm>
            <a:custGeom>
              <a:avLst/>
              <a:gdLst>
                <a:gd name="T0" fmla="*/ 81 w 163"/>
                <a:gd name="T1" fmla="*/ 71 h 71"/>
                <a:gd name="T2" fmla="*/ 77 w 163"/>
                <a:gd name="T3" fmla="*/ 70 h 71"/>
                <a:gd name="T4" fmla="*/ 3 w 163"/>
                <a:gd name="T5" fmla="*/ 11 h 71"/>
                <a:gd name="T6" fmla="*/ 2 w 163"/>
                <a:gd name="T7" fmla="*/ 3 h 71"/>
                <a:gd name="T8" fmla="*/ 11 w 163"/>
                <a:gd name="T9" fmla="*/ 2 h 71"/>
                <a:gd name="T10" fmla="*/ 81 w 163"/>
                <a:gd name="T11" fmla="*/ 58 h 71"/>
                <a:gd name="T12" fmla="*/ 152 w 163"/>
                <a:gd name="T13" fmla="*/ 2 h 71"/>
                <a:gd name="T14" fmla="*/ 161 w 163"/>
                <a:gd name="T15" fmla="*/ 3 h 71"/>
                <a:gd name="T16" fmla="*/ 160 w 163"/>
                <a:gd name="T17" fmla="*/ 12 h 71"/>
                <a:gd name="T18" fmla="*/ 84 w 163"/>
                <a:gd name="T19" fmla="*/ 70 h 71"/>
                <a:gd name="T20" fmla="*/ 81 w 163"/>
                <a:gd name="T2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71">
                  <a:moveTo>
                    <a:pt x="81" y="71"/>
                  </a:moveTo>
                  <a:cubicBezTo>
                    <a:pt x="79" y="71"/>
                    <a:pt x="78" y="71"/>
                    <a:pt x="77" y="70"/>
                  </a:cubicBezTo>
                  <a:cubicBezTo>
                    <a:pt x="3" y="11"/>
                    <a:pt x="3" y="11"/>
                    <a:pt x="3" y="11"/>
                  </a:cubicBezTo>
                  <a:cubicBezTo>
                    <a:pt x="1" y="9"/>
                    <a:pt x="0" y="6"/>
                    <a:pt x="2" y="3"/>
                  </a:cubicBezTo>
                  <a:cubicBezTo>
                    <a:pt x="4" y="0"/>
                    <a:pt x="8" y="0"/>
                    <a:pt x="11" y="2"/>
                  </a:cubicBezTo>
                  <a:cubicBezTo>
                    <a:pt x="81" y="58"/>
                    <a:pt x="81" y="58"/>
                    <a:pt x="81" y="58"/>
                  </a:cubicBezTo>
                  <a:cubicBezTo>
                    <a:pt x="152" y="2"/>
                    <a:pt x="152" y="2"/>
                    <a:pt x="152" y="2"/>
                  </a:cubicBezTo>
                  <a:cubicBezTo>
                    <a:pt x="155" y="0"/>
                    <a:pt x="159" y="1"/>
                    <a:pt x="161" y="3"/>
                  </a:cubicBezTo>
                  <a:cubicBezTo>
                    <a:pt x="163" y="6"/>
                    <a:pt x="162" y="10"/>
                    <a:pt x="160" y="12"/>
                  </a:cubicBezTo>
                  <a:cubicBezTo>
                    <a:pt x="84" y="70"/>
                    <a:pt x="84" y="70"/>
                    <a:pt x="84" y="70"/>
                  </a:cubicBezTo>
                  <a:cubicBezTo>
                    <a:pt x="83" y="71"/>
                    <a:pt x="82" y="71"/>
                    <a:pt x="8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grpSp>
      <p:grpSp>
        <p:nvGrpSpPr>
          <p:cNvPr id="22" name="组合 21">
            <a:extLst>
              <a:ext uri="{FF2B5EF4-FFF2-40B4-BE49-F238E27FC236}">
                <a16:creationId xmlns:a16="http://schemas.microsoft.com/office/drawing/2014/main" id="{FA76F72F-A9AB-4E42-A757-F962C273B097}"/>
              </a:ext>
            </a:extLst>
          </p:cNvPr>
          <p:cNvGrpSpPr/>
          <p:nvPr/>
        </p:nvGrpSpPr>
        <p:grpSpPr>
          <a:xfrm>
            <a:off x="1701515" y="3696789"/>
            <a:ext cx="474611" cy="368607"/>
            <a:chOff x="5013336" y="2727331"/>
            <a:chExt cx="312738" cy="242888"/>
          </a:xfrm>
          <a:solidFill>
            <a:srgbClr val="F4F5F7"/>
          </a:solidFill>
        </p:grpSpPr>
        <p:sp>
          <p:nvSpPr>
            <p:cNvPr id="23" name="Freeform 13">
              <a:extLst>
                <a:ext uri="{FF2B5EF4-FFF2-40B4-BE49-F238E27FC236}">
                  <a16:creationId xmlns:a16="http://schemas.microsoft.com/office/drawing/2014/main" id="{DBA12FDB-E339-4E27-81FD-3002CF423D71}"/>
                </a:ext>
              </a:extLst>
            </p:cNvPr>
            <p:cNvSpPr>
              <a:spLocks noEditPoints="1"/>
            </p:cNvSpPr>
            <p:nvPr/>
          </p:nvSpPr>
          <p:spPr bwMode="auto">
            <a:xfrm>
              <a:off x="5013336" y="2727331"/>
              <a:ext cx="312738" cy="242888"/>
            </a:xfrm>
            <a:custGeom>
              <a:avLst/>
              <a:gdLst>
                <a:gd name="T0" fmla="*/ 180 w 200"/>
                <a:gd name="T1" fmla="*/ 154 h 154"/>
                <a:gd name="T2" fmla="*/ 20 w 200"/>
                <a:gd name="T3" fmla="*/ 154 h 154"/>
                <a:gd name="T4" fmla="*/ 5 w 200"/>
                <a:gd name="T5" fmla="*/ 148 h 154"/>
                <a:gd name="T6" fmla="*/ 0 w 200"/>
                <a:gd name="T7" fmla="*/ 133 h 154"/>
                <a:gd name="T8" fmla="*/ 0 w 200"/>
                <a:gd name="T9" fmla="*/ 53 h 154"/>
                <a:gd name="T10" fmla="*/ 22 w 200"/>
                <a:gd name="T11" fmla="*/ 32 h 154"/>
                <a:gd name="T12" fmla="*/ 55 w 200"/>
                <a:gd name="T13" fmla="*/ 31 h 154"/>
                <a:gd name="T14" fmla="*/ 73 w 200"/>
                <a:gd name="T15" fmla="*/ 0 h 154"/>
                <a:gd name="T16" fmla="*/ 74 w 200"/>
                <a:gd name="T17" fmla="*/ 0 h 154"/>
                <a:gd name="T18" fmla="*/ 128 w 200"/>
                <a:gd name="T19" fmla="*/ 0 h 154"/>
                <a:gd name="T20" fmla="*/ 152 w 200"/>
                <a:gd name="T21" fmla="*/ 31 h 154"/>
                <a:gd name="T22" fmla="*/ 180 w 200"/>
                <a:gd name="T23" fmla="*/ 31 h 154"/>
                <a:gd name="T24" fmla="*/ 200 w 200"/>
                <a:gd name="T25" fmla="*/ 51 h 154"/>
                <a:gd name="T26" fmla="*/ 200 w 200"/>
                <a:gd name="T27" fmla="*/ 51 h 154"/>
                <a:gd name="T28" fmla="*/ 200 w 200"/>
                <a:gd name="T29" fmla="*/ 134 h 154"/>
                <a:gd name="T30" fmla="*/ 180 w 200"/>
                <a:gd name="T31" fmla="*/ 154 h 154"/>
                <a:gd name="T32" fmla="*/ 180 w 200"/>
                <a:gd name="T33" fmla="*/ 154 h 154"/>
                <a:gd name="T34" fmla="*/ 11 w 200"/>
                <a:gd name="T35" fmla="*/ 134 h 154"/>
                <a:gd name="T36" fmla="*/ 13 w 200"/>
                <a:gd name="T37" fmla="*/ 141 h 154"/>
                <a:gd name="T38" fmla="*/ 20 w 200"/>
                <a:gd name="T39" fmla="*/ 143 h 154"/>
                <a:gd name="T40" fmla="*/ 180 w 200"/>
                <a:gd name="T41" fmla="*/ 143 h 154"/>
                <a:gd name="T42" fmla="*/ 189 w 200"/>
                <a:gd name="T43" fmla="*/ 134 h 154"/>
                <a:gd name="T44" fmla="*/ 189 w 200"/>
                <a:gd name="T45" fmla="*/ 52 h 154"/>
                <a:gd name="T46" fmla="*/ 180 w 200"/>
                <a:gd name="T47" fmla="*/ 42 h 154"/>
                <a:gd name="T48" fmla="*/ 142 w 200"/>
                <a:gd name="T49" fmla="*/ 42 h 154"/>
                <a:gd name="T50" fmla="*/ 142 w 200"/>
                <a:gd name="T51" fmla="*/ 37 h 154"/>
                <a:gd name="T52" fmla="*/ 128 w 200"/>
                <a:gd name="T53" fmla="*/ 11 h 154"/>
                <a:gd name="T54" fmla="*/ 74 w 200"/>
                <a:gd name="T55" fmla="*/ 11 h 154"/>
                <a:gd name="T56" fmla="*/ 66 w 200"/>
                <a:gd name="T57" fmla="*/ 37 h 154"/>
                <a:gd name="T58" fmla="*/ 66 w 200"/>
                <a:gd name="T59" fmla="*/ 42 h 154"/>
                <a:gd name="T60" fmla="*/ 22 w 200"/>
                <a:gd name="T61" fmla="*/ 42 h 154"/>
                <a:gd name="T62" fmla="*/ 11 w 200"/>
                <a:gd name="T63" fmla="*/ 53 h 154"/>
                <a:gd name="T64" fmla="*/ 11 w 200"/>
                <a:gd name="T65" fmla="*/ 134 h 154"/>
                <a:gd name="T66" fmla="*/ 11 w 200"/>
                <a:gd name="T67"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 h="154">
                  <a:moveTo>
                    <a:pt x="180" y="154"/>
                  </a:moveTo>
                  <a:cubicBezTo>
                    <a:pt x="20" y="154"/>
                    <a:pt x="20" y="154"/>
                    <a:pt x="20" y="154"/>
                  </a:cubicBezTo>
                  <a:cubicBezTo>
                    <a:pt x="14" y="154"/>
                    <a:pt x="9" y="152"/>
                    <a:pt x="5" y="148"/>
                  </a:cubicBezTo>
                  <a:cubicBezTo>
                    <a:pt x="0" y="142"/>
                    <a:pt x="0" y="135"/>
                    <a:pt x="0" y="133"/>
                  </a:cubicBezTo>
                  <a:cubicBezTo>
                    <a:pt x="0" y="53"/>
                    <a:pt x="0" y="53"/>
                    <a:pt x="0" y="53"/>
                  </a:cubicBezTo>
                  <a:cubicBezTo>
                    <a:pt x="0" y="37"/>
                    <a:pt x="14" y="32"/>
                    <a:pt x="22" y="32"/>
                  </a:cubicBezTo>
                  <a:cubicBezTo>
                    <a:pt x="55" y="31"/>
                    <a:pt x="55" y="31"/>
                    <a:pt x="55" y="31"/>
                  </a:cubicBezTo>
                  <a:cubicBezTo>
                    <a:pt x="57" y="3"/>
                    <a:pt x="72" y="1"/>
                    <a:pt x="73" y="0"/>
                  </a:cubicBezTo>
                  <a:cubicBezTo>
                    <a:pt x="74" y="0"/>
                    <a:pt x="74" y="0"/>
                    <a:pt x="74" y="0"/>
                  </a:cubicBezTo>
                  <a:cubicBezTo>
                    <a:pt x="128" y="0"/>
                    <a:pt x="128" y="0"/>
                    <a:pt x="128" y="0"/>
                  </a:cubicBezTo>
                  <a:cubicBezTo>
                    <a:pt x="145" y="0"/>
                    <a:pt x="151" y="18"/>
                    <a:pt x="152" y="31"/>
                  </a:cubicBezTo>
                  <a:cubicBezTo>
                    <a:pt x="180" y="31"/>
                    <a:pt x="180" y="31"/>
                    <a:pt x="180" y="31"/>
                  </a:cubicBezTo>
                  <a:cubicBezTo>
                    <a:pt x="195" y="31"/>
                    <a:pt x="200" y="44"/>
                    <a:pt x="200" y="51"/>
                  </a:cubicBezTo>
                  <a:cubicBezTo>
                    <a:pt x="200" y="51"/>
                    <a:pt x="200" y="51"/>
                    <a:pt x="200" y="51"/>
                  </a:cubicBezTo>
                  <a:cubicBezTo>
                    <a:pt x="200" y="134"/>
                    <a:pt x="200" y="134"/>
                    <a:pt x="200" y="134"/>
                  </a:cubicBezTo>
                  <a:cubicBezTo>
                    <a:pt x="200" y="148"/>
                    <a:pt x="187" y="153"/>
                    <a:pt x="180" y="154"/>
                  </a:cubicBezTo>
                  <a:cubicBezTo>
                    <a:pt x="180" y="154"/>
                    <a:pt x="180" y="154"/>
                    <a:pt x="180" y="154"/>
                  </a:cubicBezTo>
                  <a:close/>
                  <a:moveTo>
                    <a:pt x="11" y="134"/>
                  </a:moveTo>
                  <a:cubicBezTo>
                    <a:pt x="11" y="134"/>
                    <a:pt x="11" y="138"/>
                    <a:pt x="13" y="141"/>
                  </a:cubicBezTo>
                  <a:cubicBezTo>
                    <a:pt x="14" y="142"/>
                    <a:pt x="17" y="143"/>
                    <a:pt x="20" y="143"/>
                  </a:cubicBezTo>
                  <a:cubicBezTo>
                    <a:pt x="180" y="143"/>
                    <a:pt x="180" y="143"/>
                    <a:pt x="180" y="143"/>
                  </a:cubicBezTo>
                  <a:cubicBezTo>
                    <a:pt x="182" y="143"/>
                    <a:pt x="189" y="141"/>
                    <a:pt x="189" y="134"/>
                  </a:cubicBezTo>
                  <a:cubicBezTo>
                    <a:pt x="189" y="52"/>
                    <a:pt x="189" y="52"/>
                    <a:pt x="189" y="52"/>
                  </a:cubicBezTo>
                  <a:cubicBezTo>
                    <a:pt x="189" y="50"/>
                    <a:pt x="188" y="42"/>
                    <a:pt x="180" y="42"/>
                  </a:cubicBezTo>
                  <a:cubicBezTo>
                    <a:pt x="142" y="42"/>
                    <a:pt x="142" y="42"/>
                    <a:pt x="142" y="42"/>
                  </a:cubicBezTo>
                  <a:cubicBezTo>
                    <a:pt x="142" y="37"/>
                    <a:pt x="142" y="37"/>
                    <a:pt x="142" y="37"/>
                  </a:cubicBezTo>
                  <a:cubicBezTo>
                    <a:pt x="142" y="36"/>
                    <a:pt x="142" y="11"/>
                    <a:pt x="128" y="11"/>
                  </a:cubicBezTo>
                  <a:cubicBezTo>
                    <a:pt x="74" y="11"/>
                    <a:pt x="74" y="11"/>
                    <a:pt x="74" y="11"/>
                  </a:cubicBezTo>
                  <a:cubicBezTo>
                    <a:pt x="73" y="11"/>
                    <a:pt x="66" y="15"/>
                    <a:pt x="66" y="37"/>
                  </a:cubicBezTo>
                  <a:cubicBezTo>
                    <a:pt x="66" y="42"/>
                    <a:pt x="66" y="42"/>
                    <a:pt x="66" y="42"/>
                  </a:cubicBezTo>
                  <a:cubicBezTo>
                    <a:pt x="22" y="42"/>
                    <a:pt x="22" y="42"/>
                    <a:pt x="22" y="42"/>
                  </a:cubicBezTo>
                  <a:cubicBezTo>
                    <a:pt x="20" y="42"/>
                    <a:pt x="11" y="43"/>
                    <a:pt x="11" y="53"/>
                  </a:cubicBezTo>
                  <a:cubicBezTo>
                    <a:pt x="11" y="134"/>
                    <a:pt x="11" y="134"/>
                    <a:pt x="11" y="134"/>
                  </a:cubicBezTo>
                  <a:cubicBezTo>
                    <a:pt x="11" y="134"/>
                    <a:pt x="11" y="134"/>
                    <a:pt x="11"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sp>
          <p:nvSpPr>
            <p:cNvPr id="24" name="Freeform 14">
              <a:extLst>
                <a:ext uri="{FF2B5EF4-FFF2-40B4-BE49-F238E27FC236}">
                  <a16:creationId xmlns:a16="http://schemas.microsoft.com/office/drawing/2014/main" id="{36F01D6F-DA76-4778-BB39-7824193AF414}"/>
                </a:ext>
              </a:extLst>
            </p:cNvPr>
            <p:cNvSpPr>
              <a:spLocks noEditPoints="1"/>
            </p:cNvSpPr>
            <p:nvPr/>
          </p:nvSpPr>
          <p:spPr bwMode="auto">
            <a:xfrm>
              <a:off x="5100649" y="2801943"/>
              <a:ext cx="136525" cy="136525"/>
            </a:xfrm>
            <a:custGeom>
              <a:avLst/>
              <a:gdLst>
                <a:gd name="T0" fmla="*/ 43 w 87"/>
                <a:gd name="T1" fmla="*/ 87 h 87"/>
                <a:gd name="T2" fmla="*/ 0 w 87"/>
                <a:gd name="T3" fmla="*/ 44 h 87"/>
                <a:gd name="T4" fmla="*/ 43 w 87"/>
                <a:gd name="T5" fmla="*/ 0 h 87"/>
                <a:gd name="T6" fmla="*/ 87 w 87"/>
                <a:gd name="T7" fmla="*/ 44 h 87"/>
                <a:gd name="T8" fmla="*/ 43 w 87"/>
                <a:gd name="T9" fmla="*/ 87 h 87"/>
                <a:gd name="T10" fmla="*/ 43 w 87"/>
                <a:gd name="T11" fmla="*/ 12 h 87"/>
                <a:gd name="T12" fmla="*/ 11 w 87"/>
                <a:gd name="T13" fmla="*/ 44 h 87"/>
                <a:gd name="T14" fmla="*/ 43 w 87"/>
                <a:gd name="T15" fmla="*/ 76 h 87"/>
                <a:gd name="T16" fmla="*/ 75 w 87"/>
                <a:gd name="T17" fmla="*/ 44 h 87"/>
                <a:gd name="T18" fmla="*/ 43 w 87"/>
                <a:gd name="T19" fmla="*/ 1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7">
                  <a:moveTo>
                    <a:pt x="43" y="87"/>
                  </a:moveTo>
                  <a:cubicBezTo>
                    <a:pt x="19" y="87"/>
                    <a:pt x="0" y="67"/>
                    <a:pt x="0" y="44"/>
                  </a:cubicBezTo>
                  <a:cubicBezTo>
                    <a:pt x="0" y="20"/>
                    <a:pt x="19" y="0"/>
                    <a:pt x="43" y="0"/>
                  </a:cubicBezTo>
                  <a:cubicBezTo>
                    <a:pt x="67" y="0"/>
                    <a:pt x="87" y="20"/>
                    <a:pt x="87" y="44"/>
                  </a:cubicBezTo>
                  <a:cubicBezTo>
                    <a:pt x="87" y="67"/>
                    <a:pt x="67" y="87"/>
                    <a:pt x="43" y="87"/>
                  </a:cubicBezTo>
                  <a:close/>
                  <a:moveTo>
                    <a:pt x="43" y="12"/>
                  </a:moveTo>
                  <a:cubicBezTo>
                    <a:pt x="26" y="12"/>
                    <a:pt x="11" y="26"/>
                    <a:pt x="11" y="44"/>
                  </a:cubicBezTo>
                  <a:cubicBezTo>
                    <a:pt x="11" y="61"/>
                    <a:pt x="26" y="76"/>
                    <a:pt x="43" y="76"/>
                  </a:cubicBezTo>
                  <a:cubicBezTo>
                    <a:pt x="61" y="76"/>
                    <a:pt x="75" y="61"/>
                    <a:pt x="75" y="44"/>
                  </a:cubicBezTo>
                  <a:cubicBezTo>
                    <a:pt x="75" y="26"/>
                    <a:pt x="61" y="12"/>
                    <a:pt x="4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sp>
          <p:nvSpPr>
            <p:cNvPr id="25" name="Oval 15">
              <a:extLst>
                <a:ext uri="{FF2B5EF4-FFF2-40B4-BE49-F238E27FC236}">
                  <a16:creationId xmlns:a16="http://schemas.microsoft.com/office/drawing/2014/main" id="{6D03EC8C-53FB-4CCF-A5A5-141575C72DB6}"/>
                </a:ext>
              </a:extLst>
            </p:cNvPr>
            <p:cNvSpPr>
              <a:spLocks noChangeArrowheads="1"/>
            </p:cNvSpPr>
            <p:nvPr/>
          </p:nvSpPr>
          <p:spPr bwMode="auto">
            <a:xfrm>
              <a:off x="5257812" y="2816231"/>
              <a:ext cx="26988" cy="26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字魂59号-创粗黑" panose="00000500000000000000" pitchFamily="2" charset="-122"/>
                <a:ea typeface="字魂59号-创粗黑" panose="00000500000000000000" pitchFamily="2" charset="-122"/>
              </a:endParaRPr>
            </a:p>
          </p:txBody>
        </p:sp>
      </p:grpSp>
      <p:grpSp>
        <p:nvGrpSpPr>
          <p:cNvPr id="26" name="组合 25">
            <a:extLst>
              <a:ext uri="{FF2B5EF4-FFF2-40B4-BE49-F238E27FC236}">
                <a16:creationId xmlns:a16="http://schemas.microsoft.com/office/drawing/2014/main" id="{B23000E2-E949-49F6-AC48-37197F2BAFB6}"/>
              </a:ext>
            </a:extLst>
          </p:cNvPr>
          <p:cNvGrpSpPr/>
          <p:nvPr/>
        </p:nvGrpSpPr>
        <p:grpSpPr>
          <a:xfrm>
            <a:off x="355785" y="208761"/>
            <a:ext cx="3571159" cy="837925"/>
            <a:chOff x="355785" y="208761"/>
            <a:chExt cx="3571159" cy="837925"/>
          </a:xfrm>
        </p:grpSpPr>
        <p:sp>
          <p:nvSpPr>
            <p:cNvPr id="27" name="文本框 26">
              <a:extLst>
                <a:ext uri="{FF2B5EF4-FFF2-40B4-BE49-F238E27FC236}">
                  <a16:creationId xmlns:a16="http://schemas.microsoft.com/office/drawing/2014/main" id="{6080A663-2FBF-42E8-BB14-FF1D6B82046C}"/>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年中工作概述</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28" name="矩形 27">
              <a:extLst>
                <a:ext uri="{FF2B5EF4-FFF2-40B4-BE49-F238E27FC236}">
                  <a16:creationId xmlns:a16="http://schemas.microsoft.com/office/drawing/2014/main" id="{5262F0EB-A8DC-4413-A3C6-F2B186F68009}"/>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29" name="直接连接符 28">
              <a:extLst>
                <a:ext uri="{FF2B5EF4-FFF2-40B4-BE49-F238E27FC236}">
                  <a16:creationId xmlns:a16="http://schemas.microsoft.com/office/drawing/2014/main" id="{C134536A-D675-4E17-B971-8C4D0D7CBBE2}"/>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0" name="图片 29" descr="图片包含 标牌, 物体&#10;&#10;描述已自动生成">
              <a:extLst>
                <a:ext uri="{FF2B5EF4-FFF2-40B4-BE49-F238E27FC236}">
                  <a16:creationId xmlns:a16="http://schemas.microsoft.com/office/drawing/2014/main" id="{A721195D-FA93-4FAE-B29E-FC0296121DB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1763213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3" grpId="0" animBg="1"/>
      <p:bldP spid="4" grpId="0" animBg="1"/>
      <p:bldP spid="5" grpId="0"/>
      <p:bldP spid="6" grpId="0"/>
      <p:bldP spid="8" grpId="0"/>
      <p:bldP spid="9" grpId="0"/>
      <p:bldP spid="11" grpId="0"/>
      <p:bldP spid="12"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7593D73-3753-4AC4-BAA4-3E8DB1A287B4}"/>
              </a:ext>
            </a:extLst>
          </p:cNvPr>
          <p:cNvSpPr/>
          <p:nvPr/>
        </p:nvSpPr>
        <p:spPr>
          <a:xfrm>
            <a:off x="535574" y="1698174"/>
            <a:ext cx="2700000" cy="451974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 name="矩形 2">
            <a:extLst>
              <a:ext uri="{FF2B5EF4-FFF2-40B4-BE49-F238E27FC236}">
                <a16:creationId xmlns:a16="http://schemas.microsoft.com/office/drawing/2014/main" id="{2B76A993-C026-4FAB-9FA9-AA5C719CF02F}"/>
              </a:ext>
            </a:extLst>
          </p:cNvPr>
          <p:cNvSpPr/>
          <p:nvPr/>
        </p:nvSpPr>
        <p:spPr>
          <a:xfrm>
            <a:off x="3396335" y="1698174"/>
            <a:ext cx="2700000" cy="451974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4" name="矩形 3">
            <a:extLst>
              <a:ext uri="{FF2B5EF4-FFF2-40B4-BE49-F238E27FC236}">
                <a16:creationId xmlns:a16="http://schemas.microsoft.com/office/drawing/2014/main" id="{B88E3AE7-58B5-44C0-A70A-3DD15A5E2630}"/>
              </a:ext>
            </a:extLst>
          </p:cNvPr>
          <p:cNvSpPr/>
          <p:nvPr/>
        </p:nvSpPr>
        <p:spPr>
          <a:xfrm>
            <a:off x="6257096" y="1698174"/>
            <a:ext cx="2700000" cy="4519748"/>
          </a:xfrm>
          <a:prstGeom prst="rect">
            <a:avLst/>
          </a:prstGeom>
          <a:solidFill>
            <a:srgbClr val="E723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5" name="矩形 4">
            <a:extLst>
              <a:ext uri="{FF2B5EF4-FFF2-40B4-BE49-F238E27FC236}">
                <a16:creationId xmlns:a16="http://schemas.microsoft.com/office/drawing/2014/main" id="{7B2F2C18-0B24-4899-88C1-4D4F60DEE97E}"/>
              </a:ext>
            </a:extLst>
          </p:cNvPr>
          <p:cNvSpPr/>
          <p:nvPr/>
        </p:nvSpPr>
        <p:spPr>
          <a:xfrm>
            <a:off x="9117857" y="1698174"/>
            <a:ext cx="2700000" cy="451974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11" name="文本框 10">
            <a:extLst>
              <a:ext uri="{FF2B5EF4-FFF2-40B4-BE49-F238E27FC236}">
                <a16:creationId xmlns:a16="http://schemas.microsoft.com/office/drawing/2014/main" id="{F760AC32-E83C-4C47-8D91-8392F08FD91C}"/>
              </a:ext>
            </a:extLst>
          </p:cNvPr>
          <p:cNvSpPr txBox="1"/>
          <p:nvPr/>
        </p:nvSpPr>
        <p:spPr>
          <a:xfrm>
            <a:off x="1188720" y="4349931"/>
            <a:ext cx="1371600"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输入文字</a:t>
            </a:r>
          </a:p>
        </p:txBody>
      </p:sp>
      <p:cxnSp>
        <p:nvCxnSpPr>
          <p:cNvPr id="12" name="直接连接符 11">
            <a:extLst>
              <a:ext uri="{FF2B5EF4-FFF2-40B4-BE49-F238E27FC236}">
                <a16:creationId xmlns:a16="http://schemas.microsoft.com/office/drawing/2014/main" id="{D09D0A98-BC35-4CEE-A5CC-156D7ACCAD65}"/>
              </a:ext>
            </a:extLst>
          </p:cNvPr>
          <p:cNvCxnSpPr/>
          <p:nvPr/>
        </p:nvCxnSpPr>
        <p:spPr>
          <a:xfrm>
            <a:off x="1690782" y="474134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FB4B0991-F706-495A-B5C8-620B5BBC7FD7}"/>
              </a:ext>
            </a:extLst>
          </p:cNvPr>
          <p:cNvSpPr txBox="1"/>
          <p:nvPr/>
        </p:nvSpPr>
        <p:spPr>
          <a:xfrm>
            <a:off x="685798" y="4995888"/>
            <a:ext cx="2412614" cy="923330"/>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p>
        </p:txBody>
      </p:sp>
      <p:sp>
        <p:nvSpPr>
          <p:cNvPr id="14" name="文本框 13">
            <a:extLst>
              <a:ext uri="{FF2B5EF4-FFF2-40B4-BE49-F238E27FC236}">
                <a16:creationId xmlns:a16="http://schemas.microsoft.com/office/drawing/2014/main" id="{5F0AEB08-CF38-4F99-B279-703AC71D2E25}"/>
              </a:ext>
            </a:extLst>
          </p:cNvPr>
          <p:cNvSpPr txBox="1"/>
          <p:nvPr/>
        </p:nvSpPr>
        <p:spPr>
          <a:xfrm>
            <a:off x="4049485" y="4349931"/>
            <a:ext cx="1371600"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输入文字</a:t>
            </a:r>
          </a:p>
        </p:txBody>
      </p:sp>
      <p:cxnSp>
        <p:nvCxnSpPr>
          <p:cNvPr id="15" name="直接连接符 14">
            <a:extLst>
              <a:ext uri="{FF2B5EF4-FFF2-40B4-BE49-F238E27FC236}">
                <a16:creationId xmlns:a16="http://schemas.microsoft.com/office/drawing/2014/main" id="{C04EF112-913E-4F2C-AF10-2D9F731AD9F7}"/>
              </a:ext>
            </a:extLst>
          </p:cNvPr>
          <p:cNvCxnSpPr/>
          <p:nvPr/>
        </p:nvCxnSpPr>
        <p:spPr>
          <a:xfrm>
            <a:off x="4551547" y="474134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B4FD28E4-CDBA-4684-9C34-B4F8304B0F55}"/>
              </a:ext>
            </a:extLst>
          </p:cNvPr>
          <p:cNvSpPr txBox="1"/>
          <p:nvPr/>
        </p:nvSpPr>
        <p:spPr>
          <a:xfrm>
            <a:off x="3546563" y="4995888"/>
            <a:ext cx="2412614" cy="923330"/>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p>
        </p:txBody>
      </p:sp>
      <p:sp>
        <p:nvSpPr>
          <p:cNvPr id="17" name="文本框 16">
            <a:extLst>
              <a:ext uri="{FF2B5EF4-FFF2-40B4-BE49-F238E27FC236}">
                <a16:creationId xmlns:a16="http://schemas.microsoft.com/office/drawing/2014/main" id="{F31555E1-2B16-4CAA-9D95-9CFE3F2A20CE}"/>
              </a:ext>
            </a:extLst>
          </p:cNvPr>
          <p:cNvSpPr txBox="1"/>
          <p:nvPr/>
        </p:nvSpPr>
        <p:spPr>
          <a:xfrm>
            <a:off x="6899692" y="4351675"/>
            <a:ext cx="1371600" cy="369332"/>
          </a:xfrm>
          <a:prstGeom prst="rect">
            <a:avLst/>
          </a:prstGeom>
          <a:noFill/>
        </p:spPr>
        <p:txBody>
          <a:bodyPr wrap="square" rtlCol="0">
            <a:spAutoFit/>
          </a:bodyPr>
          <a:lstStyle/>
          <a:p>
            <a:pPr algn="ctr"/>
            <a:r>
              <a:rPr lang="zh-CN" altLang="en-US" dirty="0">
                <a:solidFill>
                  <a:schemeClr val="bg1"/>
                </a:solidFill>
                <a:latin typeface="字魂59号-创粗黑" panose="00000500000000000000" pitchFamily="2" charset="-122"/>
                <a:ea typeface="字魂59号-创粗黑" panose="00000500000000000000" pitchFamily="2" charset="-122"/>
              </a:rPr>
              <a:t>输入文字</a:t>
            </a:r>
          </a:p>
        </p:txBody>
      </p:sp>
      <p:cxnSp>
        <p:nvCxnSpPr>
          <p:cNvPr id="18" name="直接连接符 17">
            <a:extLst>
              <a:ext uri="{FF2B5EF4-FFF2-40B4-BE49-F238E27FC236}">
                <a16:creationId xmlns:a16="http://schemas.microsoft.com/office/drawing/2014/main" id="{615EE0FC-A087-4669-AEF1-7373251E1575}"/>
              </a:ext>
            </a:extLst>
          </p:cNvPr>
          <p:cNvCxnSpPr/>
          <p:nvPr/>
        </p:nvCxnSpPr>
        <p:spPr>
          <a:xfrm>
            <a:off x="7401754" y="4743085"/>
            <a:ext cx="360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AED70D9A-B579-47A6-B14C-6B3606A8012E}"/>
              </a:ext>
            </a:extLst>
          </p:cNvPr>
          <p:cNvSpPr txBox="1"/>
          <p:nvPr/>
        </p:nvSpPr>
        <p:spPr>
          <a:xfrm>
            <a:off x="6396770" y="4997632"/>
            <a:ext cx="2412614" cy="923330"/>
          </a:xfrm>
          <a:prstGeom prst="rect">
            <a:avLst/>
          </a:prstGeom>
          <a:noFill/>
        </p:spPr>
        <p:txBody>
          <a:bodyPr wrap="square" rtlCol="0">
            <a:spAutoFit/>
          </a:bodyPr>
          <a:lstStyle/>
          <a:p>
            <a:r>
              <a:rPr lang="zh-CN" altLang="en-US" dirty="0">
                <a:solidFill>
                  <a:schemeClr val="bg1">
                    <a:lumMod val="9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p>
        </p:txBody>
      </p:sp>
      <p:sp>
        <p:nvSpPr>
          <p:cNvPr id="20" name="文本框 19">
            <a:extLst>
              <a:ext uri="{FF2B5EF4-FFF2-40B4-BE49-F238E27FC236}">
                <a16:creationId xmlns:a16="http://schemas.microsoft.com/office/drawing/2014/main" id="{038D1849-B809-4EC7-BB39-E2398C50878E}"/>
              </a:ext>
            </a:extLst>
          </p:cNvPr>
          <p:cNvSpPr txBox="1"/>
          <p:nvPr/>
        </p:nvSpPr>
        <p:spPr>
          <a:xfrm>
            <a:off x="9760457" y="4351675"/>
            <a:ext cx="1371600"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输入文字</a:t>
            </a:r>
          </a:p>
        </p:txBody>
      </p:sp>
      <p:cxnSp>
        <p:nvCxnSpPr>
          <p:cNvPr id="21" name="直接连接符 20">
            <a:extLst>
              <a:ext uri="{FF2B5EF4-FFF2-40B4-BE49-F238E27FC236}">
                <a16:creationId xmlns:a16="http://schemas.microsoft.com/office/drawing/2014/main" id="{5FB49C87-38B0-4222-9FD1-74499E5C7F81}"/>
              </a:ext>
            </a:extLst>
          </p:cNvPr>
          <p:cNvCxnSpPr/>
          <p:nvPr/>
        </p:nvCxnSpPr>
        <p:spPr>
          <a:xfrm>
            <a:off x="10262519" y="4743085"/>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9841FC1F-547D-470E-8B29-C091ECD71F78}"/>
              </a:ext>
            </a:extLst>
          </p:cNvPr>
          <p:cNvSpPr txBox="1"/>
          <p:nvPr/>
        </p:nvSpPr>
        <p:spPr>
          <a:xfrm>
            <a:off x="9257535" y="4997632"/>
            <a:ext cx="2412614" cy="923330"/>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a:t>
            </a:r>
          </a:p>
        </p:txBody>
      </p:sp>
      <p:grpSp>
        <p:nvGrpSpPr>
          <p:cNvPr id="27" name="组合 26">
            <a:extLst>
              <a:ext uri="{FF2B5EF4-FFF2-40B4-BE49-F238E27FC236}">
                <a16:creationId xmlns:a16="http://schemas.microsoft.com/office/drawing/2014/main" id="{14C83824-F0D6-41F9-AD28-5EE8221701B2}"/>
              </a:ext>
            </a:extLst>
          </p:cNvPr>
          <p:cNvGrpSpPr/>
          <p:nvPr/>
        </p:nvGrpSpPr>
        <p:grpSpPr>
          <a:xfrm>
            <a:off x="355785" y="208761"/>
            <a:ext cx="3571159" cy="837925"/>
            <a:chOff x="355785" y="208761"/>
            <a:chExt cx="3571159" cy="837925"/>
          </a:xfrm>
        </p:grpSpPr>
        <p:sp>
          <p:nvSpPr>
            <p:cNvPr id="28" name="文本框 27">
              <a:extLst>
                <a:ext uri="{FF2B5EF4-FFF2-40B4-BE49-F238E27FC236}">
                  <a16:creationId xmlns:a16="http://schemas.microsoft.com/office/drawing/2014/main" id="{25CF6B35-6016-46D2-8ACA-7E2A9F9DE495}"/>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年中工作概述</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29" name="矩形 28">
              <a:extLst>
                <a:ext uri="{FF2B5EF4-FFF2-40B4-BE49-F238E27FC236}">
                  <a16:creationId xmlns:a16="http://schemas.microsoft.com/office/drawing/2014/main" id="{28920994-E522-4CE8-AE78-6BC8006BBDD7}"/>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30" name="直接连接符 29">
              <a:extLst>
                <a:ext uri="{FF2B5EF4-FFF2-40B4-BE49-F238E27FC236}">
                  <a16:creationId xmlns:a16="http://schemas.microsoft.com/office/drawing/2014/main" id="{0F474F21-7746-4179-B013-07413023FDC8}"/>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1" name="图片 30" descr="图片包含 标牌, 物体&#10;&#10;描述已自动生成">
              <a:extLst>
                <a:ext uri="{FF2B5EF4-FFF2-40B4-BE49-F238E27FC236}">
                  <a16:creationId xmlns:a16="http://schemas.microsoft.com/office/drawing/2014/main" id="{F7FAB0C9-D9FA-401A-938D-05F7777AC8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
        <p:nvSpPr>
          <p:cNvPr id="32" name="椭圆 31">
            <a:extLst>
              <a:ext uri="{FF2B5EF4-FFF2-40B4-BE49-F238E27FC236}">
                <a16:creationId xmlns:a16="http://schemas.microsoft.com/office/drawing/2014/main" id="{5CCC4248-56FA-438E-9598-152C0E89878B}"/>
              </a:ext>
            </a:extLst>
          </p:cNvPr>
          <p:cNvSpPr/>
          <p:nvPr/>
        </p:nvSpPr>
        <p:spPr>
          <a:xfrm rot="10800000" flipV="1">
            <a:off x="883838" y="2099419"/>
            <a:ext cx="1973887" cy="1973887"/>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3" name="椭圆 32">
            <a:extLst>
              <a:ext uri="{FF2B5EF4-FFF2-40B4-BE49-F238E27FC236}">
                <a16:creationId xmlns:a16="http://schemas.microsoft.com/office/drawing/2014/main" id="{C1A19BF3-1A03-4DAF-B409-49CD6E968A34}"/>
              </a:ext>
            </a:extLst>
          </p:cNvPr>
          <p:cNvSpPr/>
          <p:nvPr/>
        </p:nvSpPr>
        <p:spPr>
          <a:xfrm rot="16200000" flipV="1">
            <a:off x="3765926" y="2099419"/>
            <a:ext cx="1973887" cy="1973887"/>
          </a:xfrm>
          <a:prstGeom prst="ellipse">
            <a:avLst/>
          </a:prstGeom>
          <a:blipFill dpi="0" rotWithShape="1">
            <a:blip r:embed="rId4" cstate="hqprint">
              <a:extLst>
                <a:ext uri="{28A0092B-C50C-407E-A947-70E740481C1C}">
                  <a14:useLocalDpi xmlns:a14="http://schemas.microsoft.com/office/drawing/2010/main" val="0"/>
                </a:ext>
              </a:extLst>
            </a:blip>
            <a:srcRect/>
            <a:stretch>
              <a:fillRect l="-23903" r="-23903"/>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4" name="椭圆 33">
            <a:extLst>
              <a:ext uri="{FF2B5EF4-FFF2-40B4-BE49-F238E27FC236}">
                <a16:creationId xmlns:a16="http://schemas.microsoft.com/office/drawing/2014/main" id="{593FE7CA-D9EB-4E5B-8E89-425D7BE6E92B}"/>
              </a:ext>
            </a:extLst>
          </p:cNvPr>
          <p:cNvSpPr/>
          <p:nvPr/>
        </p:nvSpPr>
        <p:spPr>
          <a:xfrm rot="16200000" flipV="1">
            <a:off x="6616133" y="2099419"/>
            <a:ext cx="1973887" cy="1973887"/>
          </a:xfrm>
          <a:prstGeom prst="ellipse">
            <a:avLst/>
          </a:prstGeom>
          <a:blipFill dpi="0" rotWithShape="1">
            <a:blip r:embed="rId5" cstate="hqprint">
              <a:extLst>
                <a:ext uri="{28A0092B-C50C-407E-A947-70E740481C1C}">
                  <a14:useLocalDpi xmlns:a14="http://schemas.microsoft.com/office/drawing/2010/main" val="0"/>
                </a:ext>
              </a:extLst>
            </a:blip>
            <a:srcRect/>
            <a:stretch>
              <a:fillRect l="-25000" r="-2500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5" name="椭圆 34">
            <a:extLst>
              <a:ext uri="{FF2B5EF4-FFF2-40B4-BE49-F238E27FC236}">
                <a16:creationId xmlns:a16="http://schemas.microsoft.com/office/drawing/2014/main" id="{16BEAE90-5012-49E6-938A-E93673623BB5}"/>
              </a:ext>
            </a:extLst>
          </p:cNvPr>
          <p:cNvSpPr/>
          <p:nvPr/>
        </p:nvSpPr>
        <p:spPr>
          <a:xfrm rot="16200000" flipV="1">
            <a:off x="9476898" y="2115087"/>
            <a:ext cx="1973887" cy="1973887"/>
          </a:xfrm>
          <a:prstGeom prst="ellipse">
            <a:avLst/>
          </a:prstGeom>
          <a:blipFill dpi="0" rotWithShape="1">
            <a:blip r:embed="rId6" cstate="hqprint">
              <a:extLst>
                <a:ext uri="{28A0092B-C50C-407E-A947-70E740481C1C}">
                  <a14:useLocalDpi xmlns:a14="http://schemas.microsoft.com/office/drawing/2010/main" val="0"/>
                </a:ext>
              </a:extLst>
            </a:blip>
            <a:srcRect/>
            <a:stretch>
              <a:fillRect l="-24941" r="-24941"/>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4025495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1000"/>
                                        <p:tgtEl>
                                          <p:spTgt spid="33"/>
                                        </p:tgtEl>
                                      </p:cBhvr>
                                    </p:animEffect>
                                    <p:anim calcmode="lin" valueType="num">
                                      <p:cBhvr>
                                        <p:cTn id="93" dur="1000" fill="hold"/>
                                        <p:tgtEl>
                                          <p:spTgt spid="33"/>
                                        </p:tgtEl>
                                        <p:attrNameLst>
                                          <p:attrName>ppt_x</p:attrName>
                                        </p:attrNameLst>
                                      </p:cBhvr>
                                      <p:tavLst>
                                        <p:tav tm="0">
                                          <p:val>
                                            <p:strVal val="#ppt_x"/>
                                          </p:val>
                                        </p:tav>
                                        <p:tav tm="100000">
                                          <p:val>
                                            <p:strVal val="#ppt_x"/>
                                          </p:val>
                                        </p:tav>
                                      </p:tavLst>
                                    </p:anim>
                                    <p:anim calcmode="lin" valueType="num">
                                      <p:cBhvr>
                                        <p:cTn id="94" dur="1000" fill="hold"/>
                                        <p:tgtEl>
                                          <p:spTgt spid="3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1000"/>
                                        <p:tgtEl>
                                          <p:spTgt spid="34"/>
                                        </p:tgtEl>
                                      </p:cBhvr>
                                    </p:animEffect>
                                    <p:anim calcmode="lin" valueType="num">
                                      <p:cBhvr>
                                        <p:cTn id="98" dur="1000" fill="hold"/>
                                        <p:tgtEl>
                                          <p:spTgt spid="34"/>
                                        </p:tgtEl>
                                        <p:attrNameLst>
                                          <p:attrName>ppt_x</p:attrName>
                                        </p:attrNameLst>
                                      </p:cBhvr>
                                      <p:tavLst>
                                        <p:tav tm="0">
                                          <p:val>
                                            <p:strVal val="#ppt_x"/>
                                          </p:val>
                                        </p:tav>
                                        <p:tav tm="100000">
                                          <p:val>
                                            <p:strVal val="#ppt_x"/>
                                          </p:val>
                                        </p:tav>
                                      </p:tavLst>
                                    </p:anim>
                                    <p:anim calcmode="lin" valueType="num">
                                      <p:cBhvr>
                                        <p:cTn id="99" dur="1000" fill="hold"/>
                                        <p:tgtEl>
                                          <p:spTgt spid="3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1" grpId="0"/>
      <p:bldP spid="13" grpId="0"/>
      <p:bldP spid="14" grpId="0"/>
      <p:bldP spid="16" grpId="0"/>
      <p:bldP spid="17" grpId="0"/>
      <p:bldP spid="19" grpId="0"/>
      <p:bldP spid="20" grpId="0"/>
      <p:bldP spid="22" grpId="0"/>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18F466A-C8AB-4ADB-B8F1-1AEB99F5E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921" y="2044746"/>
            <a:ext cx="3191986" cy="3126207"/>
          </a:xfrm>
          <a:prstGeom prst="rect">
            <a:avLst/>
          </a:prstGeom>
        </p:spPr>
      </p:pic>
      <p:sp>
        <p:nvSpPr>
          <p:cNvPr id="5" name="文本框 4"/>
          <p:cNvSpPr txBox="1"/>
          <p:nvPr/>
        </p:nvSpPr>
        <p:spPr>
          <a:xfrm>
            <a:off x="2138471" y="2430290"/>
            <a:ext cx="2394762" cy="2215991"/>
          </a:xfrm>
          <a:prstGeom prst="rect">
            <a:avLst/>
          </a:prstGeom>
          <a:noFill/>
        </p:spPr>
        <p:txBody>
          <a:bodyPr wrap="square" rtlCol="0">
            <a:spAutoFit/>
          </a:bodyPr>
          <a:lstStyle/>
          <a:p>
            <a:pPr algn="ctr"/>
            <a:r>
              <a:rPr lang="en-US" altLang="zh-CN" sz="13800" spc="80" dirty="0">
                <a:solidFill>
                  <a:schemeClr val="tx1">
                    <a:lumMod val="85000"/>
                    <a:lumOff val="15000"/>
                  </a:schemeClr>
                </a:solidFill>
                <a:latin typeface="字魂59号-创粗黑" panose="00000500000000000000" pitchFamily="2" charset="-122"/>
                <a:ea typeface="字魂59号-创粗黑" panose="00000500000000000000" pitchFamily="2" charset="-122"/>
                <a:cs typeface="Arial Unicode MS" panose="020B0604020202020204" pitchFamily="34" charset="-122"/>
              </a:rPr>
              <a:t>02</a:t>
            </a:r>
            <a:endParaRPr lang="zh-CN" altLang="en-US" sz="13800" spc="80" dirty="0">
              <a:solidFill>
                <a:schemeClr val="tx1">
                  <a:lumMod val="85000"/>
                  <a:lumOff val="15000"/>
                </a:schemeClr>
              </a:solidFill>
              <a:latin typeface="字魂59号-创粗黑" panose="00000500000000000000" pitchFamily="2" charset="-122"/>
              <a:ea typeface="字魂59号-创粗黑" panose="00000500000000000000" pitchFamily="2" charset="-122"/>
              <a:cs typeface="Arial Unicode MS" panose="020B0604020202020204" pitchFamily="34" charset="-122"/>
            </a:endParaRPr>
          </a:p>
        </p:txBody>
      </p:sp>
      <p:sp>
        <p:nvSpPr>
          <p:cNvPr id="16" name="文本框 15"/>
          <p:cNvSpPr txBox="1"/>
          <p:nvPr/>
        </p:nvSpPr>
        <p:spPr>
          <a:xfrm>
            <a:off x="6424550" y="2640983"/>
            <a:ext cx="4504706" cy="923330"/>
          </a:xfrm>
          <a:prstGeom prst="rect">
            <a:avLst/>
          </a:prstGeom>
          <a:noFill/>
        </p:spPr>
        <p:txBody>
          <a:bodyPr wrap="square" rtlCol="0">
            <a:spAutoFit/>
          </a:bodyPr>
          <a:lstStyle/>
          <a:p>
            <a:r>
              <a:rPr lang="zh-CN" altLang="en-US" sz="5400" dirty="0">
                <a:latin typeface="字魂59号-创粗黑" panose="00000500000000000000" pitchFamily="2" charset="-122"/>
                <a:ea typeface="字魂59号-创粗黑" panose="00000500000000000000" pitchFamily="2" charset="-122"/>
                <a:cs typeface="Gisha" panose="020B0502040204020203" pitchFamily="34" charset="-79"/>
              </a:rPr>
              <a:t>工作完成情况</a:t>
            </a:r>
            <a:endParaRPr lang="en-US" altLang="zh-CN" sz="5400" dirty="0">
              <a:latin typeface="字魂59号-创粗黑" panose="00000500000000000000" pitchFamily="2" charset="-122"/>
              <a:ea typeface="字魂59号-创粗黑" panose="00000500000000000000" pitchFamily="2" charset="-122"/>
              <a:cs typeface="Gisha" panose="020B0502040204020203" pitchFamily="34" charset="-79"/>
            </a:endParaRPr>
          </a:p>
        </p:txBody>
      </p:sp>
      <p:cxnSp>
        <p:nvCxnSpPr>
          <p:cNvPr id="27" name="直接连接符 26"/>
          <p:cNvCxnSpPr/>
          <p:nvPr/>
        </p:nvCxnSpPr>
        <p:spPr>
          <a:xfrm>
            <a:off x="6531429" y="3598353"/>
            <a:ext cx="684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531429" y="3825564"/>
            <a:ext cx="4292931" cy="646331"/>
          </a:xfrm>
          <a:prstGeom prst="rect">
            <a:avLst/>
          </a:prstGeom>
          <a:noFill/>
        </p:spPr>
        <p:txBody>
          <a:bodyPr wrap="square" rtlCol="0">
            <a:spAutoFit/>
          </a:bodyPr>
          <a:lstStyle/>
          <a:p>
            <a:r>
              <a:rPr lang="zh-CN" altLang="en-US" dirty="0">
                <a:latin typeface="字魂59号-创粗黑" panose="00000500000000000000" pitchFamily="2" charset="-122"/>
                <a:ea typeface="字魂59号-创粗黑" panose="00000500000000000000" pitchFamily="2" charset="-122"/>
              </a:rPr>
              <a:t>此处输入文字内容此处输入文字内容此处输入文字内容此处</a:t>
            </a:r>
            <a:endParaRPr lang="en-US" altLang="zh-CN" dirty="0">
              <a:latin typeface="字魂59号-创粗黑" panose="00000500000000000000" pitchFamily="2" charset="-122"/>
              <a:ea typeface="字魂59号-创粗黑" panose="00000500000000000000" pitchFamily="2" charset="-122"/>
            </a:endParaRPr>
          </a:p>
        </p:txBody>
      </p:sp>
      <p:sp>
        <p:nvSpPr>
          <p:cNvPr id="19" name="椭圆 18">
            <a:extLst>
              <a:ext uri="{FF2B5EF4-FFF2-40B4-BE49-F238E27FC236}">
                <a16:creationId xmlns:a16="http://schemas.microsoft.com/office/drawing/2014/main" id="{7F8C7843-760D-4A86-9D93-D53273768F18}"/>
              </a:ext>
            </a:extLst>
          </p:cNvPr>
          <p:cNvSpPr/>
          <p:nvPr/>
        </p:nvSpPr>
        <p:spPr>
          <a:xfrm rot="16200000" flipV="1">
            <a:off x="4244048" y="2423269"/>
            <a:ext cx="478522" cy="478522"/>
          </a:xfrm>
          <a:prstGeom prst="ellipse">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Tree>
    <p:extLst>
      <p:ext uri="{BB962C8B-B14F-4D97-AF65-F5344CB8AC3E}">
        <p14:creationId xmlns:p14="http://schemas.microsoft.com/office/powerpoint/2010/main" val="2271824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8"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27F2982-3DDF-4679-BB20-DC705BBCCDD5}"/>
              </a:ext>
            </a:extLst>
          </p:cNvPr>
          <p:cNvPicPr>
            <a:picLocks noChangeAspect="1"/>
          </p:cNvPicPr>
          <p:nvPr/>
        </p:nvPicPr>
        <p:blipFill rotWithShape="1">
          <a:blip r:embed="rId2">
            <a:extLst>
              <a:ext uri="{28A0092B-C50C-407E-A947-70E740481C1C}">
                <a14:useLocalDpi xmlns:a14="http://schemas.microsoft.com/office/drawing/2010/main" val="0"/>
              </a:ext>
            </a:extLst>
          </a:blip>
          <a:srcRect l="40" t="22263" r="-40" b="33459"/>
          <a:stretch/>
        </p:blipFill>
        <p:spPr>
          <a:xfrm>
            <a:off x="104775" y="1301373"/>
            <a:ext cx="11991975" cy="3349004"/>
          </a:xfrm>
          <a:prstGeom prst="rect">
            <a:avLst/>
          </a:prstGeom>
        </p:spPr>
      </p:pic>
      <p:sp>
        <p:nvSpPr>
          <p:cNvPr id="4" name="矩形 3">
            <a:extLst>
              <a:ext uri="{FF2B5EF4-FFF2-40B4-BE49-F238E27FC236}">
                <a16:creationId xmlns:a16="http://schemas.microsoft.com/office/drawing/2014/main" id="{D1EC8926-0023-4D7D-BBF3-B92DBE0FD979}"/>
              </a:ext>
            </a:extLst>
          </p:cNvPr>
          <p:cNvSpPr/>
          <p:nvPr/>
        </p:nvSpPr>
        <p:spPr>
          <a:xfrm>
            <a:off x="1045030" y="2795451"/>
            <a:ext cx="2808000" cy="348778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5" name="矩形 4">
            <a:extLst>
              <a:ext uri="{FF2B5EF4-FFF2-40B4-BE49-F238E27FC236}">
                <a16:creationId xmlns:a16="http://schemas.microsoft.com/office/drawing/2014/main" id="{B0981535-2790-4CDA-8D68-8CFA8678E7E6}"/>
              </a:ext>
            </a:extLst>
          </p:cNvPr>
          <p:cNvSpPr/>
          <p:nvPr/>
        </p:nvSpPr>
        <p:spPr>
          <a:xfrm>
            <a:off x="4698275" y="2795451"/>
            <a:ext cx="2808000" cy="3487783"/>
          </a:xfrm>
          <a:prstGeom prst="rect">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6" name="矩形 5">
            <a:extLst>
              <a:ext uri="{FF2B5EF4-FFF2-40B4-BE49-F238E27FC236}">
                <a16:creationId xmlns:a16="http://schemas.microsoft.com/office/drawing/2014/main" id="{E9D8A134-B6DD-473F-9125-5C98D76C50A0}"/>
              </a:ext>
            </a:extLst>
          </p:cNvPr>
          <p:cNvSpPr/>
          <p:nvPr/>
        </p:nvSpPr>
        <p:spPr>
          <a:xfrm>
            <a:off x="8416835" y="2795451"/>
            <a:ext cx="2808000" cy="348778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7" name="椭圆 6">
            <a:extLst>
              <a:ext uri="{FF2B5EF4-FFF2-40B4-BE49-F238E27FC236}">
                <a16:creationId xmlns:a16="http://schemas.microsoft.com/office/drawing/2014/main" id="{02A0AB64-07A3-4C72-880F-F56792208EF9}"/>
              </a:ext>
            </a:extLst>
          </p:cNvPr>
          <p:cNvSpPr/>
          <p:nvPr/>
        </p:nvSpPr>
        <p:spPr>
          <a:xfrm>
            <a:off x="1920240" y="3219992"/>
            <a:ext cx="914400" cy="881743"/>
          </a:xfrm>
          <a:prstGeom prst="ellipse">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latin typeface="字魂59号-创粗黑" panose="00000500000000000000" pitchFamily="2" charset="-122"/>
              <a:ea typeface="字魂59号-创粗黑" panose="00000500000000000000" pitchFamily="2" charset="-122"/>
            </a:endParaRPr>
          </a:p>
        </p:txBody>
      </p:sp>
      <p:sp>
        <p:nvSpPr>
          <p:cNvPr id="8" name="椭圆 7">
            <a:extLst>
              <a:ext uri="{FF2B5EF4-FFF2-40B4-BE49-F238E27FC236}">
                <a16:creationId xmlns:a16="http://schemas.microsoft.com/office/drawing/2014/main" id="{2F019459-F372-4B74-BF75-03FF04EF183B}"/>
              </a:ext>
            </a:extLst>
          </p:cNvPr>
          <p:cNvSpPr/>
          <p:nvPr/>
        </p:nvSpPr>
        <p:spPr>
          <a:xfrm>
            <a:off x="9357360" y="3219992"/>
            <a:ext cx="914400" cy="881743"/>
          </a:xfrm>
          <a:prstGeom prst="ellipse">
            <a:avLst/>
          </a:prstGeom>
          <a:solidFill>
            <a:srgbClr val="A70D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9" name="椭圆 8">
            <a:extLst>
              <a:ext uri="{FF2B5EF4-FFF2-40B4-BE49-F238E27FC236}">
                <a16:creationId xmlns:a16="http://schemas.microsoft.com/office/drawing/2014/main" id="{FEF151CC-7FA5-41C0-B8B5-97DFADE25685}"/>
              </a:ext>
            </a:extLst>
          </p:cNvPr>
          <p:cNvSpPr/>
          <p:nvPr/>
        </p:nvSpPr>
        <p:spPr>
          <a:xfrm>
            <a:off x="5638800" y="3219992"/>
            <a:ext cx="914400" cy="881743"/>
          </a:xfrm>
          <a:prstGeom prst="ellipse">
            <a:avLst/>
          </a:prstGeom>
          <a:solidFill>
            <a:srgbClr val="F4F5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10" name="矩形 9">
            <a:extLst>
              <a:ext uri="{FF2B5EF4-FFF2-40B4-BE49-F238E27FC236}">
                <a16:creationId xmlns:a16="http://schemas.microsoft.com/office/drawing/2014/main" id="{CBF92D3C-68DA-4112-AC8F-0D9BE094C720}"/>
              </a:ext>
            </a:extLst>
          </p:cNvPr>
          <p:cNvSpPr/>
          <p:nvPr/>
        </p:nvSpPr>
        <p:spPr>
          <a:xfrm>
            <a:off x="1940544" y="3399253"/>
            <a:ext cx="931666" cy="523220"/>
          </a:xfrm>
          <a:prstGeom prst="rect">
            <a:avLst/>
          </a:prstGeom>
        </p:spPr>
        <p:txBody>
          <a:bodyPr wrap="none">
            <a:spAutoFit/>
          </a:bodyPr>
          <a:lstStyle/>
          <a:p>
            <a:pPr algn="ctr"/>
            <a:r>
              <a:rPr lang="en-US" altLang="zh-CN" sz="2800" b="1" dirty="0">
                <a:solidFill>
                  <a:schemeClr val="bg1">
                    <a:lumMod val="95000"/>
                  </a:schemeClr>
                </a:solidFill>
                <a:latin typeface="字魂59号-创粗黑" panose="00000500000000000000" pitchFamily="2" charset="-122"/>
                <a:ea typeface="字魂59号-创粗黑" panose="00000500000000000000" pitchFamily="2" charset="-122"/>
              </a:rPr>
              <a:t>90%</a:t>
            </a:r>
            <a:endParaRPr lang="zh-CN" altLang="en-US" sz="2800" b="1" dirty="0">
              <a:solidFill>
                <a:schemeClr val="bg1">
                  <a:lumMod val="95000"/>
                </a:schemeClr>
              </a:solidFill>
              <a:latin typeface="字魂59号-创粗黑" panose="00000500000000000000" pitchFamily="2" charset="-122"/>
              <a:ea typeface="字魂59号-创粗黑" panose="00000500000000000000" pitchFamily="2" charset="-122"/>
            </a:endParaRPr>
          </a:p>
        </p:txBody>
      </p:sp>
      <p:sp>
        <p:nvSpPr>
          <p:cNvPr id="11" name="矩形 10">
            <a:extLst>
              <a:ext uri="{FF2B5EF4-FFF2-40B4-BE49-F238E27FC236}">
                <a16:creationId xmlns:a16="http://schemas.microsoft.com/office/drawing/2014/main" id="{17D43F09-1FD3-4754-AD8F-8B9DEC328B3E}"/>
              </a:ext>
            </a:extLst>
          </p:cNvPr>
          <p:cNvSpPr/>
          <p:nvPr/>
        </p:nvSpPr>
        <p:spPr>
          <a:xfrm>
            <a:off x="5662227" y="3399253"/>
            <a:ext cx="867546" cy="523220"/>
          </a:xfrm>
          <a:prstGeom prst="rect">
            <a:avLst/>
          </a:prstGeom>
        </p:spPr>
        <p:txBody>
          <a:bodyPr wrap="none">
            <a:spAutoFit/>
          </a:bodyPr>
          <a:lstStyle/>
          <a:p>
            <a:pPr algn="ctr"/>
            <a:r>
              <a:rPr lang="en-US" altLang="zh-CN" sz="2800" b="1" dirty="0">
                <a:latin typeface="字魂59号-创粗黑" panose="00000500000000000000" pitchFamily="2" charset="-122"/>
                <a:ea typeface="字魂59号-创粗黑" panose="00000500000000000000" pitchFamily="2" charset="-122"/>
              </a:rPr>
              <a:t>15%</a:t>
            </a:r>
            <a:endParaRPr lang="zh-CN" altLang="en-US" sz="2800" b="1" dirty="0">
              <a:latin typeface="字魂59号-创粗黑" panose="00000500000000000000" pitchFamily="2" charset="-122"/>
              <a:ea typeface="字魂59号-创粗黑" panose="00000500000000000000" pitchFamily="2" charset="-122"/>
            </a:endParaRPr>
          </a:p>
        </p:txBody>
      </p:sp>
      <p:sp>
        <p:nvSpPr>
          <p:cNvPr id="12" name="矩形 11">
            <a:extLst>
              <a:ext uri="{FF2B5EF4-FFF2-40B4-BE49-F238E27FC236}">
                <a16:creationId xmlns:a16="http://schemas.microsoft.com/office/drawing/2014/main" id="{9C7859E7-7D6E-4F8D-87BC-A85D3C3E1EF4}"/>
              </a:ext>
            </a:extLst>
          </p:cNvPr>
          <p:cNvSpPr/>
          <p:nvPr/>
        </p:nvSpPr>
        <p:spPr>
          <a:xfrm>
            <a:off x="9353536" y="3399253"/>
            <a:ext cx="922047" cy="523220"/>
          </a:xfrm>
          <a:prstGeom prst="rect">
            <a:avLst/>
          </a:prstGeom>
        </p:spPr>
        <p:txBody>
          <a:bodyPr wrap="none">
            <a:spAutoFit/>
          </a:bodyPr>
          <a:lstStyle/>
          <a:p>
            <a:pPr algn="ctr"/>
            <a:r>
              <a:rPr lang="en-US" altLang="zh-CN" sz="2800" b="1" dirty="0">
                <a:solidFill>
                  <a:schemeClr val="bg1">
                    <a:lumMod val="95000"/>
                  </a:schemeClr>
                </a:solidFill>
                <a:latin typeface="字魂59号-创粗黑" panose="00000500000000000000" pitchFamily="2" charset="-122"/>
                <a:ea typeface="字魂59号-创粗黑" panose="00000500000000000000" pitchFamily="2" charset="-122"/>
              </a:rPr>
              <a:t>55%</a:t>
            </a:r>
            <a:endParaRPr lang="zh-CN" altLang="en-US" sz="2800" b="1" dirty="0">
              <a:solidFill>
                <a:schemeClr val="bg1">
                  <a:lumMod val="95000"/>
                </a:schemeClr>
              </a:solidFill>
              <a:latin typeface="字魂59号-创粗黑" panose="00000500000000000000" pitchFamily="2" charset="-122"/>
              <a:ea typeface="字魂59号-创粗黑" panose="00000500000000000000" pitchFamily="2" charset="-122"/>
            </a:endParaRPr>
          </a:p>
        </p:txBody>
      </p:sp>
      <p:sp>
        <p:nvSpPr>
          <p:cNvPr id="13" name="文本框 12">
            <a:extLst>
              <a:ext uri="{FF2B5EF4-FFF2-40B4-BE49-F238E27FC236}">
                <a16:creationId xmlns:a16="http://schemas.microsoft.com/office/drawing/2014/main" id="{C8BA709C-19CB-464B-B70D-B034CDF5C891}"/>
              </a:ext>
            </a:extLst>
          </p:cNvPr>
          <p:cNvSpPr txBox="1"/>
          <p:nvPr/>
        </p:nvSpPr>
        <p:spPr>
          <a:xfrm>
            <a:off x="1737193" y="4356422"/>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14" name="矩形 13">
            <a:extLst>
              <a:ext uri="{FF2B5EF4-FFF2-40B4-BE49-F238E27FC236}">
                <a16:creationId xmlns:a16="http://schemas.microsoft.com/office/drawing/2014/main" id="{A004D7DF-C180-46B0-8DFE-10E43EF7236E}"/>
              </a:ext>
            </a:extLst>
          </p:cNvPr>
          <p:cNvSpPr/>
          <p:nvPr/>
        </p:nvSpPr>
        <p:spPr>
          <a:xfrm>
            <a:off x="1243698" y="4969020"/>
            <a:ext cx="2325356" cy="738664"/>
          </a:xfrm>
          <a:prstGeom prst="rect">
            <a:avLst/>
          </a:prstGeom>
        </p:spPr>
        <p:txBody>
          <a:bodyPr wrap="square">
            <a:spAutoFit/>
          </a:bodyPr>
          <a:lstStyle/>
          <a:p>
            <a:pPr algn="ct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15" name="直接连接符 14">
            <a:extLst>
              <a:ext uri="{FF2B5EF4-FFF2-40B4-BE49-F238E27FC236}">
                <a16:creationId xmlns:a16="http://schemas.microsoft.com/office/drawing/2014/main" id="{BFC9AEEB-CED5-4426-8D3C-32F1520A926C}"/>
              </a:ext>
            </a:extLst>
          </p:cNvPr>
          <p:cNvCxnSpPr/>
          <p:nvPr/>
        </p:nvCxnSpPr>
        <p:spPr>
          <a:xfrm>
            <a:off x="2171314" y="4788798"/>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C7AF54DC-C000-4D75-BC24-B67457B09E6C}"/>
              </a:ext>
            </a:extLst>
          </p:cNvPr>
          <p:cNvSpPr txBox="1"/>
          <p:nvPr/>
        </p:nvSpPr>
        <p:spPr>
          <a:xfrm>
            <a:off x="5410903" y="4356422"/>
            <a:ext cx="1458851" cy="369332"/>
          </a:xfrm>
          <a:prstGeom prst="rect">
            <a:avLst/>
          </a:prstGeom>
          <a:noFill/>
        </p:spPr>
        <p:txBody>
          <a:bodyPr wrap="square" rtlCol="0">
            <a:spAutoFit/>
          </a:bodyPr>
          <a:lstStyle/>
          <a:p>
            <a:r>
              <a:rPr lang="zh-CN" altLang="en-US" dirty="0">
                <a:solidFill>
                  <a:schemeClr val="bg1"/>
                </a:solidFill>
                <a:latin typeface="字魂59号-创粗黑" panose="00000500000000000000" pitchFamily="2" charset="-122"/>
                <a:ea typeface="字魂59号-创粗黑" panose="00000500000000000000" pitchFamily="2" charset="-122"/>
              </a:rPr>
              <a:t>请输入标题</a:t>
            </a:r>
          </a:p>
        </p:txBody>
      </p:sp>
      <p:sp>
        <p:nvSpPr>
          <p:cNvPr id="17" name="矩形 16">
            <a:extLst>
              <a:ext uri="{FF2B5EF4-FFF2-40B4-BE49-F238E27FC236}">
                <a16:creationId xmlns:a16="http://schemas.microsoft.com/office/drawing/2014/main" id="{73F0F1BE-A46C-4D0B-B577-FA377FD766EF}"/>
              </a:ext>
            </a:extLst>
          </p:cNvPr>
          <p:cNvSpPr/>
          <p:nvPr/>
        </p:nvSpPr>
        <p:spPr>
          <a:xfrm>
            <a:off x="4917408" y="4969020"/>
            <a:ext cx="2325356" cy="738664"/>
          </a:xfrm>
          <a:prstGeom prst="rect">
            <a:avLst/>
          </a:prstGeom>
        </p:spPr>
        <p:txBody>
          <a:bodyPr wrap="square">
            <a:spAutoFit/>
          </a:bodyPr>
          <a:lstStyle/>
          <a:p>
            <a:pPr algn="ctr"/>
            <a:r>
              <a:rPr lang="zh-CN" altLang="en-US" sz="1400" dirty="0">
                <a:solidFill>
                  <a:schemeClr val="bg1"/>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bg1"/>
              </a:solidFill>
              <a:latin typeface="字魂59号-创粗黑" panose="00000500000000000000" pitchFamily="2" charset="-122"/>
              <a:ea typeface="字魂59号-创粗黑" panose="00000500000000000000" pitchFamily="2" charset="-122"/>
            </a:endParaRPr>
          </a:p>
        </p:txBody>
      </p:sp>
      <p:cxnSp>
        <p:nvCxnSpPr>
          <p:cNvPr id="18" name="直接连接符 17">
            <a:extLst>
              <a:ext uri="{FF2B5EF4-FFF2-40B4-BE49-F238E27FC236}">
                <a16:creationId xmlns:a16="http://schemas.microsoft.com/office/drawing/2014/main" id="{ABC7BD99-EF39-4D2B-B3BE-DD044997FEE5}"/>
              </a:ext>
            </a:extLst>
          </p:cNvPr>
          <p:cNvCxnSpPr/>
          <p:nvPr/>
        </p:nvCxnSpPr>
        <p:spPr>
          <a:xfrm>
            <a:off x="5845024" y="4788798"/>
            <a:ext cx="360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E1DB359E-15C6-4137-8375-2C1E8ED85052}"/>
              </a:ext>
            </a:extLst>
          </p:cNvPr>
          <p:cNvSpPr txBox="1"/>
          <p:nvPr/>
        </p:nvSpPr>
        <p:spPr>
          <a:xfrm>
            <a:off x="9125150" y="4356422"/>
            <a:ext cx="1458851" cy="369332"/>
          </a:xfrm>
          <a:prstGeom prst="rect">
            <a:avLst/>
          </a:prstGeom>
          <a:noFill/>
        </p:spPr>
        <p:txBody>
          <a:bodyPr wrap="square" rtlCol="0">
            <a:spAutoFit/>
          </a:bodyPr>
          <a:lstStyle/>
          <a:p>
            <a:r>
              <a:rPr lang="zh-CN" altLang="en-US" dirty="0">
                <a:solidFill>
                  <a:schemeClr val="tx1">
                    <a:lumMod val="85000"/>
                    <a:lumOff val="15000"/>
                  </a:schemeClr>
                </a:solidFill>
                <a:latin typeface="字魂59号-创粗黑" panose="00000500000000000000" pitchFamily="2" charset="-122"/>
                <a:ea typeface="字魂59号-创粗黑" panose="00000500000000000000" pitchFamily="2" charset="-122"/>
              </a:rPr>
              <a:t>请输入标题</a:t>
            </a:r>
          </a:p>
        </p:txBody>
      </p:sp>
      <p:sp>
        <p:nvSpPr>
          <p:cNvPr id="20" name="矩形 19">
            <a:extLst>
              <a:ext uri="{FF2B5EF4-FFF2-40B4-BE49-F238E27FC236}">
                <a16:creationId xmlns:a16="http://schemas.microsoft.com/office/drawing/2014/main" id="{0DC48F54-E6B8-4DB2-B6BE-907163375DFF}"/>
              </a:ext>
            </a:extLst>
          </p:cNvPr>
          <p:cNvSpPr/>
          <p:nvPr/>
        </p:nvSpPr>
        <p:spPr>
          <a:xfrm>
            <a:off x="8631655" y="4969020"/>
            <a:ext cx="2325356" cy="738664"/>
          </a:xfrm>
          <a:prstGeom prst="rect">
            <a:avLst/>
          </a:prstGeom>
        </p:spPr>
        <p:txBody>
          <a:bodyPr wrap="square">
            <a:spAutoFit/>
          </a:bodyPr>
          <a:lstStyle/>
          <a:p>
            <a:pPr algn="ctr"/>
            <a:r>
              <a:rPr lang="zh-CN" altLang="en-US" sz="1400" dirty="0">
                <a:solidFill>
                  <a:schemeClr val="tx1">
                    <a:lumMod val="85000"/>
                    <a:lumOff val="15000"/>
                  </a:schemeClr>
                </a:solidFill>
                <a:latin typeface="字魂59号-创粗黑" panose="00000500000000000000" pitchFamily="2" charset="-122"/>
                <a:ea typeface="字魂59号-创粗黑" panose="00000500000000000000" pitchFamily="2" charset="-122"/>
              </a:rPr>
              <a:t>此处输入文字内容此处输入文字内容此处输入文字内容此处输入文字内容</a:t>
            </a:r>
            <a:endParaRPr lang="en-US" altLang="zh-CN" sz="1400" dirty="0">
              <a:solidFill>
                <a:schemeClr val="tx1">
                  <a:lumMod val="85000"/>
                  <a:lumOff val="15000"/>
                </a:schemeClr>
              </a:solidFill>
              <a:latin typeface="字魂59号-创粗黑" panose="00000500000000000000" pitchFamily="2" charset="-122"/>
              <a:ea typeface="字魂59号-创粗黑" panose="00000500000000000000" pitchFamily="2" charset="-122"/>
            </a:endParaRPr>
          </a:p>
        </p:txBody>
      </p:sp>
      <p:cxnSp>
        <p:nvCxnSpPr>
          <p:cNvPr id="21" name="直接连接符 20">
            <a:extLst>
              <a:ext uri="{FF2B5EF4-FFF2-40B4-BE49-F238E27FC236}">
                <a16:creationId xmlns:a16="http://schemas.microsoft.com/office/drawing/2014/main" id="{59EA07FE-7363-4931-B27F-CBB014E8DD84}"/>
              </a:ext>
            </a:extLst>
          </p:cNvPr>
          <p:cNvCxnSpPr/>
          <p:nvPr/>
        </p:nvCxnSpPr>
        <p:spPr>
          <a:xfrm>
            <a:off x="9559271" y="4788798"/>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EF48FE68-952F-40DD-AFBF-B7942A59E9FE}"/>
              </a:ext>
            </a:extLst>
          </p:cNvPr>
          <p:cNvGrpSpPr/>
          <p:nvPr/>
        </p:nvGrpSpPr>
        <p:grpSpPr>
          <a:xfrm>
            <a:off x="355785" y="208761"/>
            <a:ext cx="3571159" cy="837925"/>
            <a:chOff x="355785" y="208761"/>
            <a:chExt cx="3571159" cy="837925"/>
          </a:xfrm>
        </p:grpSpPr>
        <p:sp>
          <p:nvSpPr>
            <p:cNvPr id="23" name="文本框 22">
              <a:extLst>
                <a:ext uri="{FF2B5EF4-FFF2-40B4-BE49-F238E27FC236}">
                  <a16:creationId xmlns:a16="http://schemas.microsoft.com/office/drawing/2014/main" id="{C88D2B18-8390-4929-AC9D-0D2C7CDB294E}"/>
                </a:ext>
              </a:extLst>
            </p:cNvPr>
            <p:cNvSpPr txBox="1"/>
            <p:nvPr/>
          </p:nvSpPr>
          <p:spPr>
            <a:xfrm>
              <a:off x="1468752" y="208761"/>
              <a:ext cx="2458192" cy="461665"/>
            </a:xfrm>
            <a:prstGeom prst="rect">
              <a:avLst/>
            </a:prstGeom>
            <a:noFill/>
          </p:spPr>
          <p:txBody>
            <a:bodyPr wrap="square" rtlCol="0">
              <a:spAutoFit/>
            </a:bodyPr>
            <a:lstStyle/>
            <a:p>
              <a:r>
                <a:rPr lang="zh-CN" altLang="en-US" sz="2400" dirty="0">
                  <a:latin typeface="字魂59号-创粗黑" panose="00000500000000000000" pitchFamily="2" charset="-122"/>
                  <a:ea typeface="字魂59号-创粗黑" panose="00000500000000000000" pitchFamily="2" charset="-122"/>
                  <a:cs typeface="Gisha" panose="020B0502040204020203" pitchFamily="34" charset="-79"/>
                </a:rPr>
                <a:t>工作完成情况</a:t>
              </a:r>
              <a:endParaRPr lang="en-US" altLang="zh-CN" sz="2400" dirty="0">
                <a:latin typeface="字魂59号-创粗黑" panose="00000500000000000000" pitchFamily="2" charset="-122"/>
                <a:ea typeface="字魂59号-创粗黑" panose="00000500000000000000" pitchFamily="2" charset="-122"/>
                <a:cs typeface="Gisha" panose="020B0502040204020203" pitchFamily="34" charset="-79"/>
              </a:endParaRPr>
            </a:p>
          </p:txBody>
        </p:sp>
        <p:sp>
          <p:nvSpPr>
            <p:cNvPr id="24" name="矩形 23">
              <a:extLst>
                <a:ext uri="{FF2B5EF4-FFF2-40B4-BE49-F238E27FC236}">
                  <a16:creationId xmlns:a16="http://schemas.microsoft.com/office/drawing/2014/main" id="{22F775F3-5F55-4554-A195-68F827002792}"/>
                </a:ext>
              </a:extLst>
            </p:cNvPr>
            <p:cNvSpPr/>
            <p:nvPr/>
          </p:nvSpPr>
          <p:spPr>
            <a:xfrm>
              <a:off x="1468752" y="677354"/>
              <a:ext cx="1979581" cy="369332"/>
            </a:xfrm>
            <a:prstGeom prst="rect">
              <a:avLst/>
            </a:prstGeom>
          </p:spPr>
          <p:txBody>
            <a:bodyPr wrap="none">
              <a:spAutoFit/>
            </a:bodyPr>
            <a:lstStyle/>
            <a:p>
              <a:r>
                <a:rPr lang="en-US" altLang="zh-CN" dirty="0">
                  <a:latin typeface="字魂59号-创粗黑" panose="00000500000000000000" pitchFamily="2" charset="-122"/>
                  <a:ea typeface="字魂59号-创粗黑" panose="00000500000000000000" pitchFamily="2" charset="-122"/>
                </a:rPr>
                <a:t>About the program</a:t>
              </a:r>
              <a:endParaRPr lang="zh-CN" altLang="en-US" dirty="0">
                <a:latin typeface="字魂59号-创粗黑" panose="00000500000000000000" pitchFamily="2" charset="-122"/>
                <a:ea typeface="字魂59号-创粗黑" panose="00000500000000000000" pitchFamily="2" charset="-122"/>
              </a:endParaRPr>
            </a:p>
          </p:txBody>
        </p:sp>
        <p:cxnSp>
          <p:nvCxnSpPr>
            <p:cNvPr id="25" name="直接连接符 24">
              <a:extLst>
                <a:ext uri="{FF2B5EF4-FFF2-40B4-BE49-F238E27FC236}">
                  <a16:creationId xmlns:a16="http://schemas.microsoft.com/office/drawing/2014/main" id="{0FC945BE-51FB-4D9B-A931-384CB7792128}"/>
                </a:ext>
              </a:extLst>
            </p:cNvPr>
            <p:cNvCxnSpPr/>
            <p:nvPr/>
          </p:nvCxnSpPr>
          <p:spPr>
            <a:xfrm>
              <a:off x="1595079" y="675661"/>
              <a:ext cx="36000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6" name="图片 25" descr="图片包含 标牌, 物体&#10;&#10;描述已自动生成">
              <a:extLst>
                <a:ext uri="{FF2B5EF4-FFF2-40B4-BE49-F238E27FC236}">
                  <a16:creationId xmlns:a16="http://schemas.microsoft.com/office/drawing/2014/main" id="{338A7811-2093-4982-91E7-F0CB7F305F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5785" y="332948"/>
              <a:ext cx="1112967" cy="674956"/>
            </a:xfrm>
            <a:prstGeom prst="rect">
              <a:avLst/>
            </a:prstGeom>
          </p:spPr>
        </p:pic>
      </p:grpSp>
    </p:spTree>
    <p:extLst>
      <p:ext uri="{BB962C8B-B14F-4D97-AF65-F5344CB8AC3E}">
        <p14:creationId xmlns:p14="http://schemas.microsoft.com/office/powerpoint/2010/main" val="2574373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p:bldP spid="16" grpId="0"/>
      <p:bldP spid="17"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通用产品介绍"/>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4096</TotalTime>
  <Words>1647</Words>
  <Application>Microsoft Office PowerPoint</Application>
  <PresentationFormat>宽屏</PresentationFormat>
  <Paragraphs>209</Paragraphs>
  <Slides>25</Slides>
  <Notes>2</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Aharoni</vt:lpstr>
      <vt:lpstr>Arial Unicode MS</vt:lpstr>
      <vt:lpstr>Gill Sans</vt:lpstr>
      <vt:lpstr>Gisha</vt:lpstr>
      <vt:lpstr>Lato Regular</vt:lpstr>
      <vt:lpstr>League Gothic Regular</vt:lpstr>
      <vt:lpstr>宋体</vt:lpstr>
      <vt:lpstr>字魂59号-创粗黑</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通用产品介绍</dc:title>
  <dc:creator>衡 李</dc:creator>
  <cp:lastModifiedBy>Administrator</cp:lastModifiedBy>
  <cp:revision>225</cp:revision>
  <dcterms:created xsi:type="dcterms:W3CDTF">2019-02-25T05:30:11Z</dcterms:created>
  <dcterms:modified xsi:type="dcterms:W3CDTF">2019-09-07T11:44:28Z</dcterms:modified>
</cp:coreProperties>
</file>