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85" r:id="rId4"/>
    <p:sldId id="259" r:id="rId5"/>
    <p:sldId id="260" r:id="rId6"/>
    <p:sldId id="261" r:id="rId7"/>
    <p:sldId id="262" r:id="rId8"/>
    <p:sldId id="263" r:id="rId9"/>
    <p:sldId id="264" r:id="rId10"/>
    <p:sldId id="265" r:id="rId11"/>
    <p:sldId id="266" r:id="rId12"/>
    <p:sldId id="267" r:id="rId13"/>
    <p:sldId id="268" r:id="rId14"/>
    <p:sldId id="286" r:id="rId15"/>
    <p:sldId id="269" r:id="rId16"/>
    <p:sldId id="270" r:id="rId17"/>
    <p:sldId id="271" r:id="rId18"/>
    <p:sldId id="272" r:id="rId19"/>
    <p:sldId id="275" r:id="rId20"/>
    <p:sldId id="287" r:id="rId21"/>
    <p:sldId id="274" r:id="rId22"/>
    <p:sldId id="273"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Impact" panose="020B0806030902050204" pitchFamily="34" charset="0"/>
      <p:regular r:id="rId30"/>
    </p:embeddedFont>
    <p:embeddedFont>
      <p:font typeface="微软雅黑" panose="020B0503020204020204" pitchFamily="34" charset="-122"/>
      <p:regular r:id="rId31"/>
      <p:bold r:id="rId32"/>
    </p:embeddedFont>
    <p:embeddedFont>
      <p:font typeface="Calibri Light" panose="020F0302020204030204" pitchFamily="34" charset="0"/>
      <p:regular r:id="rId33"/>
      <p:italic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59"/>
    <a:srgbClr val="F4A4A2"/>
    <a:srgbClr val="1D1913"/>
    <a:srgbClr val="262626"/>
    <a:srgbClr val="163152"/>
    <a:srgbClr val="404040"/>
    <a:srgbClr val="A6A6A6"/>
    <a:srgbClr val="F7FAFD"/>
    <a:srgbClr val="E0E0E0"/>
    <a:srgbClr val="102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4" autoAdjust="0"/>
    <p:restoredTop sz="94660"/>
  </p:normalViewPr>
  <p:slideViewPr>
    <p:cSldViewPr snapToGrid="0" showGuides="1">
      <p:cViewPr varScale="1">
        <p:scale>
          <a:sx n="75" d="100"/>
          <a:sy n="75" d="100"/>
        </p:scale>
        <p:origin x="822" y="72"/>
      </p:cViewPr>
      <p:guideLst>
        <p:guide orient="horz" pos="227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767314621947"/>
          <c:y val="6.1498259603655382E-2"/>
          <c:w val="0.72395629681419971"/>
          <c:h val="0.87700348079268919"/>
        </c:manualLayout>
      </c:layout>
      <c:doughnutChart>
        <c:varyColors val="1"/>
        <c:ser>
          <c:idx val="0"/>
          <c:order val="0"/>
          <c:tx>
            <c:strRef>
              <c:f>Sheet1!$B$1</c:f>
              <c:strCache>
                <c:ptCount val="1"/>
                <c:pt idx="0">
                  <c:v>销售额</c:v>
                </c:pt>
              </c:strCache>
            </c:strRef>
          </c:tx>
          <c:spPr>
            <a:ln>
              <a:noFill/>
            </a:ln>
          </c:spPr>
          <c:dPt>
            <c:idx val="0"/>
            <c:bubble3D val="0"/>
            <c:spPr>
              <a:solidFill>
                <a:srgbClr val="EB5E59"/>
              </a:solidFill>
              <a:ln w="19050">
                <a:noFill/>
              </a:ln>
              <a:effectLst/>
            </c:spPr>
            <c:extLst xmlns:c16r2="http://schemas.microsoft.com/office/drawing/2015/06/chart">
              <c:ext xmlns:c16="http://schemas.microsoft.com/office/drawing/2014/chart" uri="{C3380CC4-5D6E-409C-BE32-E72D297353CC}">
                <c16:uniqueId val="{00000001-FB48-4C81-BB3D-A0CD0EEED1EC}"/>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FB48-4C81-BB3D-A0CD0EEED1EC}"/>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FB48-4C81-BB3D-A0CD0EEED1EC}"/>
              </c:ext>
            </c:extLst>
          </c:dPt>
          <c:dPt>
            <c:idx val="3"/>
            <c:bubble3D val="0"/>
            <c:spPr>
              <a:noFill/>
              <a:ln w="19050">
                <a:noFill/>
              </a:ln>
              <a:effectLst/>
            </c:spPr>
            <c:extLst xmlns:c16r2="http://schemas.microsoft.com/office/drawing/2015/06/chart">
              <c:ext xmlns:c16="http://schemas.microsoft.com/office/drawing/2014/chart" uri="{C3380CC4-5D6E-409C-BE32-E72D297353CC}">
                <c16:uniqueId val="{00000007-FB48-4C81-BB3D-A0CD0EEED1EC}"/>
              </c:ext>
            </c:extLst>
          </c:dPt>
          <c:cat>
            <c:strRef>
              <c:f>Sheet1!$A$2:$A$5</c:f>
              <c:strCache>
                <c:ptCount val="4"/>
                <c:pt idx="0">
                  <c:v>第一季度</c:v>
                </c:pt>
                <c:pt idx="3">
                  <c:v>第四季度</c:v>
                </c:pt>
              </c:strCache>
            </c:strRef>
          </c:cat>
          <c:val>
            <c:numRef>
              <c:f>Sheet1!$B$2:$B$5</c:f>
              <c:numCache>
                <c:formatCode>General</c:formatCode>
                <c:ptCount val="4"/>
                <c:pt idx="0">
                  <c:v>60</c:v>
                </c:pt>
                <c:pt idx="3">
                  <c:v>40</c:v>
                </c:pt>
              </c:numCache>
            </c:numRef>
          </c:val>
          <c:extLst xmlns:c16r2="http://schemas.microsoft.com/office/drawing/2015/06/chart">
            <c:ext xmlns:c16="http://schemas.microsoft.com/office/drawing/2014/chart" uri="{C3380CC4-5D6E-409C-BE32-E72D297353CC}">
              <c16:uniqueId val="{00000008-FB48-4C81-BB3D-A0CD0EEED1E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1">
                  <a:lumMod val="85000"/>
                  <a:lumOff val="15000"/>
                </a:schemeClr>
              </a:solidFill>
              <a:ln w="19050">
                <a:noFill/>
              </a:ln>
              <a:effectLst/>
            </c:spPr>
            <c:extLst xmlns:c16r2="http://schemas.microsoft.com/office/drawing/2015/06/chart">
              <c:ext xmlns:c16="http://schemas.microsoft.com/office/drawing/2014/chart" uri="{C3380CC4-5D6E-409C-BE32-E72D297353CC}">
                <c16:uniqueId val="{00000001-9302-4B8F-871B-B5025DF11137}"/>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9302-4B8F-871B-B5025DF11137}"/>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9302-4B8F-871B-B5025DF11137}"/>
              </c:ext>
            </c:extLst>
          </c:dPt>
          <c:dPt>
            <c:idx val="3"/>
            <c:bubble3D val="0"/>
            <c:spPr>
              <a:noFill/>
              <a:ln w="19050">
                <a:noFill/>
              </a:ln>
              <a:effectLst/>
            </c:spPr>
            <c:extLst xmlns:c16r2="http://schemas.microsoft.com/office/drawing/2015/06/chart">
              <c:ext xmlns:c16="http://schemas.microsoft.com/office/drawing/2014/chart" uri="{C3380CC4-5D6E-409C-BE32-E72D297353CC}">
                <c16:uniqueId val="{00000007-9302-4B8F-871B-B5025DF11137}"/>
              </c:ext>
            </c:extLst>
          </c:dPt>
          <c:cat>
            <c:strRef>
              <c:f>Sheet1!$A$2:$A$5</c:f>
              <c:strCache>
                <c:ptCount val="4"/>
                <c:pt idx="0">
                  <c:v>第一季度</c:v>
                </c:pt>
                <c:pt idx="3">
                  <c:v>第四季度</c:v>
                </c:pt>
              </c:strCache>
            </c:strRef>
          </c:cat>
          <c:val>
            <c:numRef>
              <c:f>Sheet1!$B$2:$B$5</c:f>
              <c:numCache>
                <c:formatCode>General</c:formatCode>
                <c:ptCount val="4"/>
                <c:pt idx="0">
                  <c:v>72</c:v>
                </c:pt>
                <c:pt idx="3">
                  <c:v>28</c:v>
                </c:pt>
              </c:numCache>
            </c:numRef>
          </c:val>
          <c:extLst xmlns:c16r2="http://schemas.microsoft.com/office/drawing/2015/06/chart">
            <c:ext xmlns:c16="http://schemas.microsoft.com/office/drawing/2014/chart" uri="{C3380CC4-5D6E-409C-BE32-E72D297353CC}">
              <c16:uniqueId val="{00000008-9302-4B8F-871B-B5025DF1113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1">
                  <a:lumMod val="65000"/>
                  <a:lumOff val="35000"/>
                </a:schemeClr>
              </a:solidFill>
              <a:ln w="19050">
                <a:noFill/>
              </a:ln>
              <a:effectLst/>
            </c:spPr>
            <c:extLst xmlns:c16r2="http://schemas.microsoft.com/office/drawing/2015/06/chart">
              <c:ext xmlns:c16="http://schemas.microsoft.com/office/drawing/2014/chart" uri="{C3380CC4-5D6E-409C-BE32-E72D297353CC}">
                <c16:uniqueId val="{00000001-BBC9-4498-BF90-7D5528CF7CF6}"/>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BBC9-4498-BF90-7D5528CF7CF6}"/>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BBC9-4498-BF90-7D5528CF7CF6}"/>
              </c:ext>
            </c:extLst>
          </c:dPt>
          <c:dPt>
            <c:idx val="3"/>
            <c:bubble3D val="0"/>
            <c:spPr>
              <a:noFill/>
              <a:ln w="19050">
                <a:noFill/>
              </a:ln>
              <a:effectLst/>
            </c:spPr>
            <c:extLst xmlns:c16r2="http://schemas.microsoft.com/office/drawing/2015/06/chart">
              <c:ext xmlns:c16="http://schemas.microsoft.com/office/drawing/2014/chart" uri="{C3380CC4-5D6E-409C-BE32-E72D297353CC}">
                <c16:uniqueId val="{00000007-BBC9-4498-BF90-7D5528CF7CF6}"/>
              </c:ext>
            </c:extLst>
          </c:dPt>
          <c:cat>
            <c:strRef>
              <c:f>Sheet1!$A$2:$A$5</c:f>
              <c:strCache>
                <c:ptCount val="4"/>
                <c:pt idx="0">
                  <c:v>第一季度</c:v>
                </c:pt>
                <c:pt idx="3">
                  <c:v>第四季度</c:v>
                </c:pt>
              </c:strCache>
            </c:strRef>
          </c:cat>
          <c:val>
            <c:numRef>
              <c:f>Sheet1!$B$2:$B$5</c:f>
              <c:numCache>
                <c:formatCode>General</c:formatCode>
                <c:ptCount val="4"/>
                <c:pt idx="0">
                  <c:v>85</c:v>
                </c:pt>
                <c:pt idx="3">
                  <c:v>15</c:v>
                </c:pt>
              </c:numCache>
            </c:numRef>
          </c:val>
          <c:extLst xmlns:c16r2="http://schemas.microsoft.com/office/drawing/2015/06/chart">
            <c:ext xmlns:c16="http://schemas.microsoft.com/office/drawing/2014/chart" uri="{C3380CC4-5D6E-409C-BE32-E72D297353CC}">
              <c16:uniqueId val="{00000008-BBC9-4498-BF90-7D5528CF7CF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400" dirty="0">
                <a:solidFill>
                  <a:srgbClr val="163152"/>
                </a:solidFill>
                <a:latin typeface="微软雅黑" panose="020B0503020204020204" pitchFamily="34" charset="-122"/>
                <a:ea typeface="微软雅黑" panose="020B0503020204020204" pitchFamily="34" charset="-122"/>
              </a:rPr>
              <a:t>请输入标题</a:t>
            </a:r>
          </a:p>
        </c:rich>
      </c:tx>
      <c:layout>
        <c:manualLayout>
          <c:xMode val="edge"/>
          <c:yMode val="edge"/>
          <c:x val="0.44493749999999999"/>
          <c:y val="0.117187492791123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1.7187500000000001E-2"/>
          <c:y val="9.6585931558444166E-2"/>
          <c:w val="0.96562499999999996"/>
          <c:h val="0.71476047522388808"/>
        </c:manualLayout>
      </c:layout>
      <c:barChart>
        <c:barDir val="col"/>
        <c:grouping val="clustered"/>
        <c:varyColors val="0"/>
        <c:ser>
          <c:idx val="0"/>
          <c:order val="0"/>
          <c:tx>
            <c:strRef>
              <c:f>Sheet1!$B$1</c:f>
              <c:strCache>
                <c:ptCount val="1"/>
                <c:pt idx="0">
                  <c:v>系列 1</c:v>
                </c:pt>
              </c:strCache>
            </c:strRef>
          </c:tx>
          <c:spPr>
            <a:solidFill>
              <a:srgbClr val="262626"/>
            </a:solidFill>
            <a:ln>
              <a:noFill/>
            </a:ln>
            <a:effectLst/>
          </c:spPr>
          <c:invertIfNegative val="0"/>
          <c:dPt>
            <c:idx val="3"/>
            <c:invertIfNegative val="0"/>
            <c:bubble3D val="0"/>
            <c:spPr>
              <a:solidFill>
                <a:schemeClr val="tx1">
                  <a:lumMod val="85000"/>
                  <a:lumOff val="15000"/>
                </a:schemeClr>
              </a:solidFill>
              <a:ln>
                <a:noFill/>
              </a:ln>
              <a:effectLst/>
            </c:spPr>
            <c:extLst xmlns:c16r2="http://schemas.microsoft.com/office/drawing/2015/06/chart">
              <c:ext xmlns:c16="http://schemas.microsoft.com/office/drawing/2014/chart" uri="{C3380CC4-5D6E-409C-BE32-E72D297353CC}">
                <c16:uniqueId val="{00000001-E2E0-4DCB-9D0E-4E5925D6C01C}"/>
              </c:ext>
            </c:extLst>
          </c:dPt>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2-E2E0-4DCB-9D0E-4E5925D6C01C}"/>
            </c:ext>
          </c:extLst>
        </c:ser>
        <c:ser>
          <c:idx val="1"/>
          <c:order val="1"/>
          <c:tx>
            <c:strRef>
              <c:f>Sheet1!$C$1</c:f>
              <c:strCache>
                <c:ptCount val="1"/>
                <c:pt idx="0">
                  <c:v>系列 2</c:v>
                </c:pt>
              </c:strCache>
            </c:strRef>
          </c:tx>
          <c:spPr>
            <a:solidFill>
              <a:srgbClr val="EB5E59"/>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3-E2E0-4DCB-9D0E-4E5925D6C01C}"/>
            </c:ext>
          </c:extLst>
        </c:ser>
        <c:ser>
          <c:idx val="2"/>
          <c:order val="2"/>
          <c:tx>
            <c:strRef>
              <c:f>Sheet1!$D$1</c:f>
              <c:strCache>
                <c:ptCount val="1"/>
                <c:pt idx="0">
                  <c:v>系列 3</c:v>
                </c:pt>
              </c:strCache>
            </c:strRef>
          </c:tx>
          <c:spPr>
            <a:solidFill>
              <a:schemeClr val="accent3"/>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4-E2E0-4DCB-9D0E-4E5925D6C01C}"/>
            </c:ext>
          </c:extLst>
        </c:ser>
        <c:dLbls>
          <c:showLegendKey val="0"/>
          <c:showVal val="0"/>
          <c:showCatName val="0"/>
          <c:showSerName val="0"/>
          <c:showPercent val="0"/>
          <c:showBubbleSize val="0"/>
        </c:dLbls>
        <c:gapWidth val="219"/>
        <c:overlap val="-27"/>
        <c:axId val="445360568"/>
        <c:axId val="445361352"/>
      </c:barChart>
      <c:catAx>
        <c:axId val="44536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445361352"/>
        <c:crosses val="autoZero"/>
        <c:auto val="1"/>
        <c:lblAlgn val="ctr"/>
        <c:lblOffset val="100"/>
        <c:noMultiLvlLbl val="0"/>
      </c:catAx>
      <c:valAx>
        <c:axId val="445361352"/>
        <c:scaling>
          <c:orientation val="minMax"/>
        </c:scaling>
        <c:delete val="1"/>
        <c:axPos val="l"/>
        <c:numFmt formatCode="General" sourceLinked="1"/>
        <c:majorTickMark val="none"/>
        <c:minorTickMark val="none"/>
        <c:tickLblPos val="nextTo"/>
        <c:crossAx val="4453605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zh-CN" altLang="en-US" sz="2000" b="1" dirty="0">
                <a:solidFill>
                  <a:schemeClr val="tx1"/>
                </a:solidFill>
                <a:latin typeface="微软雅黑" panose="020B0503020204020204" pitchFamily="34" charset="-122"/>
                <a:ea typeface="微软雅黑" panose="020B0503020204020204" pitchFamily="34" charset="-122"/>
              </a:rPr>
              <a:t>点击修改标题</a:t>
            </a:r>
          </a:p>
        </c:rich>
      </c:tx>
      <c:layout>
        <c:manualLayout>
          <c:xMode val="edge"/>
          <c:yMode val="edge"/>
          <c:x val="0.43868750000000001"/>
          <c:y val="0.14062499134934847"/>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rgbClr val="262626"/>
              </a:solidFill>
              <a:round/>
            </a:ln>
            <a:effectLst/>
          </c:spPr>
          <c:marker>
            <c:symbol val="circle"/>
            <c:size val="5"/>
            <c:spPr>
              <a:solidFill>
                <a:schemeClr val="tx1"/>
              </a:solidFill>
              <a:ln w="9525">
                <a:solidFill>
                  <a:srgbClr val="262626"/>
                </a:solidFill>
              </a:ln>
              <a:effectLst/>
            </c:spPr>
          </c:marker>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DB9D-4122-8A00-CCCEADC53C71}"/>
            </c:ext>
          </c:extLst>
        </c:ser>
        <c:ser>
          <c:idx val="1"/>
          <c:order val="1"/>
          <c:tx>
            <c:strRef>
              <c:f>Sheet1!$C$1</c:f>
              <c:strCache>
                <c:ptCount val="1"/>
                <c:pt idx="0">
                  <c:v>系列 2</c:v>
                </c:pt>
              </c:strCache>
            </c:strRef>
          </c:tx>
          <c:spPr>
            <a:ln w="28575" cap="rnd">
              <a:solidFill>
                <a:srgbClr val="EB5E59"/>
              </a:solidFill>
              <a:round/>
            </a:ln>
            <a:effectLst/>
          </c:spPr>
          <c:marker>
            <c:symbol val="circle"/>
            <c:size val="5"/>
            <c:spPr>
              <a:solidFill>
                <a:schemeClr val="accent2"/>
              </a:solidFill>
              <a:ln w="9525">
                <a:solidFill>
                  <a:srgbClr val="EB5E59"/>
                </a:solidFill>
              </a:ln>
              <a:effectLst/>
            </c:spPr>
          </c:marker>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DB9D-4122-8A00-CCCEADC53C71}"/>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DB9D-4122-8A00-CCCEADC53C71}"/>
            </c:ext>
          </c:extLst>
        </c:ser>
        <c:dLbls>
          <c:showLegendKey val="0"/>
          <c:showVal val="0"/>
          <c:showCatName val="0"/>
          <c:showSerName val="0"/>
          <c:showPercent val="0"/>
          <c:showBubbleSize val="0"/>
        </c:dLbls>
        <c:marker val="1"/>
        <c:smooth val="0"/>
        <c:axId val="449922440"/>
        <c:axId val="449923224"/>
      </c:lineChart>
      <c:catAx>
        <c:axId val="44992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449923224"/>
        <c:crosses val="autoZero"/>
        <c:auto val="1"/>
        <c:lblAlgn val="ctr"/>
        <c:lblOffset val="100"/>
        <c:noMultiLvlLbl val="0"/>
      </c:catAx>
      <c:valAx>
        <c:axId val="449923224"/>
        <c:scaling>
          <c:orientation val="minMax"/>
        </c:scaling>
        <c:delete val="1"/>
        <c:axPos val="l"/>
        <c:numFmt formatCode="General" sourceLinked="1"/>
        <c:majorTickMark val="none"/>
        <c:minorTickMark val="none"/>
        <c:tickLblPos val="nextTo"/>
        <c:crossAx val="449922440"/>
        <c:crosses val="autoZero"/>
        <c:crossBetween val="between"/>
      </c:valAx>
      <c:spPr>
        <a:noFill/>
        <a:ln w="25400">
          <a:noFill/>
        </a:ln>
        <a:effectLst/>
      </c:spPr>
    </c:plotArea>
    <c:legend>
      <c:legendPos val="b"/>
      <c:layout>
        <c:manualLayout>
          <c:xMode val="edge"/>
          <c:yMode val="edge"/>
          <c:x val="0.64831557578740162"/>
          <c:y val="0.77860016125737197"/>
          <c:w val="0.3189937253937008"/>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C45E1-318E-4BD0-9306-250502F43CCF}" type="datetimeFigureOut">
              <a:rPr lang="zh-CN" altLang="en-US" smtClean="0"/>
              <a:t>2022-09-28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595F-151A-46E4-9E47-C5DC07DD2024}" type="slidenum">
              <a:rPr lang="zh-CN" altLang="en-US" smtClean="0"/>
              <a:t>‹#›</a:t>
            </a:fld>
            <a:endParaRPr lang="zh-CN" altLang="en-US"/>
          </a:p>
        </p:txBody>
      </p:sp>
    </p:spTree>
    <p:extLst>
      <p:ext uri="{BB962C8B-B14F-4D97-AF65-F5344CB8AC3E}">
        <p14:creationId xmlns:p14="http://schemas.microsoft.com/office/powerpoint/2010/main" val="36948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1</a:t>
            </a:fld>
            <a:endParaRPr lang="zh-CN" altLang="en-US"/>
          </a:p>
        </p:txBody>
      </p:sp>
    </p:spTree>
    <p:extLst>
      <p:ext uri="{BB962C8B-B14F-4D97-AF65-F5344CB8AC3E}">
        <p14:creationId xmlns:p14="http://schemas.microsoft.com/office/powerpoint/2010/main" val="2603667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22</a:t>
            </a:fld>
            <a:endParaRPr lang="zh-CN" altLang="en-US"/>
          </a:p>
        </p:txBody>
      </p:sp>
    </p:spTree>
    <p:extLst>
      <p:ext uri="{BB962C8B-B14F-4D97-AF65-F5344CB8AC3E}">
        <p14:creationId xmlns:p14="http://schemas.microsoft.com/office/powerpoint/2010/main" val="191700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23</a:t>
            </a:fld>
            <a:endParaRPr lang="zh-CN" altLang="en-US"/>
          </a:p>
        </p:txBody>
      </p:sp>
    </p:spTree>
    <p:extLst>
      <p:ext uri="{BB962C8B-B14F-4D97-AF65-F5344CB8AC3E}">
        <p14:creationId xmlns:p14="http://schemas.microsoft.com/office/powerpoint/2010/main" val="61182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2</a:t>
            </a:fld>
            <a:endParaRPr lang="zh-CN" altLang="en-US"/>
          </a:p>
        </p:txBody>
      </p:sp>
    </p:spTree>
    <p:extLst>
      <p:ext uri="{BB962C8B-B14F-4D97-AF65-F5344CB8AC3E}">
        <p14:creationId xmlns:p14="http://schemas.microsoft.com/office/powerpoint/2010/main" val="164032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4</a:t>
            </a:fld>
            <a:endParaRPr lang="zh-CN" altLang="en-US"/>
          </a:p>
        </p:txBody>
      </p:sp>
    </p:spTree>
    <p:extLst>
      <p:ext uri="{BB962C8B-B14F-4D97-AF65-F5344CB8AC3E}">
        <p14:creationId xmlns:p14="http://schemas.microsoft.com/office/powerpoint/2010/main" val="44257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5</a:t>
            </a:fld>
            <a:endParaRPr lang="zh-CN" altLang="en-US"/>
          </a:p>
        </p:txBody>
      </p:sp>
    </p:spTree>
    <p:extLst>
      <p:ext uri="{BB962C8B-B14F-4D97-AF65-F5344CB8AC3E}">
        <p14:creationId xmlns:p14="http://schemas.microsoft.com/office/powerpoint/2010/main" val="71343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6</a:t>
            </a:fld>
            <a:endParaRPr lang="zh-CN" altLang="en-US"/>
          </a:p>
        </p:txBody>
      </p:sp>
    </p:spTree>
    <p:extLst>
      <p:ext uri="{BB962C8B-B14F-4D97-AF65-F5344CB8AC3E}">
        <p14:creationId xmlns:p14="http://schemas.microsoft.com/office/powerpoint/2010/main" val="13742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7</a:t>
            </a:fld>
            <a:endParaRPr lang="zh-CN" altLang="en-US"/>
          </a:p>
        </p:txBody>
      </p:sp>
    </p:spTree>
    <p:extLst>
      <p:ext uri="{BB962C8B-B14F-4D97-AF65-F5344CB8AC3E}">
        <p14:creationId xmlns:p14="http://schemas.microsoft.com/office/powerpoint/2010/main" val="63309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11</a:t>
            </a:fld>
            <a:endParaRPr lang="zh-CN" altLang="en-US"/>
          </a:p>
        </p:txBody>
      </p:sp>
    </p:spTree>
    <p:extLst>
      <p:ext uri="{BB962C8B-B14F-4D97-AF65-F5344CB8AC3E}">
        <p14:creationId xmlns:p14="http://schemas.microsoft.com/office/powerpoint/2010/main" val="186680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15</a:t>
            </a:fld>
            <a:endParaRPr lang="zh-CN" altLang="en-US"/>
          </a:p>
        </p:txBody>
      </p:sp>
    </p:spTree>
    <p:extLst>
      <p:ext uri="{BB962C8B-B14F-4D97-AF65-F5344CB8AC3E}">
        <p14:creationId xmlns:p14="http://schemas.microsoft.com/office/powerpoint/2010/main" val="81289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t>16</a:t>
            </a:fld>
            <a:endParaRPr lang="zh-CN" altLang="en-US"/>
          </a:p>
        </p:txBody>
      </p:sp>
    </p:spTree>
    <p:extLst>
      <p:ext uri="{BB962C8B-B14F-4D97-AF65-F5344CB8AC3E}">
        <p14:creationId xmlns:p14="http://schemas.microsoft.com/office/powerpoint/2010/main" val="262435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122129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279979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76270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88748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50536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426880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148557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45744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35693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253989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E1DC933-6EBA-44E3-B51E-0E3AF86EC3A2}" type="datetimeFigureOut">
              <a:rPr lang="zh-CN" altLang="en-US" smtClean="0"/>
              <a:t>2022-09-28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21400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DC933-6EBA-44E3-B51E-0E3AF86EC3A2}" type="datetimeFigureOut">
              <a:rPr lang="zh-CN" altLang="en-US" smtClean="0"/>
              <a:t>2022-09-28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641A7-B163-4830-820C-021916D0727D}" type="slidenum">
              <a:rPr lang="zh-CN" altLang="en-US" smtClean="0"/>
              <a:t>‹#›</a:t>
            </a:fld>
            <a:endParaRPr lang="zh-CN" altLang="en-US"/>
          </a:p>
        </p:txBody>
      </p:sp>
    </p:spTree>
    <p:extLst>
      <p:ext uri="{BB962C8B-B14F-4D97-AF65-F5344CB8AC3E}">
        <p14:creationId xmlns:p14="http://schemas.microsoft.com/office/powerpoint/2010/main" val="292955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561771" y="1400628"/>
            <a:ext cx="7068457" cy="3614057"/>
          </a:xfrm>
          <a:prstGeom prst="roundRect">
            <a:avLst/>
          </a:prstGeom>
          <a:noFill/>
          <a:ln w="28575">
            <a:solidFill>
              <a:srgbClr val="1D1913"/>
            </a:solidFill>
          </a:ln>
          <a:effectLst>
            <a:outerShdw blurRad="381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924628" y="1712686"/>
            <a:ext cx="6342743" cy="2989942"/>
          </a:xfrm>
          <a:prstGeom prst="rect">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 name="矩形 2"/>
          <p:cNvSpPr/>
          <p:nvPr/>
        </p:nvSpPr>
        <p:spPr>
          <a:xfrm>
            <a:off x="4557485" y="1372991"/>
            <a:ext cx="3077029" cy="1349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71059" y="920598"/>
            <a:ext cx="2849880" cy="1569660"/>
          </a:xfrm>
          <a:prstGeom prst="rect">
            <a:avLst/>
          </a:prstGeom>
          <a:noFill/>
        </p:spPr>
        <p:txBody>
          <a:bodyPr wrap="square" rtlCol="0">
            <a:spAutoFit/>
          </a:bodyPr>
          <a:lstStyle/>
          <a:p>
            <a:r>
              <a:rPr lang="en-US" altLang="zh-CN" sz="9600" spc="300" dirty="0">
                <a:solidFill>
                  <a:srgbClr val="EB5E59">
                    <a:alpha val="82000"/>
                  </a:srgbClr>
                </a:solidFill>
                <a:latin typeface="Impact" panose="020B0806030902050204" pitchFamily="34" charset="0"/>
              </a:rPr>
              <a:t>2019</a:t>
            </a:r>
            <a:endParaRPr lang="zh-CN" altLang="en-US" sz="9600" spc="300" dirty="0">
              <a:solidFill>
                <a:srgbClr val="EB5E59">
                  <a:alpha val="82000"/>
                </a:srgbClr>
              </a:solidFill>
              <a:latin typeface="Impact" panose="020B0806030902050204" pitchFamily="34" charset="0"/>
            </a:endParaRPr>
          </a:p>
        </p:txBody>
      </p:sp>
      <p:sp>
        <p:nvSpPr>
          <p:cNvPr id="6" name="文本框 5"/>
          <p:cNvSpPr txBox="1"/>
          <p:nvPr/>
        </p:nvSpPr>
        <p:spPr>
          <a:xfrm>
            <a:off x="3368039" y="2368288"/>
            <a:ext cx="5455920" cy="923330"/>
          </a:xfrm>
          <a:prstGeom prst="rect">
            <a:avLst/>
          </a:prstGeom>
          <a:noFill/>
        </p:spPr>
        <p:txBody>
          <a:bodyPr wrap="square" rtlCol="0">
            <a:spAutoFit/>
          </a:bodyPr>
          <a:lstStyle/>
          <a:p>
            <a:pPr algn="ctr"/>
            <a:r>
              <a:rPr lang="zh-CN" altLang="en-US" sz="5400" dirty="0">
                <a:solidFill>
                  <a:schemeClr val="tx1">
                    <a:lumMod val="50000"/>
                    <a:lumOff val="50000"/>
                  </a:schemeClr>
                </a:solidFill>
                <a:latin typeface="微软雅黑" panose="020B0503020204020204" pitchFamily="34" charset="-122"/>
                <a:ea typeface="微软雅黑" panose="020B0503020204020204" pitchFamily="34" charset="-122"/>
              </a:rPr>
              <a:t>商务报告模板</a:t>
            </a:r>
          </a:p>
        </p:txBody>
      </p:sp>
      <p:cxnSp>
        <p:nvCxnSpPr>
          <p:cNvPr id="9" name="直接连接符 8"/>
          <p:cNvCxnSpPr/>
          <p:nvPr/>
        </p:nvCxnSpPr>
        <p:spPr>
          <a:xfrm>
            <a:off x="4114799" y="3291618"/>
            <a:ext cx="3962400" cy="0"/>
          </a:xfrm>
          <a:prstGeom prst="line">
            <a:avLst/>
          </a:prstGeom>
          <a:ln w="44450">
            <a:solidFill>
              <a:srgbClr val="EB5E59">
                <a:alpha val="93000"/>
              </a:srgb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129639" y="3601619"/>
            <a:ext cx="3947559" cy="584775"/>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汇报人</a:t>
            </a:r>
            <a:r>
              <a:rPr lang="zh-CN" altLang="en-US" sz="3200" dirty="0" smtClean="0">
                <a:latin typeface="微软雅黑" panose="020B0503020204020204" pitchFamily="34" charset="-122"/>
                <a:ea typeface="微软雅黑" panose="020B0503020204020204" pitchFamily="34" charset="-122"/>
              </a:rPr>
              <a:t>：金贝财税</a:t>
            </a:r>
            <a:endParaRPr lang="zh-CN" altLang="en-US" sz="3200" dirty="0">
              <a:solidFill>
                <a:srgbClr val="FF000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3740331" y="-142853"/>
            <a:ext cx="1452" cy="155872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50215" y="-174063"/>
            <a:ext cx="1452" cy="155872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267371" y="3078480"/>
            <a:ext cx="362857" cy="36285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659380" y="2090974"/>
            <a:ext cx="167640" cy="798568"/>
          </a:xfrm>
          <a:prstGeom prst="roundRect">
            <a:avLst>
              <a:gd name="adj" fmla="val 50000"/>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659380" y="3044733"/>
            <a:ext cx="167640" cy="304891"/>
          </a:xfrm>
          <a:prstGeom prst="roundRect">
            <a:avLst>
              <a:gd name="adj" fmla="val 50000"/>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68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5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par>
                          <p:cTn id="24" fill="hold">
                            <p:stCondLst>
                              <p:cond delay="7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8000"/>
                            </p:stCondLst>
                            <p:childTnLst>
                              <p:par>
                                <p:cTn id="34" presetID="45"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ppt_w</p:attrName>
                                        </p:attrNameLst>
                                      </p:cBhvr>
                                      <p:tavLst>
                                        <p:tav tm="0" fmla="#ppt_w*sin(2.5*pi*$)">
                                          <p:val>
                                            <p:fltVal val="0"/>
                                          </p:val>
                                        </p:tav>
                                        <p:tav tm="100000">
                                          <p:val>
                                            <p:fltVal val="1"/>
                                          </p:val>
                                        </p:tav>
                                      </p:tavLst>
                                    </p:anim>
                                    <p:anim calcmode="lin" valueType="num">
                                      <p:cBhvr>
                                        <p:cTn id="38" dur="2000" fill="hold"/>
                                        <p:tgtEl>
                                          <p:spTgt spid="10"/>
                                        </p:tgtEl>
                                        <p:attrNameLst>
                                          <p:attrName>ppt_h</p:attrName>
                                        </p:attrNameLst>
                                      </p:cBhvr>
                                      <p:tavLst>
                                        <p:tav tm="0">
                                          <p:val>
                                            <p:strVal val="#ppt_h"/>
                                          </p:val>
                                        </p:tav>
                                        <p:tav tm="100000">
                                          <p:val>
                                            <p:strVal val="#ppt_h"/>
                                          </p:val>
                                        </p:tav>
                                      </p:tavLst>
                                    </p:anim>
                                  </p:childTnLst>
                                </p:cTn>
                              </p:par>
                            </p:childTnLst>
                          </p:cTn>
                        </p:par>
                        <p:par>
                          <p:cTn id="39" fill="hold">
                            <p:stCondLst>
                              <p:cond delay="10000"/>
                            </p:stCondLst>
                            <p:childTnLst>
                              <p:par>
                                <p:cTn id="40" presetID="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10000"/>
                            </p:stCondLst>
                            <p:childTnLst>
                              <p:par>
                                <p:cTn id="43" presetID="26"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childTnLst>
                          </p:cTn>
                        </p:par>
                        <p:par>
                          <p:cTn id="59" fill="hold">
                            <p:stCondLst>
                              <p:cond delay="12000"/>
                            </p:stCondLst>
                            <p:childTnLst>
                              <p:par>
                                <p:cTn id="60" presetID="26"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80">
                                          <p:stCondLst>
                                            <p:cond delay="0"/>
                                          </p:stCondLst>
                                        </p:cTn>
                                        <p:tgtEl>
                                          <p:spTgt spid="15"/>
                                        </p:tgtEl>
                                      </p:cBhvr>
                                    </p:animEffect>
                                    <p:anim calcmode="lin" valueType="num">
                                      <p:cBhvr>
                                        <p:cTn id="6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8" dur="26">
                                          <p:stCondLst>
                                            <p:cond delay="650"/>
                                          </p:stCondLst>
                                        </p:cTn>
                                        <p:tgtEl>
                                          <p:spTgt spid="15"/>
                                        </p:tgtEl>
                                      </p:cBhvr>
                                      <p:to x="100000" y="60000"/>
                                    </p:animScale>
                                    <p:animScale>
                                      <p:cBhvr>
                                        <p:cTn id="69" dur="166" decel="50000">
                                          <p:stCondLst>
                                            <p:cond delay="676"/>
                                          </p:stCondLst>
                                        </p:cTn>
                                        <p:tgtEl>
                                          <p:spTgt spid="15"/>
                                        </p:tgtEl>
                                      </p:cBhvr>
                                      <p:to x="100000" y="100000"/>
                                    </p:animScale>
                                    <p:animScale>
                                      <p:cBhvr>
                                        <p:cTn id="70" dur="26">
                                          <p:stCondLst>
                                            <p:cond delay="1312"/>
                                          </p:stCondLst>
                                        </p:cTn>
                                        <p:tgtEl>
                                          <p:spTgt spid="15"/>
                                        </p:tgtEl>
                                      </p:cBhvr>
                                      <p:to x="100000" y="80000"/>
                                    </p:animScale>
                                    <p:animScale>
                                      <p:cBhvr>
                                        <p:cTn id="71" dur="166" decel="50000">
                                          <p:stCondLst>
                                            <p:cond delay="1338"/>
                                          </p:stCondLst>
                                        </p:cTn>
                                        <p:tgtEl>
                                          <p:spTgt spid="15"/>
                                        </p:tgtEl>
                                      </p:cBhvr>
                                      <p:to x="100000" y="100000"/>
                                    </p:animScale>
                                    <p:animScale>
                                      <p:cBhvr>
                                        <p:cTn id="72" dur="26">
                                          <p:stCondLst>
                                            <p:cond delay="1642"/>
                                          </p:stCondLst>
                                        </p:cTn>
                                        <p:tgtEl>
                                          <p:spTgt spid="15"/>
                                        </p:tgtEl>
                                      </p:cBhvr>
                                      <p:to x="100000" y="90000"/>
                                    </p:animScale>
                                    <p:animScale>
                                      <p:cBhvr>
                                        <p:cTn id="73" dur="166" decel="50000">
                                          <p:stCondLst>
                                            <p:cond delay="1668"/>
                                          </p:stCondLst>
                                        </p:cTn>
                                        <p:tgtEl>
                                          <p:spTgt spid="15"/>
                                        </p:tgtEl>
                                      </p:cBhvr>
                                      <p:to x="100000" y="100000"/>
                                    </p:animScale>
                                    <p:animScale>
                                      <p:cBhvr>
                                        <p:cTn id="74" dur="26">
                                          <p:stCondLst>
                                            <p:cond delay="1808"/>
                                          </p:stCondLst>
                                        </p:cTn>
                                        <p:tgtEl>
                                          <p:spTgt spid="15"/>
                                        </p:tgtEl>
                                      </p:cBhvr>
                                      <p:to x="100000" y="95000"/>
                                    </p:animScale>
                                    <p:animScale>
                                      <p:cBhvr>
                                        <p:cTn id="75" dur="166" decel="50000">
                                          <p:stCondLst>
                                            <p:cond delay="1834"/>
                                          </p:stCondLst>
                                        </p:cTn>
                                        <p:tgtEl>
                                          <p:spTgt spid="15"/>
                                        </p:tgtEl>
                                      </p:cBhvr>
                                      <p:to x="100000" y="100000"/>
                                    </p:animScale>
                                  </p:childTnLst>
                                </p:cTn>
                              </p:par>
                            </p:childTnLst>
                          </p:cTn>
                        </p:par>
                        <p:par>
                          <p:cTn id="76" fill="hold">
                            <p:stCondLst>
                              <p:cond delay="14000"/>
                            </p:stCondLst>
                            <p:childTnLst>
                              <p:par>
                                <p:cTn id="77" presetID="26"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80">
                                          <p:stCondLst>
                                            <p:cond delay="0"/>
                                          </p:stCondLst>
                                        </p:cTn>
                                        <p:tgtEl>
                                          <p:spTgt spid="16"/>
                                        </p:tgtEl>
                                      </p:cBhvr>
                                    </p:animEffect>
                                    <p:anim calcmode="lin" valueType="num">
                                      <p:cBhvr>
                                        <p:cTn id="8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5" dur="26">
                                          <p:stCondLst>
                                            <p:cond delay="650"/>
                                          </p:stCondLst>
                                        </p:cTn>
                                        <p:tgtEl>
                                          <p:spTgt spid="16"/>
                                        </p:tgtEl>
                                      </p:cBhvr>
                                      <p:to x="100000" y="60000"/>
                                    </p:animScale>
                                    <p:animScale>
                                      <p:cBhvr>
                                        <p:cTn id="86" dur="166" decel="50000">
                                          <p:stCondLst>
                                            <p:cond delay="676"/>
                                          </p:stCondLst>
                                        </p:cTn>
                                        <p:tgtEl>
                                          <p:spTgt spid="16"/>
                                        </p:tgtEl>
                                      </p:cBhvr>
                                      <p:to x="100000" y="100000"/>
                                    </p:animScale>
                                    <p:animScale>
                                      <p:cBhvr>
                                        <p:cTn id="87" dur="26">
                                          <p:stCondLst>
                                            <p:cond delay="1312"/>
                                          </p:stCondLst>
                                        </p:cTn>
                                        <p:tgtEl>
                                          <p:spTgt spid="16"/>
                                        </p:tgtEl>
                                      </p:cBhvr>
                                      <p:to x="100000" y="80000"/>
                                    </p:animScale>
                                    <p:animScale>
                                      <p:cBhvr>
                                        <p:cTn id="88" dur="166" decel="50000">
                                          <p:stCondLst>
                                            <p:cond delay="1338"/>
                                          </p:stCondLst>
                                        </p:cTn>
                                        <p:tgtEl>
                                          <p:spTgt spid="16"/>
                                        </p:tgtEl>
                                      </p:cBhvr>
                                      <p:to x="100000" y="100000"/>
                                    </p:animScale>
                                    <p:animScale>
                                      <p:cBhvr>
                                        <p:cTn id="89" dur="26">
                                          <p:stCondLst>
                                            <p:cond delay="1642"/>
                                          </p:stCondLst>
                                        </p:cTn>
                                        <p:tgtEl>
                                          <p:spTgt spid="16"/>
                                        </p:tgtEl>
                                      </p:cBhvr>
                                      <p:to x="100000" y="90000"/>
                                    </p:animScale>
                                    <p:animScale>
                                      <p:cBhvr>
                                        <p:cTn id="90" dur="166" decel="50000">
                                          <p:stCondLst>
                                            <p:cond delay="1668"/>
                                          </p:stCondLst>
                                        </p:cTn>
                                        <p:tgtEl>
                                          <p:spTgt spid="16"/>
                                        </p:tgtEl>
                                      </p:cBhvr>
                                      <p:to x="100000" y="100000"/>
                                    </p:animScale>
                                    <p:animScale>
                                      <p:cBhvr>
                                        <p:cTn id="91" dur="26">
                                          <p:stCondLst>
                                            <p:cond delay="1808"/>
                                          </p:stCondLst>
                                        </p:cTn>
                                        <p:tgtEl>
                                          <p:spTgt spid="16"/>
                                        </p:tgtEl>
                                      </p:cBhvr>
                                      <p:to x="100000" y="95000"/>
                                    </p:animScale>
                                    <p:animScale>
                                      <p:cBhvr>
                                        <p:cTn id="9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5" grpId="0"/>
      <p:bldP spid="6" grpId="0"/>
      <p:bldP spid="4" grpId="0"/>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标注 5"/>
          <p:cNvSpPr/>
          <p:nvPr/>
        </p:nvSpPr>
        <p:spPr>
          <a:xfrm rot="10800000">
            <a:off x="4086140" y="1136374"/>
            <a:ext cx="2019869" cy="1528549"/>
          </a:xfrm>
          <a:prstGeom prst="wedgeRectCallout">
            <a:avLst>
              <a:gd name="adj1" fmla="val 64858"/>
              <a:gd name="adj2" fmla="val 8035"/>
            </a:avLst>
          </a:prstGeom>
          <a:solidFill>
            <a:schemeClr val="tx1">
              <a:lumMod val="50000"/>
              <a:lumOff val="50000"/>
            </a:schemeClr>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rot="16200000">
            <a:off x="5817964" y="2000236"/>
            <a:ext cx="1678651" cy="2090382"/>
          </a:xfrm>
          <a:prstGeom prst="wedgeRectCallout">
            <a:avLst>
              <a:gd name="adj1" fmla="val 19555"/>
              <a:gd name="adj2" fmla="val 67098"/>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标注 7"/>
          <p:cNvSpPr/>
          <p:nvPr/>
        </p:nvSpPr>
        <p:spPr>
          <a:xfrm>
            <a:off x="6581650" y="3497218"/>
            <a:ext cx="1678651" cy="1734414"/>
          </a:xfrm>
          <a:prstGeom prst="wedgeRectCallout">
            <a:avLst>
              <a:gd name="adj1" fmla="val 33376"/>
              <a:gd name="adj2" fmla="val 70665"/>
            </a:avLst>
          </a:prstGeom>
          <a:solidFill>
            <a:schemeClr val="tx1">
              <a:lumMod val="65000"/>
              <a:lumOff val="35000"/>
            </a:schemeClr>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标注 8"/>
          <p:cNvSpPr/>
          <p:nvPr/>
        </p:nvSpPr>
        <p:spPr>
          <a:xfrm rot="5400000">
            <a:off x="4888232" y="4254218"/>
            <a:ext cx="1500887" cy="2109155"/>
          </a:xfrm>
          <a:prstGeom prst="wedgeRectCallout">
            <a:avLst>
              <a:gd name="adj1" fmla="val 17929"/>
              <a:gd name="adj2" fmla="val 61222"/>
            </a:avLst>
          </a:prstGeom>
          <a:solidFill>
            <a:srgbClr val="F4A4A2"/>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71098" y="1812341"/>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121031" y="2285309"/>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236314" y="5549220"/>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27656" y="5095154"/>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676601" y="3483262"/>
            <a:ext cx="4818929" cy="646331"/>
          </a:xfrm>
          <a:prstGeom prst="rect">
            <a:avLst/>
          </a:prstGeom>
          <a:noFill/>
        </p:spPr>
        <p:txBody>
          <a:bodyPr wrap="square" rtlCol="0">
            <a:spAutoFit/>
          </a:bodyPr>
          <a:lstStyle/>
          <a:p>
            <a:pPr algn="ctr"/>
            <a:r>
              <a:rPr lang="zh-CN" altLang="en-US" sz="3600" b="1" dirty="0">
                <a:solidFill>
                  <a:srgbClr val="EB5E59"/>
                </a:solidFill>
                <a:effectLst>
                  <a:reflection stA="55000" endA="300" endPos="48000" dist="25400" dir="5400000" sy="-100000" algn="bl" rotWithShape="0"/>
                </a:effectLst>
                <a:latin typeface="微软雅黑" panose="020B0503020204020204" pitchFamily="34" charset="-122"/>
                <a:ea typeface="微软雅黑" panose="020B0503020204020204" pitchFamily="34" charset="-122"/>
              </a:rPr>
              <a:t>请在此输入标题</a:t>
            </a:r>
          </a:p>
        </p:txBody>
      </p:sp>
      <p:sp>
        <p:nvSpPr>
          <p:cNvPr id="36" name="文本框 35"/>
          <p:cNvSpPr txBox="1"/>
          <p:nvPr/>
        </p:nvSpPr>
        <p:spPr>
          <a:xfrm>
            <a:off x="4155743" y="1333023"/>
            <a:ext cx="2241660" cy="892552"/>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01</a:t>
            </a:r>
          </a:p>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37" name="文本框 36"/>
          <p:cNvSpPr txBox="1"/>
          <p:nvPr/>
        </p:nvSpPr>
        <p:spPr>
          <a:xfrm>
            <a:off x="5681701" y="2487065"/>
            <a:ext cx="2241660" cy="892552"/>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02</a:t>
            </a:r>
          </a:p>
          <a:p>
            <a:r>
              <a:rPr lang="zh-CN" altLang="en-US" sz="2400" dirty="0">
                <a:solidFill>
                  <a:schemeClr val="bg1"/>
                </a:solidFill>
                <a:latin typeface="微软雅黑" panose="020B0503020204020204" pitchFamily="34" charset="-122"/>
                <a:ea typeface="微软雅黑" panose="020B0503020204020204" pitchFamily="34" charset="-122"/>
              </a:rPr>
              <a:t> 请输入标题</a:t>
            </a:r>
          </a:p>
        </p:txBody>
      </p:sp>
      <p:sp>
        <p:nvSpPr>
          <p:cNvPr id="38" name="文本框 37"/>
          <p:cNvSpPr txBox="1"/>
          <p:nvPr/>
        </p:nvSpPr>
        <p:spPr>
          <a:xfrm>
            <a:off x="6581650" y="3765636"/>
            <a:ext cx="2241660" cy="892552"/>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03</a:t>
            </a:r>
          </a:p>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39" name="文本框 38"/>
          <p:cNvSpPr txBox="1"/>
          <p:nvPr/>
        </p:nvSpPr>
        <p:spPr>
          <a:xfrm>
            <a:off x="4733099" y="4826940"/>
            <a:ext cx="2241660" cy="892552"/>
          </a:xfrm>
          <a:prstGeom prst="rect">
            <a:avLst/>
          </a:prstGeom>
          <a:noFill/>
          <a:ln>
            <a:noFill/>
          </a:ln>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04</a:t>
            </a:r>
          </a:p>
          <a:p>
            <a:r>
              <a:rPr lang="zh-CN" altLang="en-US" sz="2400" dirty="0">
                <a:solidFill>
                  <a:schemeClr val="bg1"/>
                </a:solidFill>
                <a:latin typeface="微软雅黑" panose="020B0503020204020204" pitchFamily="34" charset="-122"/>
                <a:ea typeface="微软雅黑" panose="020B0503020204020204" pitchFamily="34" charset="-122"/>
              </a:rPr>
              <a:t> 请输入标题</a:t>
            </a:r>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4758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344054050"/>
              </p:ext>
            </p:extLst>
          </p:nvPr>
        </p:nvGraphicFramePr>
        <p:xfrm>
          <a:off x="217226" y="1425605"/>
          <a:ext cx="7608990" cy="5072660"/>
        </p:xfrm>
        <a:graphic>
          <a:graphicData uri="http://schemas.openxmlformats.org/drawingml/2006/chart">
            <c:chart xmlns:c="http://schemas.openxmlformats.org/drawingml/2006/chart" xmlns:r="http://schemas.openxmlformats.org/officeDocument/2006/relationships" r:id="rId3"/>
          </a:graphicData>
        </a:graphic>
      </p:graphicFrame>
      <p:sp>
        <p:nvSpPr>
          <p:cNvPr id="5" name="圆角矩形标注 4"/>
          <p:cNvSpPr/>
          <p:nvPr/>
        </p:nvSpPr>
        <p:spPr>
          <a:xfrm>
            <a:off x="8461611" y="1624084"/>
            <a:ext cx="2920622" cy="1078173"/>
          </a:xfrm>
          <a:prstGeom prst="wedgeRoundRectCallout">
            <a:avLst>
              <a:gd name="adj1" fmla="val -54011"/>
              <a:gd name="adj2" fmla="val -17247"/>
              <a:gd name="adj3" fmla="val 16667"/>
            </a:avLst>
          </a:prstGeom>
          <a:solidFill>
            <a:schemeClr val="tx1">
              <a:lumMod val="85000"/>
              <a:lumOff val="15000"/>
            </a:schemeClr>
          </a:solidFill>
          <a:ln>
            <a:noFill/>
          </a:ln>
          <a:effectLst>
            <a:outerShdw blurRad="25400" dist="762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8461611" y="3267500"/>
            <a:ext cx="2920622" cy="1078173"/>
          </a:xfrm>
          <a:prstGeom prst="wedgeRoundRectCallout">
            <a:avLst>
              <a:gd name="adj1" fmla="val -56347"/>
              <a:gd name="adj2" fmla="val 15665"/>
              <a:gd name="adj3" fmla="val 16667"/>
            </a:avLst>
          </a:prstGeom>
          <a:solidFill>
            <a:srgbClr val="EB5E59"/>
          </a:solidFill>
          <a:ln>
            <a:noFill/>
          </a:ln>
          <a:effectLst>
            <a:outerShdw blurRad="25400" dist="762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标注 6"/>
          <p:cNvSpPr/>
          <p:nvPr/>
        </p:nvSpPr>
        <p:spPr>
          <a:xfrm>
            <a:off x="8461611" y="4740323"/>
            <a:ext cx="2920622" cy="1078173"/>
          </a:xfrm>
          <a:prstGeom prst="wedgeRoundRectCallout">
            <a:avLst>
              <a:gd name="adj1" fmla="val -55880"/>
              <a:gd name="adj2" fmla="val 20727"/>
              <a:gd name="adj3" fmla="val 16667"/>
            </a:avLst>
          </a:prstGeom>
          <a:solidFill>
            <a:schemeClr val="bg2">
              <a:lumMod val="75000"/>
            </a:schemeClr>
          </a:solidFill>
          <a:ln>
            <a:noFill/>
          </a:ln>
          <a:effectLst>
            <a:outerShdw blurRad="25400" dist="762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700183" y="712529"/>
            <a:ext cx="4818929" cy="646331"/>
          </a:xfrm>
          <a:prstGeom prst="rect">
            <a:avLst/>
          </a:prstGeom>
          <a:noFill/>
        </p:spPr>
        <p:txBody>
          <a:bodyPr wrap="square" rtlCol="0">
            <a:spAutoFit/>
          </a:bodyPr>
          <a:lstStyle/>
          <a:p>
            <a:pPr algn="ctr"/>
            <a:r>
              <a:rPr lang="zh-CN" altLang="en-US" sz="3600" b="1" dirty="0">
                <a:solidFill>
                  <a:schemeClr val="tx1">
                    <a:lumMod val="95000"/>
                    <a:lumOff val="5000"/>
                  </a:schemeClr>
                </a:solidFill>
                <a:effectLst>
                  <a:innerShdw dist="203200" dir="13500000">
                    <a:prstClr val="black"/>
                  </a:innerShdw>
                </a:effectLst>
                <a:latin typeface="微软雅黑" panose="020B0503020204020204" pitchFamily="34" charset="-122"/>
                <a:ea typeface="微软雅黑" panose="020B0503020204020204" pitchFamily="34" charset="-122"/>
              </a:rPr>
              <a:t>请在此输入标题</a:t>
            </a:r>
          </a:p>
        </p:txBody>
      </p:sp>
      <p:grpSp>
        <p:nvGrpSpPr>
          <p:cNvPr id="34" name="组合 33"/>
          <p:cNvGrpSpPr/>
          <p:nvPr/>
        </p:nvGrpSpPr>
        <p:grpSpPr>
          <a:xfrm>
            <a:off x="-68239" y="142533"/>
            <a:ext cx="1801505" cy="2399930"/>
            <a:chOff x="-68239" y="142533"/>
            <a:chExt cx="1801505" cy="2399930"/>
          </a:xfrm>
        </p:grpSpPr>
        <p:sp>
          <p:nvSpPr>
            <p:cNvPr id="9" name="椭圆 8"/>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8753677" y="1769408"/>
            <a:ext cx="2571635" cy="787523"/>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这里是文本这里是文本这里是文本这里是文本这里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753676" y="3412824"/>
            <a:ext cx="2571635" cy="787523"/>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这里是文本这里是文本这里是文本这里是文本这里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8810598" y="4853565"/>
            <a:ext cx="2571635" cy="787523"/>
          </a:xfrm>
          <a:prstGeom prst="rect">
            <a:avLst/>
          </a:prstGeom>
          <a:noFill/>
        </p:spPr>
        <p:txBody>
          <a:bodyPr wrap="square" rtlCol="0">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这里是文本这里是文本这里是文本这里是文本这里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0559733" y="5599596"/>
            <a:ext cx="1871102" cy="1468649"/>
            <a:chOff x="10559733" y="5599596"/>
            <a:chExt cx="1871102" cy="1468649"/>
          </a:xfrm>
        </p:grpSpPr>
        <p:sp>
          <p:nvSpPr>
            <p:cNvPr id="35" name="椭圆 34"/>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18905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868597" y="2827184"/>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061217" y="5447942"/>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269021" y="156687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391322" y="4144858"/>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8239" y="142533"/>
            <a:ext cx="1801505" cy="2399930"/>
            <a:chOff x="-68239" y="142533"/>
            <a:chExt cx="1801505" cy="2399930"/>
          </a:xfrm>
        </p:grpSpPr>
        <p:sp>
          <p:nvSpPr>
            <p:cNvPr id="27" name="椭圆 26"/>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6096000" y="1524661"/>
            <a:ext cx="3539332" cy="887105"/>
            <a:chOff x="4312686" y="1583140"/>
            <a:chExt cx="3539332" cy="887105"/>
          </a:xfrm>
          <a:effectLst>
            <a:outerShdw blurRad="50800" dist="63500" dir="2700000" algn="tl" rotWithShape="0">
              <a:schemeClr val="tx1">
                <a:alpha val="60000"/>
              </a:schemeClr>
            </a:outerShdw>
          </a:effectLst>
        </p:grpSpPr>
        <p:sp>
          <p:nvSpPr>
            <p:cNvPr id="15" name="矩形 14"/>
            <p:cNvSpPr/>
            <p:nvPr/>
          </p:nvSpPr>
          <p:spPr>
            <a:xfrm>
              <a:off x="4929116" y="1583140"/>
              <a:ext cx="2306472" cy="887105"/>
            </a:xfrm>
            <a:prstGeom prst="rect">
              <a:avLst/>
            </a:prstGeom>
            <a:solidFill>
              <a:srgbClr val="F4A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4312686" y="1715291"/>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en-US" altLang="zh-CN" sz="2400" dirty="0">
                  <a:solidFill>
                    <a:schemeClr val="bg1"/>
                  </a:solidFill>
                  <a:effectLst>
                    <a:innerShdw dist="38100" dir="13500000">
                      <a:prstClr val="black">
                        <a:alpha val="50000"/>
                      </a:prstClr>
                    </a:innerShdw>
                  </a:effectLst>
                  <a:latin typeface="MHeiSung HKS UltraBold" panose="00000900000000000000" pitchFamily="2" charset="-120"/>
                  <a:ea typeface="MHeiSung HKS UltraBold" panose="00000900000000000000" pitchFamily="2" charset="-120"/>
                </a:rPr>
                <a:t>01</a:t>
              </a:r>
              <a:r>
                <a:rPr lang="zh-CN" altLang="en-US" sz="2400" dirty="0">
                  <a:solidFill>
                    <a:schemeClr val="bg1"/>
                  </a:solidFill>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grpSp>
      <p:grpSp>
        <p:nvGrpSpPr>
          <p:cNvPr id="53" name="组合 52"/>
          <p:cNvGrpSpPr/>
          <p:nvPr/>
        </p:nvGrpSpPr>
        <p:grpSpPr>
          <a:xfrm>
            <a:off x="4635304" y="2814170"/>
            <a:ext cx="3539332" cy="887105"/>
            <a:chOff x="4326334" y="2698466"/>
            <a:chExt cx="3539332" cy="887105"/>
          </a:xfrm>
          <a:effectLst>
            <a:outerShdw blurRad="50800" dist="63500" dir="2700000" algn="tl" rotWithShape="0">
              <a:schemeClr val="tx1">
                <a:alpha val="60000"/>
              </a:schemeClr>
            </a:outerShdw>
          </a:effectLst>
        </p:grpSpPr>
        <p:sp>
          <p:nvSpPr>
            <p:cNvPr id="17" name="矩形 16"/>
            <p:cNvSpPr/>
            <p:nvPr/>
          </p:nvSpPr>
          <p:spPr>
            <a:xfrm>
              <a:off x="4929116" y="2698466"/>
              <a:ext cx="2306472" cy="8871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4326334" y="2880408"/>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en-US" altLang="zh-CN" sz="2400" dirty="0">
                  <a:solidFill>
                    <a:schemeClr val="bg1"/>
                  </a:solidFill>
                  <a:effectLst>
                    <a:innerShdw dist="38100" dir="13500000">
                      <a:prstClr val="black">
                        <a:alpha val="50000"/>
                      </a:prstClr>
                    </a:innerShdw>
                  </a:effectLst>
                  <a:latin typeface="MHeiSung HKS UltraBold" panose="00000900000000000000" pitchFamily="2" charset="-120"/>
                  <a:ea typeface="MHeiSung HKS UltraBold" panose="00000900000000000000" pitchFamily="2" charset="-120"/>
                </a:rPr>
                <a:t>02</a:t>
              </a:r>
              <a:r>
                <a:rPr lang="zh-CN" altLang="en-US" sz="2400" dirty="0">
                  <a:solidFill>
                    <a:schemeClr val="bg1"/>
                  </a:solidFill>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grpSp>
      <p:grpSp>
        <p:nvGrpSpPr>
          <p:cNvPr id="54" name="组合 53"/>
          <p:cNvGrpSpPr/>
          <p:nvPr/>
        </p:nvGrpSpPr>
        <p:grpSpPr>
          <a:xfrm>
            <a:off x="3174607" y="4103679"/>
            <a:ext cx="3539332" cy="887105"/>
            <a:chOff x="4326334" y="3813792"/>
            <a:chExt cx="3539332" cy="887105"/>
          </a:xfrm>
          <a:effectLst>
            <a:outerShdw blurRad="50800" dist="63500" dir="2700000" algn="tl" rotWithShape="0">
              <a:schemeClr val="tx1">
                <a:alpha val="60000"/>
              </a:schemeClr>
            </a:outerShdw>
          </a:effectLst>
        </p:grpSpPr>
        <p:sp>
          <p:nvSpPr>
            <p:cNvPr id="16" name="矩形 15"/>
            <p:cNvSpPr/>
            <p:nvPr/>
          </p:nvSpPr>
          <p:spPr>
            <a:xfrm>
              <a:off x="4929116" y="3813792"/>
              <a:ext cx="2306472" cy="887105"/>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4326334" y="3987123"/>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en-US" altLang="zh-CN" sz="2400" dirty="0">
                  <a:solidFill>
                    <a:schemeClr val="bg1"/>
                  </a:solidFill>
                  <a:effectLst>
                    <a:innerShdw dist="38100" dir="13500000">
                      <a:prstClr val="black">
                        <a:alpha val="50000"/>
                      </a:prstClr>
                    </a:innerShdw>
                  </a:effectLst>
                  <a:latin typeface="MHeiSung HKS UltraBold" panose="00000900000000000000" pitchFamily="2" charset="-120"/>
                  <a:ea typeface="MHeiSung HKS UltraBold" panose="00000900000000000000" pitchFamily="2" charset="-120"/>
                </a:rPr>
                <a:t>03</a:t>
              </a:r>
              <a:r>
                <a:rPr lang="zh-CN" altLang="en-US" sz="2400" dirty="0">
                  <a:solidFill>
                    <a:schemeClr val="bg1"/>
                  </a:solidFill>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grpSp>
      <p:grpSp>
        <p:nvGrpSpPr>
          <p:cNvPr id="55" name="组合 54"/>
          <p:cNvGrpSpPr/>
          <p:nvPr/>
        </p:nvGrpSpPr>
        <p:grpSpPr>
          <a:xfrm>
            <a:off x="1713910" y="5393189"/>
            <a:ext cx="3539332" cy="887105"/>
            <a:chOff x="4326334" y="4929117"/>
            <a:chExt cx="3539332" cy="887105"/>
          </a:xfrm>
          <a:effectLst>
            <a:outerShdw blurRad="50800" dist="63500" dir="2700000" algn="tl" rotWithShape="0">
              <a:schemeClr val="tx1">
                <a:alpha val="60000"/>
              </a:schemeClr>
            </a:outerShdw>
          </a:effectLst>
        </p:grpSpPr>
        <p:sp>
          <p:nvSpPr>
            <p:cNvPr id="18" name="矩形 17"/>
            <p:cNvSpPr/>
            <p:nvPr/>
          </p:nvSpPr>
          <p:spPr>
            <a:xfrm>
              <a:off x="4929116" y="4929117"/>
              <a:ext cx="2306472" cy="8871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4326334" y="5052659"/>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en-US" altLang="zh-CN" sz="2400" dirty="0">
                  <a:solidFill>
                    <a:schemeClr val="bg1"/>
                  </a:solidFill>
                  <a:effectLst>
                    <a:innerShdw blurRad="63500" dist="50800" dir="13500000">
                      <a:prstClr val="black"/>
                    </a:innerShdw>
                  </a:effectLst>
                  <a:latin typeface="MHeiSung HKS UltraBold" panose="00000900000000000000" pitchFamily="2" charset="-120"/>
                  <a:ea typeface="MHeiSung HKS UltraBold" panose="00000900000000000000" pitchFamily="2" charset="-120"/>
                </a:rPr>
                <a:t>04</a:t>
              </a:r>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grpSp>
      <p:sp>
        <p:nvSpPr>
          <p:cNvPr id="56" name="文本框 55"/>
          <p:cNvSpPr txBox="1"/>
          <p:nvPr/>
        </p:nvSpPr>
        <p:spPr>
          <a:xfrm>
            <a:off x="3686535" y="493394"/>
            <a:ext cx="4818929"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请在此输入标题</a:t>
            </a:r>
          </a:p>
        </p:txBody>
      </p:sp>
      <p:cxnSp>
        <p:nvCxnSpPr>
          <p:cNvPr id="58" name="直接连接符 57"/>
          <p:cNvCxnSpPr/>
          <p:nvPr/>
        </p:nvCxnSpPr>
        <p:spPr>
          <a:xfrm>
            <a:off x="6753539" y="2536342"/>
            <a:ext cx="22306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76011" y="3848802"/>
            <a:ext cx="2230621"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865379" y="5120318"/>
            <a:ext cx="2230621"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2392543" y="6404511"/>
            <a:ext cx="2230621"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0559733" y="5599596"/>
            <a:ext cx="1871102" cy="1468649"/>
            <a:chOff x="10559733" y="5599596"/>
            <a:chExt cx="1871102" cy="1468649"/>
          </a:xfrm>
        </p:grpSpPr>
        <p:sp>
          <p:nvSpPr>
            <p:cNvPr id="62" name="椭圆 61"/>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27790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350928" y="2544089"/>
            <a:ext cx="1471576" cy="1471576"/>
            <a:chOff x="4350928" y="2544089"/>
            <a:chExt cx="1471576" cy="1471576"/>
          </a:xfrm>
        </p:grpSpPr>
        <p:sp>
          <p:nvSpPr>
            <p:cNvPr id="2" name="空心弧 1"/>
            <p:cNvSpPr/>
            <p:nvPr/>
          </p:nvSpPr>
          <p:spPr>
            <a:xfrm rot="5400000">
              <a:off x="4350928" y="2544089"/>
              <a:ext cx="1471576" cy="1471576"/>
            </a:xfrm>
            <a:prstGeom prst="blockArc">
              <a:avLst>
                <a:gd name="adj1" fmla="val 10799998"/>
                <a:gd name="adj2" fmla="val 161027"/>
                <a:gd name="adj3" fmla="val 1093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4714858" y="2908019"/>
              <a:ext cx="743717" cy="743717"/>
              <a:chOff x="4798230" y="2930771"/>
              <a:chExt cx="743717" cy="743717"/>
            </a:xfrm>
          </p:grpSpPr>
          <p:sp>
            <p:nvSpPr>
              <p:cNvPr id="5" name="椭圆 4"/>
              <p:cNvSpPr/>
              <p:nvPr/>
            </p:nvSpPr>
            <p:spPr>
              <a:xfrm>
                <a:off x="4798230" y="2930771"/>
                <a:ext cx="743717" cy="743717"/>
              </a:xfrm>
              <a:prstGeom prst="ellipse">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001445" y="2948686"/>
                <a:ext cx="337286" cy="707886"/>
              </a:xfrm>
              <a:prstGeom prst="rect">
                <a:avLst/>
              </a:prstGeom>
              <a:noFill/>
            </p:spPr>
            <p:txBody>
              <a:bodyPr wrap="square" rtlCol="0">
                <a:spAutoFit/>
              </a:bodyPr>
              <a:lstStyle/>
              <a:p>
                <a:pPr algn="ctr"/>
                <a:r>
                  <a:rPr lang="en-US" altLang="zh-CN" sz="4000" dirty="0">
                    <a:solidFill>
                      <a:schemeClr val="bg1"/>
                    </a:solidFill>
                    <a:latin typeface="MHeiSung HKS UltraBold" panose="00000900000000000000" pitchFamily="2" charset="-120"/>
                    <a:ea typeface="MHeiSung HKS UltraBold" panose="00000900000000000000" pitchFamily="2" charset="-120"/>
                  </a:rPr>
                  <a:t>1</a:t>
                </a:r>
                <a:endParaRPr lang="zh-CN" altLang="en-US" sz="4000" dirty="0">
                  <a:solidFill>
                    <a:schemeClr val="bg1"/>
                  </a:solidFill>
                  <a:latin typeface="MHeiSung HKS UltraBold" panose="00000900000000000000" pitchFamily="2" charset="-120"/>
                  <a:ea typeface="MHeiSung HKS UltraBold" panose="00000900000000000000" pitchFamily="2" charset="-120"/>
                </a:endParaRPr>
              </a:p>
            </p:txBody>
          </p:sp>
        </p:grpSp>
      </p:grpSp>
      <p:sp>
        <p:nvSpPr>
          <p:cNvPr id="9" name="文本框 8"/>
          <p:cNvSpPr txBox="1"/>
          <p:nvPr/>
        </p:nvSpPr>
        <p:spPr>
          <a:xfrm>
            <a:off x="1351463" y="284629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330213" y="462429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350928" y="4326436"/>
            <a:ext cx="1471576" cy="1471576"/>
            <a:chOff x="6004469" y="2435232"/>
            <a:chExt cx="1471576" cy="1471576"/>
          </a:xfrm>
        </p:grpSpPr>
        <p:sp>
          <p:nvSpPr>
            <p:cNvPr id="11" name="空心弧 10"/>
            <p:cNvSpPr/>
            <p:nvPr/>
          </p:nvSpPr>
          <p:spPr>
            <a:xfrm rot="5400000">
              <a:off x="6004469" y="2435232"/>
              <a:ext cx="1471576" cy="1471576"/>
            </a:xfrm>
            <a:prstGeom prst="blockArc">
              <a:avLst>
                <a:gd name="adj1" fmla="val 10799998"/>
                <a:gd name="adj2" fmla="val 161027"/>
                <a:gd name="adj3" fmla="val 1093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2" name="组合 11"/>
            <p:cNvGrpSpPr/>
            <p:nvPr/>
          </p:nvGrpSpPr>
          <p:grpSpPr>
            <a:xfrm>
              <a:off x="6368399" y="2799162"/>
              <a:ext cx="743717" cy="743717"/>
              <a:chOff x="4798230" y="2930771"/>
              <a:chExt cx="743717" cy="743717"/>
            </a:xfrm>
          </p:grpSpPr>
          <p:sp>
            <p:nvSpPr>
              <p:cNvPr id="13" name="椭圆 12"/>
              <p:cNvSpPr/>
              <p:nvPr/>
            </p:nvSpPr>
            <p:spPr>
              <a:xfrm>
                <a:off x="4798230" y="2930771"/>
                <a:ext cx="743717" cy="743717"/>
              </a:xfrm>
              <a:prstGeom prst="ellipse">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001445" y="2948686"/>
                <a:ext cx="337286" cy="707886"/>
              </a:xfrm>
              <a:prstGeom prst="rect">
                <a:avLst/>
              </a:prstGeom>
              <a:noFill/>
            </p:spPr>
            <p:txBody>
              <a:bodyPr wrap="square" rtlCol="0">
                <a:spAutoFit/>
              </a:bodyPr>
              <a:lstStyle/>
              <a:p>
                <a:pPr algn="ctr"/>
                <a:r>
                  <a:rPr lang="en-US" altLang="zh-CN" sz="4000" dirty="0">
                    <a:solidFill>
                      <a:schemeClr val="bg1"/>
                    </a:solidFill>
                    <a:latin typeface="MHeiSung HKS UltraBold" panose="00000900000000000000" pitchFamily="2" charset="-120"/>
                    <a:ea typeface="MHeiSung HKS UltraBold" panose="00000900000000000000" pitchFamily="2" charset="-120"/>
                  </a:rPr>
                  <a:t>3</a:t>
                </a:r>
                <a:endParaRPr lang="zh-CN" altLang="en-US" sz="4000" dirty="0">
                  <a:solidFill>
                    <a:schemeClr val="bg1"/>
                  </a:solidFill>
                  <a:latin typeface="MHeiSung HKS UltraBold" panose="00000900000000000000" pitchFamily="2" charset="-120"/>
                  <a:ea typeface="MHeiSung HKS UltraBold" panose="00000900000000000000" pitchFamily="2" charset="-120"/>
                </a:endParaRPr>
              </a:p>
            </p:txBody>
          </p:sp>
        </p:grpSp>
      </p:grpSp>
      <p:grpSp>
        <p:nvGrpSpPr>
          <p:cNvPr id="20" name="组合 19"/>
          <p:cNvGrpSpPr/>
          <p:nvPr/>
        </p:nvGrpSpPr>
        <p:grpSpPr>
          <a:xfrm flipH="1">
            <a:off x="6263997" y="2544089"/>
            <a:ext cx="1471576" cy="1471576"/>
            <a:chOff x="6004469" y="2435232"/>
            <a:chExt cx="1471576" cy="1471576"/>
          </a:xfrm>
        </p:grpSpPr>
        <p:sp>
          <p:nvSpPr>
            <p:cNvPr id="21" name="空心弧 20"/>
            <p:cNvSpPr/>
            <p:nvPr/>
          </p:nvSpPr>
          <p:spPr>
            <a:xfrm rot="5400000">
              <a:off x="6004469" y="2435232"/>
              <a:ext cx="1471576" cy="1471576"/>
            </a:xfrm>
            <a:prstGeom prst="blockArc">
              <a:avLst>
                <a:gd name="adj1" fmla="val 10799998"/>
                <a:gd name="adj2" fmla="val 161027"/>
                <a:gd name="adj3" fmla="val 1093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组合 21"/>
            <p:cNvGrpSpPr/>
            <p:nvPr/>
          </p:nvGrpSpPr>
          <p:grpSpPr>
            <a:xfrm>
              <a:off x="6368399" y="2799162"/>
              <a:ext cx="743717" cy="743717"/>
              <a:chOff x="4798230" y="2930771"/>
              <a:chExt cx="743717" cy="743717"/>
            </a:xfrm>
          </p:grpSpPr>
          <p:sp>
            <p:nvSpPr>
              <p:cNvPr id="23" name="椭圆 22"/>
              <p:cNvSpPr/>
              <p:nvPr/>
            </p:nvSpPr>
            <p:spPr>
              <a:xfrm>
                <a:off x="4798230" y="2930771"/>
                <a:ext cx="743717" cy="743717"/>
              </a:xfrm>
              <a:prstGeom prst="ellipse">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001445" y="2948686"/>
                <a:ext cx="337286" cy="707886"/>
              </a:xfrm>
              <a:prstGeom prst="rect">
                <a:avLst/>
              </a:prstGeom>
              <a:noFill/>
            </p:spPr>
            <p:txBody>
              <a:bodyPr wrap="square" rtlCol="0">
                <a:spAutoFit/>
              </a:bodyPr>
              <a:lstStyle/>
              <a:p>
                <a:pPr algn="ctr"/>
                <a:r>
                  <a:rPr lang="en-US" altLang="zh-CN" sz="4000" dirty="0">
                    <a:solidFill>
                      <a:schemeClr val="bg1"/>
                    </a:solidFill>
                    <a:latin typeface="MHeiSung HKS UltraBold" panose="00000900000000000000" pitchFamily="2" charset="-120"/>
                    <a:ea typeface="MHeiSung HKS UltraBold" panose="00000900000000000000" pitchFamily="2" charset="-120"/>
                  </a:rPr>
                  <a:t>2</a:t>
                </a:r>
                <a:endParaRPr lang="zh-CN" altLang="en-US" sz="4000" dirty="0">
                  <a:solidFill>
                    <a:schemeClr val="bg1"/>
                  </a:solidFill>
                  <a:latin typeface="MHeiSung HKS UltraBold" panose="00000900000000000000" pitchFamily="2" charset="-120"/>
                  <a:ea typeface="MHeiSung HKS UltraBold" panose="00000900000000000000" pitchFamily="2" charset="-120"/>
                </a:endParaRPr>
              </a:p>
            </p:txBody>
          </p:sp>
        </p:grpSp>
      </p:grpSp>
      <p:grpSp>
        <p:nvGrpSpPr>
          <p:cNvPr id="30" name="组合 29"/>
          <p:cNvGrpSpPr/>
          <p:nvPr/>
        </p:nvGrpSpPr>
        <p:grpSpPr>
          <a:xfrm flipH="1">
            <a:off x="6263997" y="4326436"/>
            <a:ext cx="1471576" cy="1471576"/>
            <a:chOff x="6004469" y="2435232"/>
            <a:chExt cx="1471576" cy="1471576"/>
          </a:xfrm>
        </p:grpSpPr>
        <p:sp>
          <p:nvSpPr>
            <p:cNvPr id="31" name="空心弧 30"/>
            <p:cNvSpPr/>
            <p:nvPr/>
          </p:nvSpPr>
          <p:spPr>
            <a:xfrm rot="5400000">
              <a:off x="6004469" y="2435232"/>
              <a:ext cx="1471576" cy="1471576"/>
            </a:xfrm>
            <a:prstGeom prst="blockArc">
              <a:avLst>
                <a:gd name="adj1" fmla="val 10799998"/>
                <a:gd name="adj2" fmla="val 161027"/>
                <a:gd name="adj3" fmla="val 10933"/>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2" name="组合 31"/>
            <p:cNvGrpSpPr/>
            <p:nvPr/>
          </p:nvGrpSpPr>
          <p:grpSpPr>
            <a:xfrm>
              <a:off x="6368399" y="2799162"/>
              <a:ext cx="743717" cy="743717"/>
              <a:chOff x="4798230" y="2930771"/>
              <a:chExt cx="743717" cy="743717"/>
            </a:xfrm>
          </p:grpSpPr>
          <p:sp>
            <p:nvSpPr>
              <p:cNvPr id="33" name="椭圆 32"/>
              <p:cNvSpPr/>
              <p:nvPr/>
            </p:nvSpPr>
            <p:spPr>
              <a:xfrm>
                <a:off x="4798230" y="2930771"/>
                <a:ext cx="743717" cy="743717"/>
              </a:xfrm>
              <a:prstGeom prst="ellipse">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001445" y="2948686"/>
                <a:ext cx="337286" cy="707886"/>
              </a:xfrm>
              <a:prstGeom prst="rect">
                <a:avLst/>
              </a:prstGeom>
              <a:noFill/>
            </p:spPr>
            <p:txBody>
              <a:bodyPr wrap="square" rtlCol="0">
                <a:spAutoFit/>
              </a:bodyPr>
              <a:lstStyle/>
              <a:p>
                <a:pPr algn="ctr"/>
                <a:r>
                  <a:rPr lang="en-US" altLang="zh-CN" sz="4000" dirty="0">
                    <a:solidFill>
                      <a:schemeClr val="bg1"/>
                    </a:solidFill>
                    <a:latin typeface="MHeiSung HKS UltraBold" panose="00000900000000000000" pitchFamily="2" charset="-120"/>
                    <a:ea typeface="MHeiSung HKS UltraBold" panose="00000900000000000000" pitchFamily="2" charset="-120"/>
                  </a:rPr>
                  <a:t>4</a:t>
                </a:r>
                <a:endParaRPr lang="zh-CN" altLang="en-US" sz="4000" dirty="0">
                  <a:solidFill>
                    <a:schemeClr val="bg1"/>
                  </a:solidFill>
                  <a:latin typeface="MHeiSung HKS UltraBold" panose="00000900000000000000" pitchFamily="2" charset="-120"/>
                  <a:ea typeface="MHeiSung HKS UltraBold" panose="00000900000000000000" pitchFamily="2" charset="-120"/>
                </a:endParaRPr>
              </a:p>
            </p:txBody>
          </p:sp>
        </p:grpSp>
      </p:grpSp>
      <p:sp>
        <p:nvSpPr>
          <p:cNvPr id="35" name="文本框 34"/>
          <p:cNvSpPr txBox="1"/>
          <p:nvPr/>
        </p:nvSpPr>
        <p:spPr>
          <a:xfrm>
            <a:off x="7574859" y="285737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574859" y="461853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4713" y="28734"/>
            <a:ext cx="1088265" cy="2374525"/>
            <a:chOff x="12582" y="27109"/>
            <a:chExt cx="1088265" cy="2374525"/>
          </a:xfrm>
        </p:grpSpPr>
        <p:sp>
          <p:nvSpPr>
            <p:cNvPr id="39" name="椭圆 38"/>
            <p:cNvSpPr/>
            <p:nvPr/>
          </p:nvSpPr>
          <p:spPr>
            <a:xfrm>
              <a:off x="810471" y="536929"/>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89795" y="804971"/>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04715" y="177254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04716" y="2258333"/>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10220" y="27109"/>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76601" y="142533"/>
              <a:ext cx="424246" cy="42424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15769" y="119063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3318" y="21817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文本框 59"/>
          <p:cNvSpPr txBox="1"/>
          <p:nvPr/>
        </p:nvSpPr>
        <p:spPr>
          <a:xfrm>
            <a:off x="3584935" y="806596"/>
            <a:ext cx="4818929"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请在此输入标题</a:t>
            </a:r>
          </a:p>
        </p:txBody>
      </p:sp>
      <p:grpSp>
        <p:nvGrpSpPr>
          <p:cNvPr id="61" name="组合 60"/>
          <p:cNvGrpSpPr/>
          <p:nvPr/>
        </p:nvGrpSpPr>
        <p:grpSpPr>
          <a:xfrm>
            <a:off x="10559733" y="5599596"/>
            <a:ext cx="1871102" cy="1468649"/>
            <a:chOff x="10559733" y="5599596"/>
            <a:chExt cx="1871102" cy="1468649"/>
          </a:xfrm>
        </p:grpSpPr>
        <p:sp>
          <p:nvSpPr>
            <p:cNvPr id="62" name="椭圆 61"/>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15934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THREE</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请在此输入标题</a:t>
              </a:r>
            </a:p>
          </p:txBody>
        </p:sp>
      </p:grpSp>
    </p:spTree>
    <p:extLst>
      <p:ext uri="{BB962C8B-B14F-4D97-AF65-F5344CB8AC3E}">
        <p14:creationId xmlns:p14="http://schemas.microsoft.com/office/powerpoint/2010/main" val="689918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a:grpSpLocks/>
          </p:cNvGrpSpPr>
          <p:nvPr/>
        </p:nvGrpSpPr>
        <p:grpSpPr bwMode="auto">
          <a:xfrm>
            <a:off x="676601" y="1630162"/>
            <a:ext cx="5419399" cy="4480037"/>
            <a:chOff x="1595438" y="968375"/>
            <a:chExt cx="5953125" cy="4921250"/>
          </a:xfrm>
          <a:solidFill>
            <a:schemeClr val="tx1">
              <a:lumMod val="75000"/>
              <a:lumOff val="25000"/>
            </a:schemeClr>
          </a:solidFill>
        </p:grpSpPr>
        <p:sp>
          <p:nvSpPr>
            <p:cNvPr id="17" name="内蒙古"/>
            <p:cNvSpPr>
              <a:spLocks/>
            </p:cNvSpPr>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甘肃"/>
            <p:cNvSpPr>
              <a:spLocks/>
            </p:cNvSpPr>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宁夏"/>
            <p:cNvSpPr>
              <a:spLocks/>
            </p:cNvSpPr>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新疆"/>
            <p:cNvSpPr>
              <a:spLocks/>
            </p:cNvSpPr>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青海"/>
            <p:cNvSpPr>
              <a:spLocks/>
            </p:cNvSpPr>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四川"/>
            <p:cNvSpPr>
              <a:spLocks/>
            </p:cNvSpPr>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西藏"/>
            <p:cNvSpPr>
              <a:spLocks/>
            </p:cNvSpPr>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云南"/>
            <p:cNvSpPr>
              <a:spLocks/>
            </p:cNvSpPr>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贵州"/>
            <p:cNvSpPr>
              <a:spLocks/>
            </p:cNvSpPr>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广西"/>
            <p:cNvSpPr>
              <a:spLocks/>
            </p:cNvSpPr>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重庆"/>
            <p:cNvSpPr>
              <a:spLocks/>
            </p:cNvSpPr>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陕西"/>
            <p:cNvSpPr>
              <a:spLocks/>
            </p:cNvSpPr>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山西"/>
            <p:cNvSpPr>
              <a:spLocks/>
            </p:cNvSpPr>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湖南"/>
            <p:cNvSpPr>
              <a:spLocks/>
            </p:cNvSpPr>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湖北"/>
            <p:cNvSpPr>
              <a:spLocks/>
            </p:cNvSpPr>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广东"/>
            <p:cNvSpPr>
              <a:spLocks/>
            </p:cNvSpPr>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B5E59"/>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江西"/>
            <p:cNvSpPr>
              <a:spLocks/>
            </p:cNvSpPr>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福建"/>
            <p:cNvSpPr>
              <a:spLocks/>
            </p:cNvSpPr>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浙江"/>
            <p:cNvSpPr>
              <a:spLocks/>
            </p:cNvSpPr>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B5E59"/>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安徽"/>
            <p:cNvSpPr>
              <a:spLocks/>
            </p:cNvSpPr>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天津"/>
            <p:cNvSpPr>
              <a:spLocks/>
            </p:cNvSpPr>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北京"/>
            <p:cNvSpPr>
              <a:spLocks/>
            </p:cNvSpPr>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辽宁"/>
            <p:cNvSpPr>
              <a:spLocks/>
            </p:cNvSpPr>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0" name="吉林"/>
            <p:cNvSpPr>
              <a:spLocks/>
            </p:cNvSpPr>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1" name="黑龙江"/>
            <p:cNvSpPr>
              <a:spLocks/>
            </p:cNvSpPr>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2" name="山东"/>
            <p:cNvSpPr>
              <a:spLocks/>
            </p:cNvSpPr>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B5E59"/>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3" name="上海"/>
            <p:cNvSpPr>
              <a:spLocks/>
            </p:cNvSpPr>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4" name="江苏"/>
            <p:cNvSpPr>
              <a:spLocks/>
            </p:cNvSpPr>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5" name="河北"/>
            <p:cNvSpPr>
              <a:spLocks/>
            </p:cNvSpPr>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6" name="河南"/>
            <p:cNvSpPr>
              <a:spLocks/>
            </p:cNvSpPr>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7" name="台湾"/>
            <p:cNvSpPr>
              <a:spLocks/>
            </p:cNvSpPr>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8" name="海南"/>
            <p:cNvSpPr>
              <a:spLocks/>
            </p:cNvSpPr>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49" name="组合 48"/>
          <p:cNvGrpSpPr/>
          <p:nvPr/>
        </p:nvGrpSpPr>
        <p:grpSpPr>
          <a:xfrm>
            <a:off x="-68239" y="142533"/>
            <a:ext cx="1801505" cy="2399930"/>
            <a:chOff x="-68239" y="142533"/>
            <a:chExt cx="1801505" cy="2399930"/>
          </a:xfrm>
        </p:grpSpPr>
        <p:sp>
          <p:nvSpPr>
            <p:cNvPr id="50" name="椭圆 49"/>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浙江"/>
          <p:cNvSpPr>
            <a:spLocks/>
          </p:cNvSpPr>
          <p:nvPr/>
        </p:nvSpPr>
        <p:spPr bwMode="auto">
          <a:xfrm>
            <a:off x="7068954" y="3305744"/>
            <a:ext cx="672529" cy="778973"/>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B5E59"/>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2" name="广东"/>
          <p:cNvSpPr>
            <a:spLocks/>
          </p:cNvSpPr>
          <p:nvPr/>
        </p:nvSpPr>
        <p:spPr bwMode="auto">
          <a:xfrm>
            <a:off x="6863326" y="4999273"/>
            <a:ext cx="1415214" cy="1120077"/>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B5E59"/>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3" name="山东"/>
          <p:cNvSpPr>
            <a:spLocks/>
          </p:cNvSpPr>
          <p:nvPr/>
        </p:nvSpPr>
        <p:spPr bwMode="auto">
          <a:xfrm>
            <a:off x="7068954" y="1660055"/>
            <a:ext cx="1209586" cy="759620"/>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B5E59"/>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4" name="文本框 73"/>
          <p:cNvSpPr txBox="1"/>
          <p:nvPr/>
        </p:nvSpPr>
        <p:spPr>
          <a:xfrm>
            <a:off x="8378293" y="170492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378293" y="4979546"/>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8378293" y="334223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椭圆 80"/>
          <p:cNvSpPr/>
          <p:nvPr/>
        </p:nvSpPr>
        <p:spPr>
          <a:xfrm>
            <a:off x="6934757" y="2423437"/>
            <a:ext cx="1101636" cy="119026"/>
          </a:xfrm>
          <a:prstGeom prst="ellipse">
            <a:avLst/>
          </a:prstGeom>
          <a:solidFill>
            <a:schemeClr val="tx1">
              <a:lumMod val="50000"/>
              <a:lumOff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6863326" y="4065018"/>
            <a:ext cx="1101636" cy="119026"/>
          </a:xfrm>
          <a:prstGeom prst="ellipse">
            <a:avLst/>
          </a:prstGeom>
          <a:solidFill>
            <a:schemeClr val="tx1">
              <a:lumMod val="50000"/>
              <a:lumOff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6773505" y="6178784"/>
            <a:ext cx="1424140" cy="119026"/>
          </a:xfrm>
          <a:prstGeom prst="ellipse">
            <a:avLst/>
          </a:prstGeom>
          <a:solidFill>
            <a:schemeClr val="tx1">
              <a:lumMod val="50000"/>
              <a:lumOff val="5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7373071" y="134055"/>
            <a:ext cx="4818929"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请在此输入标题</a:t>
            </a:r>
          </a:p>
        </p:txBody>
      </p:sp>
      <p:sp>
        <p:nvSpPr>
          <p:cNvPr id="85" name="矩形 84"/>
          <p:cNvSpPr/>
          <p:nvPr/>
        </p:nvSpPr>
        <p:spPr>
          <a:xfrm>
            <a:off x="11599243" y="216698"/>
            <a:ext cx="592758" cy="481045"/>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10559733" y="5599596"/>
            <a:ext cx="1871102" cy="1468649"/>
            <a:chOff x="10559733" y="5599596"/>
            <a:chExt cx="1871102" cy="1468649"/>
          </a:xfrm>
        </p:grpSpPr>
        <p:sp>
          <p:nvSpPr>
            <p:cNvPr id="78" name="椭圆 77"/>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5387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2871" y="1830527"/>
            <a:ext cx="1651379" cy="707886"/>
          </a:xfrm>
          <a:prstGeom prst="rect">
            <a:avLst/>
          </a:prstGeom>
          <a:noFill/>
        </p:spPr>
        <p:txBody>
          <a:bodyPr wrap="square" rtlCol="0">
            <a:spAutoFit/>
          </a:bodyPr>
          <a:lstStyle/>
          <a:p>
            <a:r>
              <a:rPr lang="en-US" altLang="zh-CN" sz="4000" dirty="0">
                <a:solidFill>
                  <a:schemeClr val="tx1">
                    <a:lumMod val="85000"/>
                    <a:lumOff val="15000"/>
                  </a:schemeClr>
                </a:solidFill>
                <a:latin typeface="MHeiSung HKS UltraBold" panose="00000900000000000000" pitchFamily="2" charset="-120"/>
                <a:ea typeface="MHeiSung HKS UltraBold" panose="00000900000000000000" pitchFamily="2" charset="-120"/>
              </a:rPr>
              <a:t>58%</a:t>
            </a:r>
            <a:endParaRPr lang="zh-CN" altLang="en-US" sz="4000" dirty="0">
              <a:solidFill>
                <a:schemeClr val="tx1">
                  <a:lumMod val="85000"/>
                  <a:lumOff val="15000"/>
                </a:schemeClr>
              </a:solidFill>
              <a:latin typeface="MHeiSung HKS UltraBold" panose="00000900000000000000" pitchFamily="2" charset="-120"/>
              <a:ea typeface="MHeiSung HKS UltraBold" panose="00000900000000000000" pitchFamily="2" charset="-120"/>
            </a:endParaRPr>
          </a:p>
        </p:txBody>
      </p:sp>
      <p:sp>
        <p:nvSpPr>
          <p:cNvPr id="3" name="文本框 2"/>
          <p:cNvSpPr txBox="1"/>
          <p:nvPr/>
        </p:nvSpPr>
        <p:spPr>
          <a:xfrm>
            <a:off x="5645352" y="1830527"/>
            <a:ext cx="1651379" cy="707886"/>
          </a:xfrm>
          <a:prstGeom prst="rect">
            <a:avLst/>
          </a:prstGeom>
          <a:noFill/>
        </p:spPr>
        <p:txBody>
          <a:bodyPr wrap="square" rtlCol="0">
            <a:spAutoFit/>
          </a:bodyPr>
          <a:lstStyle/>
          <a:p>
            <a:r>
              <a:rPr lang="en-US" altLang="zh-CN" sz="4000" dirty="0">
                <a:solidFill>
                  <a:schemeClr val="tx1">
                    <a:lumMod val="75000"/>
                    <a:lumOff val="25000"/>
                  </a:schemeClr>
                </a:solidFill>
                <a:latin typeface="MHeiSung HKS UltraBold" panose="00000900000000000000" pitchFamily="2" charset="-120"/>
                <a:ea typeface="MHeiSung HKS UltraBold" panose="00000900000000000000" pitchFamily="2" charset="-120"/>
              </a:rPr>
              <a:t>48%</a:t>
            </a:r>
            <a:endParaRPr lang="zh-CN" altLang="en-US" sz="4000" dirty="0">
              <a:solidFill>
                <a:schemeClr val="tx1">
                  <a:lumMod val="75000"/>
                  <a:lumOff val="25000"/>
                </a:schemeClr>
              </a:solidFill>
              <a:latin typeface="MHeiSung HKS UltraBold" panose="00000900000000000000" pitchFamily="2" charset="-120"/>
              <a:ea typeface="MHeiSung HKS UltraBold" panose="00000900000000000000" pitchFamily="2" charset="-120"/>
            </a:endParaRPr>
          </a:p>
        </p:txBody>
      </p:sp>
      <p:sp>
        <p:nvSpPr>
          <p:cNvPr id="4" name="文本框 3"/>
          <p:cNvSpPr txBox="1"/>
          <p:nvPr/>
        </p:nvSpPr>
        <p:spPr>
          <a:xfrm>
            <a:off x="8887832" y="1830527"/>
            <a:ext cx="1651379" cy="707886"/>
          </a:xfrm>
          <a:prstGeom prst="rect">
            <a:avLst/>
          </a:prstGeom>
          <a:noFill/>
        </p:spPr>
        <p:txBody>
          <a:bodyPr wrap="square" rtlCol="0">
            <a:spAutoFit/>
          </a:bodyPr>
          <a:lstStyle/>
          <a:p>
            <a:r>
              <a:rPr lang="en-US" altLang="zh-CN" sz="4000" dirty="0">
                <a:solidFill>
                  <a:schemeClr val="tx1">
                    <a:lumMod val="65000"/>
                    <a:lumOff val="35000"/>
                  </a:schemeClr>
                </a:solidFill>
                <a:latin typeface="MHeiSung HKS UltraBold" panose="00000900000000000000" pitchFamily="2" charset="-120"/>
                <a:ea typeface="MHeiSung HKS UltraBold" panose="00000900000000000000" pitchFamily="2" charset="-120"/>
              </a:rPr>
              <a:t>37%</a:t>
            </a:r>
            <a:endParaRPr lang="zh-CN" altLang="en-US" sz="4000" dirty="0">
              <a:solidFill>
                <a:schemeClr val="tx1">
                  <a:lumMod val="65000"/>
                  <a:lumOff val="35000"/>
                </a:schemeClr>
              </a:solidFill>
              <a:latin typeface="MHeiSung HKS UltraBold" panose="00000900000000000000" pitchFamily="2" charset="-120"/>
              <a:ea typeface="MHeiSung HKS UltraBold" panose="00000900000000000000" pitchFamily="2" charset="-120"/>
            </a:endParaRPr>
          </a:p>
        </p:txBody>
      </p:sp>
      <p:cxnSp>
        <p:nvCxnSpPr>
          <p:cNvPr id="6" name="直接连接符 5"/>
          <p:cNvCxnSpPr/>
          <p:nvPr/>
        </p:nvCxnSpPr>
        <p:spPr>
          <a:xfrm>
            <a:off x="1959429" y="2511426"/>
            <a:ext cx="2094821" cy="0"/>
          </a:xfrm>
          <a:prstGeom prst="line">
            <a:avLst/>
          </a:prstGeom>
          <a:ln w="57150">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201909" y="2511426"/>
            <a:ext cx="2094821" cy="0"/>
          </a:xfrm>
          <a:prstGeom prst="line">
            <a:avLst/>
          </a:prstGeom>
          <a:ln w="57150">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444390" y="2511426"/>
            <a:ext cx="2094821" cy="0"/>
          </a:xfrm>
          <a:prstGeom prst="line">
            <a:avLst/>
          </a:prstGeom>
          <a:ln w="57150">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8239" y="142533"/>
            <a:ext cx="1801505" cy="2399930"/>
            <a:chOff x="-68239" y="142533"/>
            <a:chExt cx="1801505" cy="2399930"/>
          </a:xfrm>
        </p:grpSpPr>
        <p:sp>
          <p:nvSpPr>
            <p:cNvPr id="10" name="椭圆 9"/>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2109799" y="2809671"/>
            <a:ext cx="1794080" cy="249299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a:t>
            </a:r>
          </a:p>
          <a:p>
            <a:pPr>
              <a:lnSpc>
                <a:spcPct val="150000"/>
              </a:lnSpc>
            </a:pP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352279" y="2809671"/>
            <a:ext cx="1794080" cy="249299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a:t>
            </a:r>
          </a:p>
          <a:p>
            <a:pPr>
              <a:lnSpc>
                <a:spcPct val="150000"/>
              </a:lnSpc>
            </a:pP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594760" y="2809671"/>
            <a:ext cx="1794080" cy="249299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a:t>
            </a:r>
          </a:p>
          <a:p>
            <a:pPr>
              <a:lnSpc>
                <a:spcPct val="150000"/>
              </a:lnSpc>
            </a:pP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733266" y="5634945"/>
            <a:ext cx="5563464" cy="1116075"/>
          </a:xfrm>
          <a:prstGeom prst="rect">
            <a:avLst/>
          </a:prstGeom>
          <a:noFill/>
          <a:ln>
            <a:noFill/>
          </a:ln>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这里是文本这里是文本这里是文本这里是文本这里是文本这里是文本这里是文本这里是文本</a:t>
            </a:r>
          </a:p>
          <a:p>
            <a:pPr>
              <a:lnSpc>
                <a:spcPct val="150000"/>
              </a:lnSpc>
            </a:pP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flipV="1">
            <a:off x="1751858" y="5634945"/>
            <a:ext cx="4206981" cy="45719"/>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18977817">
            <a:off x="10826448" y="-1337949"/>
            <a:ext cx="610981" cy="4717143"/>
          </a:xfrm>
          <a:prstGeom prst="rect">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请输入标题</a:t>
            </a:r>
          </a:p>
        </p:txBody>
      </p:sp>
      <p:grpSp>
        <p:nvGrpSpPr>
          <p:cNvPr id="38" name="组合 37"/>
          <p:cNvGrpSpPr/>
          <p:nvPr/>
        </p:nvGrpSpPr>
        <p:grpSpPr>
          <a:xfrm>
            <a:off x="10559733" y="5599596"/>
            <a:ext cx="1871102" cy="1468649"/>
            <a:chOff x="10559733" y="5599596"/>
            <a:chExt cx="1871102" cy="1468649"/>
          </a:xfrm>
        </p:grpSpPr>
        <p:sp>
          <p:nvSpPr>
            <p:cNvPr id="39" name="椭圆 38"/>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94460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535304" y="2968492"/>
            <a:ext cx="188339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535303" y="3964231"/>
            <a:ext cx="1301680"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2448" t="18749" r="22448" b="-18749"/>
          <a:stretch/>
        </p:blipFill>
        <p:spPr>
          <a:xfrm>
            <a:off x="-3402160" y="2220352"/>
            <a:ext cx="9086680" cy="6302935"/>
          </a:xfrm>
          <a:prstGeom prst="rect">
            <a:avLst/>
          </a:prstGeom>
        </p:spPr>
      </p:pic>
      <p:cxnSp>
        <p:nvCxnSpPr>
          <p:cNvPr id="7" name="直接连接符 6"/>
          <p:cNvCxnSpPr/>
          <p:nvPr/>
        </p:nvCxnSpPr>
        <p:spPr>
          <a:xfrm>
            <a:off x="5564699" y="5036444"/>
            <a:ext cx="188339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rot="2643675">
            <a:off x="6899029" y="2567565"/>
            <a:ext cx="801858" cy="8018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643675">
            <a:off x="6538721" y="3631841"/>
            <a:ext cx="664781" cy="664781"/>
          </a:xfrm>
          <a:prstGeom prst="rect">
            <a:avLst/>
          </a:prstGeom>
          <a:solidFill>
            <a:srgbClr val="EB5E5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643675">
            <a:off x="6906064" y="4635515"/>
            <a:ext cx="801858" cy="8018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014594" y="2574730"/>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519438" y="3611437"/>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014594" y="4653950"/>
            <a:ext cx="3384645"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40573" y="174800"/>
            <a:ext cx="1801505" cy="2399930"/>
            <a:chOff x="-68239" y="142533"/>
            <a:chExt cx="1801505" cy="2399930"/>
          </a:xfrm>
        </p:grpSpPr>
        <p:sp>
          <p:nvSpPr>
            <p:cNvPr id="17" name="椭圆 16"/>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7418695" y="156894"/>
            <a:ext cx="481892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4000" dirty="0">
                <a:solidFill>
                  <a:srgbClr val="EB5E59"/>
                </a:solidFill>
                <a:latin typeface="微软雅黑" panose="020B0503020204020204" pitchFamily="34" charset="-122"/>
                <a:ea typeface="微软雅黑" panose="020B0503020204020204" pitchFamily="34" charset="-122"/>
              </a:rPr>
              <a:t>请在此输入标题</a:t>
            </a:r>
          </a:p>
        </p:txBody>
      </p:sp>
      <p:sp>
        <p:nvSpPr>
          <p:cNvPr id="39" name="矩形 38"/>
          <p:cNvSpPr/>
          <p:nvPr/>
        </p:nvSpPr>
        <p:spPr>
          <a:xfrm rot="2643675">
            <a:off x="11962588" y="56291"/>
            <a:ext cx="801858" cy="8018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77900" y="2619030"/>
            <a:ext cx="4409691" cy="2866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135913" y="2548919"/>
            <a:ext cx="356638" cy="830997"/>
          </a:xfrm>
          <a:prstGeom prst="rect">
            <a:avLst/>
          </a:prstGeom>
          <a:noFill/>
        </p:spPr>
        <p:txBody>
          <a:bodyPr wrap="square" rtlCol="0">
            <a:spAutoFit/>
          </a:bodyPr>
          <a:lstStyle/>
          <a:p>
            <a:pPr algn="ctr"/>
            <a:r>
              <a:rPr lang="en-US" altLang="zh-CN" sz="4800" dirty="0">
                <a:solidFill>
                  <a:schemeClr val="bg1"/>
                </a:solidFill>
                <a:latin typeface="MHeiSung HKS UltraBold" panose="00000900000000000000" pitchFamily="2" charset="-120"/>
                <a:ea typeface="MHeiSung HKS UltraBold" panose="00000900000000000000" pitchFamily="2" charset="-120"/>
              </a:rPr>
              <a:t>1</a:t>
            </a:r>
            <a:endParaRPr lang="zh-CN" altLang="en-US" sz="4800" dirty="0">
              <a:solidFill>
                <a:schemeClr val="bg1"/>
              </a:solidFill>
              <a:latin typeface="MHeiSung HKS UltraBold" panose="00000900000000000000" pitchFamily="2" charset="-120"/>
              <a:ea typeface="MHeiSung HKS UltraBold" panose="00000900000000000000" pitchFamily="2" charset="-120"/>
            </a:endParaRPr>
          </a:p>
        </p:txBody>
      </p:sp>
      <p:sp>
        <p:nvSpPr>
          <p:cNvPr id="44" name="文本框 43"/>
          <p:cNvSpPr txBox="1"/>
          <p:nvPr/>
        </p:nvSpPr>
        <p:spPr>
          <a:xfrm>
            <a:off x="6692707" y="3585695"/>
            <a:ext cx="356638" cy="769441"/>
          </a:xfrm>
          <a:prstGeom prst="rect">
            <a:avLst/>
          </a:prstGeom>
          <a:noFill/>
        </p:spPr>
        <p:txBody>
          <a:bodyPr wrap="square" rtlCol="0">
            <a:spAutoFit/>
          </a:bodyPr>
          <a:lstStyle/>
          <a:p>
            <a:pPr algn="ctr"/>
            <a:r>
              <a:rPr lang="en-US" altLang="zh-CN" sz="4400" dirty="0">
                <a:solidFill>
                  <a:schemeClr val="bg1"/>
                </a:solidFill>
                <a:latin typeface="MHeiSung HKS UltraBold" panose="00000900000000000000" pitchFamily="2" charset="-120"/>
                <a:ea typeface="MHeiSung HKS UltraBold" panose="00000900000000000000" pitchFamily="2" charset="-120"/>
              </a:rPr>
              <a:t>2</a:t>
            </a:r>
            <a:endParaRPr lang="zh-CN" altLang="en-US" sz="4400" dirty="0">
              <a:solidFill>
                <a:schemeClr val="bg1"/>
              </a:solidFill>
              <a:latin typeface="MHeiSung HKS UltraBold" panose="00000900000000000000" pitchFamily="2" charset="-120"/>
              <a:ea typeface="MHeiSung HKS UltraBold" panose="00000900000000000000" pitchFamily="2" charset="-120"/>
            </a:endParaRPr>
          </a:p>
        </p:txBody>
      </p:sp>
      <p:sp>
        <p:nvSpPr>
          <p:cNvPr id="45" name="文本框 44"/>
          <p:cNvSpPr txBox="1"/>
          <p:nvPr/>
        </p:nvSpPr>
        <p:spPr>
          <a:xfrm>
            <a:off x="7135913" y="4610476"/>
            <a:ext cx="356638" cy="830997"/>
          </a:xfrm>
          <a:prstGeom prst="rect">
            <a:avLst/>
          </a:prstGeom>
          <a:noFill/>
        </p:spPr>
        <p:txBody>
          <a:bodyPr wrap="square" rtlCol="0">
            <a:spAutoFit/>
          </a:bodyPr>
          <a:lstStyle/>
          <a:p>
            <a:pPr algn="ctr"/>
            <a:r>
              <a:rPr lang="en-US" altLang="zh-CN" sz="4800" dirty="0">
                <a:solidFill>
                  <a:schemeClr val="bg1"/>
                </a:solidFill>
                <a:latin typeface="MHeiSung HKS UltraBold" panose="00000900000000000000" pitchFamily="2" charset="-120"/>
                <a:ea typeface="MHeiSung HKS UltraBold" panose="00000900000000000000" pitchFamily="2" charset="-120"/>
              </a:rPr>
              <a:t>3</a:t>
            </a:r>
            <a:endParaRPr lang="zh-CN" altLang="en-US" sz="4800" dirty="0">
              <a:solidFill>
                <a:schemeClr val="bg1"/>
              </a:solidFill>
              <a:latin typeface="MHeiSung HKS UltraBold" panose="00000900000000000000" pitchFamily="2" charset="-120"/>
              <a:ea typeface="MHeiSung HKS UltraBold" panose="00000900000000000000" pitchFamily="2" charset="-120"/>
            </a:endParaRPr>
          </a:p>
        </p:txBody>
      </p:sp>
      <p:grpSp>
        <p:nvGrpSpPr>
          <p:cNvPr id="40" name="组合 39"/>
          <p:cNvGrpSpPr/>
          <p:nvPr/>
        </p:nvGrpSpPr>
        <p:grpSpPr>
          <a:xfrm>
            <a:off x="10559733" y="5599596"/>
            <a:ext cx="1871102" cy="1468649"/>
            <a:chOff x="10559733" y="5599596"/>
            <a:chExt cx="1871102" cy="1468649"/>
          </a:xfrm>
        </p:grpSpPr>
        <p:sp>
          <p:nvSpPr>
            <p:cNvPr id="41" name="椭圆 40"/>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91087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标注 12"/>
          <p:cNvSpPr/>
          <p:nvPr/>
        </p:nvSpPr>
        <p:spPr>
          <a:xfrm>
            <a:off x="4474190" y="1456898"/>
            <a:ext cx="3084394" cy="1555845"/>
          </a:xfrm>
          <a:prstGeom prst="wedgeRectCallout">
            <a:avLst>
              <a:gd name="adj1" fmla="val 34034"/>
              <a:gd name="adj2" fmla="val 66886"/>
            </a:avLst>
          </a:prstGeom>
          <a:solidFill>
            <a:schemeClr val="tx1">
              <a:lumMod val="50000"/>
              <a:lumOff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3375546" y="2750023"/>
            <a:ext cx="3084394" cy="1555845"/>
          </a:xfrm>
          <a:prstGeom prst="wedgeRectCallout">
            <a:avLst>
              <a:gd name="adj1" fmla="val 34034"/>
              <a:gd name="adj2" fmla="val 66886"/>
            </a:avLst>
          </a:prstGeom>
          <a:solidFill>
            <a:srgbClr val="EB5E5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2251880" y="3930554"/>
            <a:ext cx="3084394" cy="1555845"/>
          </a:xfrm>
          <a:prstGeom prst="wedgeRectCallout">
            <a:avLst>
              <a:gd name="adj1" fmla="val 34034"/>
              <a:gd name="adj2" fmla="val 66886"/>
            </a:avLst>
          </a:prstGeom>
          <a:solidFill>
            <a:schemeClr val="tx1">
              <a:lumMod val="85000"/>
              <a:lumOff val="1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4150064" y="-1952578"/>
            <a:ext cx="3267387" cy="3773608"/>
            <a:chOff x="1165860" y="1426190"/>
            <a:chExt cx="3267387" cy="3773608"/>
          </a:xfrm>
        </p:grpSpPr>
        <p:cxnSp>
          <p:nvCxnSpPr>
            <p:cNvPr id="15" name="肘形连接符 14"/>
            <p:cNvCxnSpPr/>
            <p:nvPr/>
          </p:nvCxnSpPr>
          <p:spPr>
            <a:xfrm rot="5400000" flipH="1" flipV="1">
              <a:off x="2637429" y="1943668"/>
              <a:ext cx="2313296" cy="127834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5400000" flipH="1" flipV="1">
              <a:off x="1299382" y="3344271"/>
              <a:ext cx="2616959" cy="1094095"/>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65860" y="5199798"/>
              <a:ext cx="8949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287224" y="-2143078"/>
            <a:ext cx="3130227" cy="3773608"/>
            <a:chOff x="1303020" y="1426190"/>
            <a:chExt cx="3130227" cy="3773608"/>
          </a:xfrm>
        </p:grpSpPr>
        <p:cxnSp>
          <p:nvCxnSpPr>
            <p:cNvPr id="28" name="肘形连接符 27"/>
            <p:cNvCxnSpPr/>
            <p:nvPr/>
          </p:nvCxnSpPr>
          <p:spPr>
            <a:xfrm rot="5400000" flipH="1" flipV="1">
              <a:off x="2637429" y="1943668"/>
              <a:ext cx="2313296" cy="1278340"/>
            </a:xfrm>
            <a:prstGeom prst="bentConnector3">
              <a:avLst>
                <a:gd name="adj1" fmla="val 50000"/>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5400000" flipH="1" flipV="1">
              <a:off x="1299382" y="3344271"/>
              <a:ext cx="2616959" cy="1094095"/>
            </a:xfrm>
            <a:prstGeom prst="bentConnector3">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03020" y="5199798"/>
              <a:ext cx="757794"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40573" y="174800"/>
            <a:ext cx="1801505" cy="2399930"/>
            <a:chOff x="-68239" y="142533"/>
            <a:chExt cx="1801505" cy="2399930"/>
          </a:xfrm>
        </p:grpSpPr>
        <p:sp>
          <p:nvSpPr>
            <p:cNvPr id="34" name="椭圆 33"/>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54"/>
          <p:cNvSpPr txBox="1"/>
          <p:nvPr/>
        </p:nvSpPr>
        <p:spPr>
          <a:xfrm>
            <a:off x="7751485" y="3413246"/>
            <a:ext cx="3671248" cy="92333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804685" y="5700496"/>
            <a:ext cx="3671248" cy="92333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778085" y="4556871"/>
            <a:ext cx="3671248" cy="92333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3849362" y="1506288"/>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en-US" altLang="zh-CN" sz="2400" dirty="0">
                <a:solidFill>
                  <a:schemeClr val="bg1"/>
                </a:solidFill>
                <a:effectLst>
                  <a:innerShdw dist="38100" dir="13500000">
                    <a:prstClr val="black">
                      <a:alpha val="50000"/>
                    </a:prstClr>
                  </a:innerShdw>
                </a:effectLst>
                <a:latin typeface="MHeiSung HKS UltraBold" panose="00000900000000000000" pitchFamily="2" charset="-120"/>
                <a:ea typeface="MHeiSung HKS UltraBold" panose="00000900000000000000" pitchFamily="2" charset="-120"/>
              </a:rPr>
              <a:t>01</a:t>
            </a:r>
            <a:r>
              <a:rPr lang="zh-CN" altLang="en-US" sz="2400" dirty="0">
                <a:solidFill>
                  <a:schemeClr val="bg1"/>
                </a:solidFill>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59" name="文本框 58"/>
          <p:cNvSpPr txBox="1"/>
          <p:nvPr/>
        </p:nvSpPr>
        <p:spPr>
          <a:xfrm>
            <a:off x="2704524" y="2719530"/>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en-US" altLang="zh-CN" sz="2400" dirty="0">
                <a:solidFill>
                  <a:schemeClr val="bg1"/>
                </a:solidFill>
                <a:effectLst>
                  <a:innerShdw dist="38100" dir="13500000">
                    <a:prstClr val="black">
                      <a:alpha val="50000"/>
                    </a:prstClr>
                  </a:innerShdw>
                </a:effectLst>
                <a:latin typeface="MHeiSung HKS UltraBold" panose="00000900000000000000" pitchFamily="2" charset="-120"/>
                <a:ea typeface="MHeiSung HKS UltraBold" panose="00000900000000000000" pitchFamily="2" charset="-120"/>
              </a:rPr>
              <a:t>02</a:t>
            </a:r>
            <a:r>
              <a:rPr lang="zh-CN" altLang="en-US" sz="2400" dirty="0">
                <a:solidFill>
                  <a:schemeClr val="bg1"/>
                </a:solidFill>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60" name="文本框 59"/>
          <p:cNvSpPr txBox="1"/>
          <p:nvPr/>
        </p:nvSpPr>
        <p:spPr>
          <a:xfrm>
            <a:off x="1605880" y="3962327"/>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en-US" altLang="zh-CN" sz="2400" dirty="0">
                <a:solidFill>
                  <a:schemeClr val="bg1"/>
                </a:solidFill>
                <a:effectLst>
                  <a:innerShdw dist="38100" dir="13500000">
                    <a:prstClr val="black">
                      <a:alpha val="50000"/>
                    </a:prstClr>
                  </a:innerShdw>
                </a:effectLst>
                <a:latin typeface="MHeiSung HKS UltraBold" panose="00000900000000000000" pitchFamily="2" charset="-120"/>
                <a:ea typeface="MHeiSung HKS UltraBold" panose="00000900000000000000" pitchFamily="2" charset="-120"/>
              </a:rPr>
              <a:t>03</a:t>
            </a:r>
            <a:r>
              <a:rPr lang="zh-CN" altLang="en-US" sz="2400" dirty="0">
                <a:solidFill>
                  <a:schemeClr val="bg1"/>
                </a:solidFill>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61" name="文本框 60"/>
          <p:cNvSpPr txBox="1"/>
          <p:nvPr/>
        </p:nvSpPr>
        <p:spPr>
          <a:xfrm>
            <a:off x="7418695" y="156894"/>
            <a:ext cx="481892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请在此输入标题</a:t>
            </a:r>
          </a:p>
        </p:txBody>
      </p:sp>
      <p:cxnSp>
        <p:nvCxnSpPr>
          <p:cNvPr id="63" name="直接连接符 62"/>
          <p:cNvCxnSpPr/>
          <p:nvPr/>
        </p:nvCxnSpPr>
        <p:spPr>
          <a:xfrm>
            <a:off x="11015933" y="1052890"/>
            <a:ext cx="1416591"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1742544" y="290646"/>
            <a:ext cx="0" cy="1239567"/>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9" name="半闭框 68"/>
          <p:cNvSpPr/>
          <p:nvPr/>
        </p:nvSpPr>
        <p:spPr>
          <a:xfrm>
            <a:off x="4299362" y="1324902"/>
            <a:ext cx="1076688" cy="959133"/>
          </a:xfrm>
          <a:prstGeom prst="halfFrame">
            <a:avLst>
              <a:gd name="adj1" fmla="val 7945"/>
              <a:gd name="adj2" fmla="val 794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半闭框 69"/>
          <p:cNvSpPr/>
          <p:nvPr/>
        </p:nvSpPr>
        <p:spPr>
          <a:xfrm>
            <a:off x="3222674" y="2611163"/>
            <a:ext cx="1076688" cy="959133"/>
          </a:xfrm>
          <a:prstGeom prst="halfFrame">
            <a:avLst>
              <a:gd name="adj1" fmla="val 7945"/>
              <a:gd name="adj2" fmla="val 794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半闭框 70"/>
          <p:cNvSpPr/>
          <p:nvPr/>
        </p:nvSpPr>
        <p:spPr>
          <a:xfrm>
            <a:off x="2084001" y="3784424"/>
            <a:ext cx="1076688" cy="959133"/>
          </a:xfrm>
          <a:prstGeom prst="halfFrame">
            <a:avLst>
              <a:gd name="adj1" fmla="val 7945"/>
              <a:gd name="adj2" fmla="val 7944"/>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2" name="组合 61"/>
          <p:cNvGrpSpPr/>
          <p:nvPr/>
        </p:nvGrpSpPr>
        <p:grpSpPr>
          <a:xfrm>
            <a:off x="10559733" y="5599596"/>
            <a:ext cx="1871102" cy="1468649"/>
            <a:chOff x="10559733" y="5599596"/>
            <a:chExt cx="1871102" cy="1468649"/>
          </a:xfrm>
        </p:grpSpPr>
        <p:sp>
          <p:nvSpPr>
            <p:cNvPr id="64" name="椭圆 63"/>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92955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rot="17891380">
            <a:off x="5710316" y="3691815"/>
            <a:ext cx="1938749" cy="1344672"/>
          </a:xfrm>
          <a:custGeom>
            <a:avLst/>
            <a:gdLst>
              <a:gd name="connsiteX0" fmla="*/ 2518861 w 2518861"/>
              <a:gd name="connsiteY0" fmla="*/ 505540 h 1747025"/>
              <a:gd name="connsiteX1" fmla="*/ 1459540 w 2518861"/>
              <a:gd name="connsiteY1" fmla="*/ 1747025 h 1747025"/>
              <a:gd name="connsiteX2" fmla="*/ 0 w 2518861"/>
              <a:gd name="connsiteY2" fmla="*/ 501644 h 1747025"/>
              <a:gd name="connsiteX3" fmla="*/ 944 w 2518861"/>
              <a:gd name="connsiteY3" fmla="*/ 500200 h 1747025"/>
              <a:gd name="connsiteX4" fmla="*/ 625944 w 2518861"/>
              <a:gd name="connsiteY4" fmla="*/ 0 h 174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861" h="1747025">
                <a:moveTo>
                  <a:pt x="2518861" y="505540"/>
                </a:moveTo>
                <a:lnTo>
                  <a:pt x="1459540" y="1747025"/>
                </a:lnTo>
                <a:lnTo>
                  <a:pt x="0" y="501644"/>
                </a:lnTo>
                <a:lnTo>
                  <a:pt x="944" y="500200"/>
                </a:lnTo>
                <a:lnTo>
                  <a:pt x="625944" y="0"/>
                </a:lnTo>
                <a:close/>
              </a:path>
            </a:pathLst>
          </a:custGeom>
          <a:solidFill>
            <a:schemeClr val="tx1">
              <a:lumMod val="75000"/>
              <a:lumOff val="25000"/>
            </a:schemeClr>
          </a:solidFill>
          <a:ln>
            <a:noFill/>
          </a:ln>
          <a:effectLst>
            <a:outerShdw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17829475">
            <a:off x="5910279" y="1615840"/>
            <a:ext cx="1973157" cy="2791872"/>
          </a:xfrm>
          <a:custGeom>
            <a:avLst/>
            <a:gdLst>
              <a:gd name="connsiteX0" fmla="*/ 856079 w 1973157"/>
              <a:gd name="connsiteY0" fmla="*/ 2784651 h 2791872"/>
              <a:gd name="connsiteX1" fmla="*/ 849917 w 1973157"/>
              <a:gd name="connsiteY1" fmla="*/ 2791872 h 2791872"/>
              <a:gd name="connsiteX2" fmla="*/ 834791 w 1973157"/>
              <a:gd name="connsiteY2" fmla="*/ 2778965 h 2791872"/>
              <a:gd name="connsiteX3" fmla="*/ 1275886 w 1973157"/>
              <a:gd name="connsiteY3" fmla="*/ 0 h 2791872"/>
              <a:gd name="connsiteX4" fmla="*/ 1973157 w 1973157"/>
              <a:gd name="connsiteY4" fmla="*/ 594960 h 2791872"/>
              <a:gd name="connsiteX5" fmla="*/ 1973157 w 1973157"/>
              <a:gd name="connsiteY5" fmla="*/ 1475476 h 2791872"/>
              <a:gd name="connsiteX6" fmla="*/ 1923023 w 1973157"/>
              <a:gd name="connsiteY6" fmla="*/ 1534232 h 2791872"/>
              <a:gd name="connsiteX7" fmla="*/ 0 w 1973157"/>
              <a:gd name="connsiteY7" fmla="*/ 1020652 h 27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3157" h="2791872">
                <a:moveTo>
                  <a:pt x="856079" y="2784651"/>
                </a:moveTo>
                <a:lnTo>
                  <a:pt x="849917" y="2791872"/>
                </a:lnTo>
                <a:lnTo>
                  <a:pt x="834791" y="2778965"/>
                </a:lnTo>
                <a:close/>
                <a:moveTo>
                  <a:pt x="1275886" y="0"/>
                </a:moveTo>
                <a:lnTo>
                  <a:pt x="1973157" y="594960"/>
                </a:lnTo>
                <a:lnTo>
                  <a:pt x="1973157" y="1475476"/>
                </a:lnTo>
                <a:lnTo>
                  <a:pt x="1923023" y="1534232"/>
                </a:lnTo>
                <a:lnTo>
                  <a:pt x="0" y="1020652"/>
                </a:lnTo>
                <a:close/>
              </a:path>
            </a:pathLst>
          </a:custGeom>
          <a:solidFill>
            <a:schemeClr val="tx1">
              <a:lumMod val="75000"/>
              <a:lumOff val="25000"/>
            </a:schemeClr>
          </a:solidFill>
          <a:ln>
            <a:noFill/>
          </a:ln>
          <a:effectLst>
            <a:outerShdw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17851524">
            <a:off x="3899038" y="2368648"/>
            <a:ext cx="2328827" cy="2184504"/>
          </a:xfrm>
          <a:custGeom>
            <a:avLst/>
            <a:gdLst>
              <a:gd name="connsiteX0" fmla="*/ 1558014 w 2328827"/>
              <a:gd name="connsiteY0" fmla="*/ 0 h 2184504"/>
              <a:gd name="connsiteX1" fmla="*/ 2328827 w 2328827"/>
              <a:gd name="connsiteY1" fmla="*/ 657711 h 2184504"/>
              <a:gd name="connsiteX2" fmla="*/ 420231 w 2328827"/>
              <a:gd name="connsiteY2" fmla="*/ 2184504 h 2184504"/>
              <a:gd name="connsiteX3" fmla="*/ 0 w 2328827"/>
              <a:gd name="connsiteY3" fmla="*/ 1825934 h 2184504"/>
            </a:gdLst>
            <a:ahLst/>
            <a:cxnLst>
              <a:cxn ang="0">
                <a:pos x="connsiteX0" y="connsiteY0"/>
              </a:cxn>
              <a:cxn ang="0">
                <a:pos x="connsiteX1" y="connsiteY1"/>
              </a:cxn>
              <a:cxn ang="0">
                <a:pos x="connsiteX2" y="connsiteY2"/>
              </a:cxn>
              <a:cxn ang="0">
                <a:pos x="connsiteX3" y="connsiteY3"/>
              </a:cxn>
            </a:cxnLst>
            <a:rect l="l" t="t" r="r" b="b"/>
            <a:pathLst>
              <a:path w="2328827" h="2184504">
                <a:moveTo>
                  <a:pt x="1558014" y="0"/>
                </a:moveTo>
                <a:lnTo>
                  <a:pt x="2328827" y="657711"/>
                </a:lnTo>
                <a:lnTo>
                  <a:pt x="420231" y="2184504"/>
                </a:lnTo>
                <a:lnTo>
                  <a:pt x="0" y="1825934"/>
                </a:lnTo>
                <a:close/>
              </a:path>
            </a:pathLst>
          </a:custGeom>
          <a:solidFill>
            <a:schemeClr val="tx1">
              <a:lumMod val="85000"/>
              <a:lumOff val="15000"/>
            </a:schemeClr>
          </a:solidFill>
          <a:ln>
            <a:noFill/>
          </a:ln>
          <a:effectLst>
            <a:outerShdw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093122" y="1610436"/>
            <a:ext cx="1460311" cy="450376"/>
          </a:xfrm>
          <a:prstGeom prst="rect">
            <a:avLst/>
          </a:prstGeom>
          <a:solidFill>
            <a:srgbClr val="EB5E59"/>
          </a:solidFill>
          <a:ln>
            <a:noFill/>
          </a:ln>
          <a:effectLst>
            <a:outerShdw blurRad="25400" dist="508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8093122" y="2180779"/>
            <a:ext cx="3418470"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860006" y="5298002"/>
            <a:ext cx="1460311" cy="450376"/>
          </a:xfrm>
          <a:prstGeom prst="rect">
            <a:avLst/>
          </a:prstGeom>
          <a:solidFill>
            <a:srgbClr val="EB5E59"/>
          </a:solidFill>
          <a:ln>
            <a:noFill/>
          </a:ln>
          <a:effectLst>
            <a:outerShdw blurRad="25400" dist="508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720300" y="5819434"/>
            <a:ext cx="3418470"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27024" y="3510706"/>
            <a:ext cx="3418470"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936387" y="3056896"/>
            <a:ext cx="1460311" cy="450376"/>
          </a:xfrm>
          <a:prstGeom prst="rect">
            <a:avLst/>
          </a:prstGeom>
          <a:solidFill>
            <a:srgbClr val="EB5E59"/>
          </a:solidFill>
          <a:ln>
            <a:noFill/>
          </a:ln>
          <a:effectLst>
            <a:outerShdw blurRad="25400" dist="50800" dir="2700000" algn="tl"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870851" y="3011776"/>
            <a:ext cx="356638" cy="830997"/>
          </a:xfrm>
          <a:prstGeom prst="rect">
            <a:avLst/>
          </a:prstGeom>
          <a:noFill/>
        </p:spPr>
        <p:txBody>
          <a:bodyPr wrap="square" rtlCol="0">
            <a:spAutoFit/>
          </a:bodyPr>
          <a:lstStyle/>
          <a:p>
            <a:pPr algn="ctr"/>
            <a:r>
              <a:rPr lang="en-US" altLang="zh-CN" sz="4800" dirty="0">
                <a:solidFill>
                  <a:schemeClr val="bg1"/>
                </a:solidFill>
                <a:latin typeface="MHeiSung HKS UltraBold" panose="00000900000000000000" pitchFamily="2" charset="-120"/>
                <a:ea typeface="MHeiSung HKS UltraBold" panose="00000900000000000000" pitchFamily="2" charset="-120"/>
              </a:rPr>
              <a:t>1</a:t>
            </a:r>
            <a:endParaRPr lang="zh-CN" altLang="en-US" sz="4800" dirty="0">
              <a:solidFill>
                <a:schemeClr val="bg1"/>
              </a:solidFill>
              <a:latin typeface="MHeiSung HKS UltraBold" panose="00000900000000000000" pitchFamily="2" charset="-120"/>
              <a:ea typeface="MHeiSung HKS UltraBold" panose="00000900000000000000" pitchFamily="2" charset="-120"/>
            </a:endParaRPr>
          </a:p>
        </p:txBody>
      </p:sp>
      <p:sp>
        <p:nvSpPr>
          <p:cNvPr id="39" name="文本框 38"/>
          <p:cNvSpPr txBox="1"/>
          <p:nvPr/>
        </p:nvSpPr>
        <p:spPr>
          <a:xfrm flipH="1">
            <a:off x="6088247" y="2060812"/>
            <a:ext cx="815596" cy="830997"/>
          </a:xfrm>
          <a:prstGeom prst="rect">
            <a:avLst/>
          </a:prstGeom>
          <a:noFill/>
        </p:spPr>
        <p:txBody>
          <a:bodyPr wrap="square" rtlCol="0">
            <a:spAutoFit/>
          </a:bodyPr>
          <a:lstStyle/>
          <a:p>
            <a:pPr algn="ctr"/>
            <a:r>
              <a:rPr lang="en-US" altLang="zh-CN" sz="4800" dirty="0">
                <a:solidFill>
                  <a:schemeClr val="bg1"/>
                </a:solidFill>
                <a:latin typeface="MHeiSung HKS UltraBold" panose="00000900000000000000" pitchFamily="2" charset="-120"/>
                <a:ea typeface="MHeiSung HKS UltraBold" panose="00000900000000000000" pitchFamily="2" charset="-120"/>
              </a:rPr>
              <a:t>2</a:t>
            </a:r>
            <a:endParaRPr lang="zh-CN" altLang="en-US" sz="4800" dirty="0">
              <a:solidFill>
                <a:schemeClr val="bg1"/>
              </a:solidFill>
              <a:latin typeface="MHeiSung HKS UltraBold" panose="00000900000000000000" pitchFamily="2" charset="-120"/>
              <a:ea typeface="MHeiSung HKS UltraBold" panose="00000900000000000000" pitchFamily="2" charset="-120"/>
            </a:endParaRPr>
          </a:p>
        </p:txBody>
      </p:sp>
      <p:sp>
        <p:nvSpPr>
          <p:cNvPr id="40" name="文本框 39"/>
          <p:cNvSpPr txBox="1"/>
          <p:nvPr/>
        </p:nvSpPr>
        <p:spPr>
          <a:xfrm>
            <a:off x="6380380" y="3926204"/>
            <a:ext cx="356638" cy="830997"/>
          </a:xfrm>
          <a:prstGeom prst="rect">
            <a:avLst/>
          </a:prstGeom>
          <a:noFill/>
        </p:spPr>
        <p:txBody>
          <a:bodyPr wrap="square" rtlCol="0">
            <a:spAutoFit/>
          </a:bodyPr>
          <a:lstStyle/>
          <a:p>
            <a:pPr algn="ctr"/>
            <a:r>
              <a:rPr lang="en-US" altLang="zh-CN" sz="4800" dirty="0">
                <a:solidFill>
                  <a:schemeClr val="bg1"/>
                </a:solidFill>
                <a:latin typeface="MHeiSung HKS UltraBold" panose="00000900000000000000" pitchFamily="2" charset="-120"/>
                <a:ea typeface="MHeiSung HKS UltraBold" panose="00000900000000000000" pitchFamily="2" charset="-120"/>
              </a:rPr>
              <a:t>3</a:t>
            </a:r>
            <a:endParaRPr lang="zh-CN" altLang="en-US" sz="4800" dirty="0">
              <a:solidFill>
                <a:schemeClr val="bg1"/>
              </a:solidFill>
              <a:latin typeface="MHeiSung HKS UltraBold" panose="00000900000000000000" pitchFamily="2" charset="-120"/>
              <a:ea typeface="MHeiSung HKS UltraBold" panose="00000900000000000000" pitchFamily="2" charset="-120"/>
            </a:endParaRPr>
          </a:p>
        </p:txBody>
      </p:sp>
      <p:grpSp>
        <p:nvGrpSpPr>
          <p:cNvPr id="41" name="组合 40"/>
          <p:cNvGrpSpPr/>
          <p:nvPr/>
        </p:nvGrpSpPr>
        <p:grpSpPr>
          <a:xfrm>
            <a:off x="-140573" y="47800"/>
            <a:ext cx="1801505" cy="2399930"/>
            <a:chOff x="-68239" y="142533"/>
            <a:chExt cx="1801505" cy="2399930"/>
          </a:xfrm>
        </p:grpSpPr>
        <p:sp>
          <p:nvSpPr>
            <p:cNvPr id="42" name="椭圆 41"/>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文本框 62"/>
          <p:cNvSpPr txBox="1"/>
          <p:nvPr/>
        </p:nvSpPr>
        <p:spPr>
          <a:xfrm>
            <a:off x="308233" y="3016267"/>
            <a:ext cx="3539332" cy="461665"/>
          </a:xfrm>
          <a:prstGeom prst="rect">
            <a:avLst/>
          </a:prstGeom>
          <a:noFill/>
        </p:spPr>
        <p:txBody>
          <a:bodyPr wrap="square" rtlCol="0">
            <a:spAutoFit/>
          </a:bodyPr>
          <a:lstStyle/>
          <a:p>
            <a:r>
              <a:rPr lang="en-US" altLang="zh-CN" sz="2400" dirty="0">
                <a:solidFill>
                  <a:schemeClr val="bg1"/>
                </a:solidFill>
                <a:latin typeface="MHeiSung HKS UltraBold" panose="00000900000000000000" pitchFamily="2" charset="-120"/>
                <a:ea typeface="MHeiSung HKS UltraBold" panose="00000900000000000000" pitchFamily="2" charset="-120"/>
              </a:rPr>
              <a:t>       </a:t>
            </a:r>
            <a:r>
              <a:rPr lang="zh-CN" altLang="en-US" sz="2000" dirty="0">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65" name="文本框 64"/>
          <p:cNvSpPr txBox="1"/>
          <p:nvPr/>
        </p:nvSpPr>
        <p:spPr>
          <a:xfrm>
            <a:off x="4289822" y="5292357"/>
            <a:ext cx="3539332" cy="461665"/>
          </a:xfrm>
          <a:prstGeom prst="rect">
            <a:avLst/>
          </a:prstGeom>
          <a:noFill/>
        </p:spPr>
        <p:txBody>
          <a:bodyPr wrap="square" rtlCol="0">
            <a:spAutoFit/>
          </a:bodyPr>
          <a:lstStyle/>
          <a:p>
            <a:r>
              <a:rPr lang="en-US" altLang="zh-CN" sz="2400" dirty="0">
                <a:solidFill>
                  <a:schemeClr val="bg1"/>
                </a:solidFill>
                <a:latin typeface="MHeiSung HKS UltraBold" panose="00000900000000000000" pitchFamily="2" charset="-120"/>
                <a:ea typeface="MHeiSung HKS UltraBold" panose="00000900000000000000" pitchFamily="2" charset="-120"/>
              </a:rPr>
              <a:t>       </a:t>
            </a:r>
            <a:r>
              <a:rPr lang="zh-CN" altLang="en-US" sz="2000" dirty="0">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66" name="文本框 65"/>
          <p:cNvSpPr txBox="1"/>
          <p:nvPr/>
        </p:nvSpPr>
        <p:spPr>
          <a:xfrm>
            <a:off x="7480821" y="1568944"/>
            <a:ext cx="3539332" cy="461665"/>
          </a:xfrm>
          <a:prstGeom prst="rect">
            <a:avLst/>
          </a:prstGeom>
          <a:noFill/>
        </p:spPr>
        <p:txBody>
          <a:bodyPr wrap="square" rtlCol="0">
            <a:spAutoFit/>
          </a:bodyPr>
          <a:lstStyle/>
          <a:p>
            <a:r>
              <a:rPr lang="en-US" altLang="zh-CN" sz="2400" dirty="0">
                <a:solidFill>
                  <a:schemeClr val="bg1"/>
                </a:solidFill>
                <a:latin typeface="MHeiSung HKS UltraBold" panose="00000900000000000000" pitchFamily="2" charset="-120"/>
                <a:ea typeface="MHeiSung HKS UltraBold" panose="00000900000000000000" pitchFamily="2" charset="-120"/>
              </a:rPr>
              <a:t>       </a:t>
            </a:r>
            <a:r>
              <a:rPr lang="zh-CN" altLang="en-US" sz="2000" dirty="0">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67" name="菱形 66"/>
          <p:cNvSpPr/>
          <p:nvPr/>
        </p:nvSpPr>
        <p:spPr>
          <a:xfrm>
            <a:off x="2032206" y="229965"/>
            <a:ext cx="728984" cy="728984"/>
          </a:xfrm>
          <a:prstGeom prst="diamond">
            <a:avLst/>
          </a:prstGeom>
          <a:solidFill>
            <a:srgbClr val="262626"/>
          </a:solidFill>
          <a:ln>
            <a:noFill/>
          </a:ln>
          <a:effectLst>
            <a:outerShdw blurRad="12700" dist="635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2310835" y="255825"/>
            <a:ext cx="481892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请在此输入标题</a:t>
            </a:r>
          </a:p>
        </p:txBody>
      </p:sp>
      <p:grpSp>
        <p:nvGrpSpPr>
          <p:cNvPr id="64" name="组合 63"/>
          <p:cNvGrpSpPr/>
          <p:nvPr/>
        </p:nvGrpSpPr>
        <p:grpSpPr>
          <a:xfrm>
            <a:off x="10559733" y="5599596"/>
            <a:ext cx="1871102" cy="1468649"/>
            <a:chOff x="10559733" y="5599596"/>
            <a:chExt cx="1871102" cy="1468649"/>
          </a:xfrm>
        </p:grpSpPr>
        <p:sp>
          <p:nvSpPr>
            <p:cNvPr id="69" name="椭圆 68"/>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29445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83326" y="241093"/>
            <a:ext cx="4625348" cy="1862048"/>
            <a:chOff x="3775162" y="241093"/>
            <a:chExt cx="4625348" cy="1862048"/>
          </a:xfrm>
        </p:grpSpPr>
        <p:sp>
          <p:nvSpPr>
            <p:cNvPr id="2" name="圆角矩形 1"/>
            <p:cNvSpPr/>
            <p:nvPr/>
          </p:nvSpPr>
          <p:spPr>
            <a:xfrm rot="5400000">
              <a:off x="5402124" y="-1140557"/>
              <a:ext cx="1371424" cy="462534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reflection stA="52000" endA="3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4018732" y="241093"/>
              <a:ext cx="4138208" cy="1862048"/>
            </a:xfrm>
            <a:prstGeom prst="rect">
              <a:avLst/>
            </a:prstGeom>
            <a:noFill/>
          </p:spPr>
          <p:txBody>
            <a:bodyPr wrap="square" rtlCol="0">
              <a:spAutoFit/>
            </a:bodyPr>
            <a:lstStyle/>
            <a:p>
              <a:r>
                <a:rPr lang="en-US" altLang="zh-CN" sz="11500" dirty="0">
                  <a:solidFill>
                    <a:srgbClr val="EB5E59"/>
                  </a:solidFill>
                  <a:latin typeface="Impact" panose="020B0806030902050204" pitchFamily="34" charset="0"/>
                </a:rPr>
                <a:t>C</a:t>
              </a:r>
              <a:r>
                <a:rPr lang="en-US" altLang="zh-CN" sz="6600" dirty="0">
                  <a:solidFill>
                    <a:srgbClr val="EB5E59"/>
                  </a:solidFill>
                  <a:latin typeface="Impact" panose="020B0806030902050204" pitchFamily="34" charset="0"/>
                </a:rPr>
                <a:t>O</a:t>
              </a:r>
              <a:r>
                <a:rPr lang="en-US" altLang="zh-CN" sz="6600" dirty="0">
                  <a:solidFill>
                    <a:schemeClr val="tx1">
                      <a:lumMod val="65000"/>
                      <a:lumOff val="35000"/>
                    </a:schemeClr>
                  </a:solidFill>
                  <a:latin typeface="Impact" panose="020B0806030902050204" pitchFamily="34" charset="0"/>
                </a:rPr>
                <a:t>NTENTS</a:t>
              </a:r>
              <a:endParaRPr lang="zh-CN" altLang="en-US" sz="6600" dirty="0">
                <a:solidFill>
                  <a:schemeClr val="tx1">
                    <a:lumMod val="65000"/>
                    <a:lumOff val="35000"/>
                  </a:schemeClr>
                </a:solidFill>
                <a:latin typeface="Impact" panose="020B0806030902050204" pitchFamily="34" charset="0"/>
              </a:endParaRPr>
            </a:p>
          </p:txBody>
        </p:sp>
      </p:grpSp>
      <p:sp>
        <p:nvSpPr>
          <p:cNvPr id="5" name="圆角矩形 4"/>
          <p:cNvSpPr/>
          <p:nvPr/>
        </p:nvSpPr>
        <p:spPr>
          <a:xfrm>
            <a:off x="1795706"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204497"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613288"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9022080"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596471" y="2825346"/>
            <a:ext cx="2026920" cy="1107996"/>
          </a:xfrm>
          <a:prstGeom prst="rect">
            <a:avLst/>
          </a:prstGeom>
          <a:noFill/>
        </p:spPr>
        <p:txBody>
          <a:bodyPr wrap="square" rtlCol="0">
            <a:spAutoFit/>
          </a:bodyPr>
          <a:lstStyle/>
          <a:p>
            <a:pPr algn="ctr"/>
            <a:r>
              <a:rPr lang="en-US" altLang="zh-CN" sz="6600" dirty="0">
                <a:solidFill>
                  <a:srgbClr val="1D1913"/>
                </a:solidFill>
                <a:latin typeface="Impact" panose="020B0806030902050204" pitchFamily="34" charset="0"/>
              </a:rPr>
              <a:t>01</a:t>
            </a:r>
            <a:endParaRPr lang="zh-CN" altLang="en-US" sz="6600" dirty="0">
              <a:solidFill>
                <a:srgbClr val="1D1913"/>
              </a:solidFill>
              <a:latin typeface="Impact" panose="020B0806030902050204" pitchFamily="34" charset="0"/>
            </a:endParaRPr>
          </a:p>
        </p:txBody>
      </p:sp>
      <p:sp>
        <p:nvSpPr>
          <p:cNvPr id="10" name="文本框 9"/>
          <p:cNvSpPr txBox="1"/>
          <p:nvPr/>
        </p:nvSpPr>
        <p:spPr>
          <a:xfrm>
            <a:off x="4005262" y="2825346"/>
            <a:ext cx="2026920" cy="1107996"/>
          </a:xfrm>
          <a:prstGeom prst="rect">
            <a:avLst/>
          </a:prstGeom>
          <a:noFill/>
        </p:spPr>
        <p:txBody>
          <a:bodyPr wrap="square" rtlCol="0">
            <a:spAutoFit/>
          </a:bodyPr>
          <a:lstStyle/>
          <a:p>
            <a:pPr algn="ctr"/>
            <a:r>
              <a:rPr lang="en-US" altLang="zh-CN" sz="6600" dirty="0">
                <a:solidFill>
                  <a:srgbClr val="EB5E59"/>
                </a:solidFill>
                <a:latin typeface="Impact" panose="020B0806030902050204" pitchFamily="34" charset="0"/>
              </a:rPr>
              <a:t>02</a:t>
            </a:r>
            <a:endParaRPr lang="zh-CN" altLang="en-US" sz="6600" dirty="0">
              <a:solidFill>
                <a:srgbClr val="EB5E59"/>
              </a:solidFill>
              <a:latin typeface="Impact" panose="020B0806030902050204" pitchFamily="34" charset="0"/>
            </a:endParaRPr>
          </a:p>
        </p:txBody>
      </p:sp>
      <p:sp>
        <p:nvSpPr>
          <p:cNvPr id="11" name="文本框 10"/>
          <p:cNvSpPr txBox="1"/>
          <p:nvPr/>
        </p:nvSpPr>
        <p:spPr>
          <a:xfrm>
            <a:off x="6414053" y="2825346"/>
            <a:ext cx="2026920" cy="1107996"/>
          </a:xfrm>
          <a:prstGeom prst="rect">
            <a:avLst/>
          </a:prstGeom>
          <a:noFill/>
        </p:spPr>
        <p:txBody>
          <a:bodyPr wrap="square" rtlCol="0">
            <a:spAutoFit/>
          </a:bodyPr>
          <a:lstStyle/>
          <a:p>
            <a:pPr algn="ctr"/>
            <a:r>
              <a:rPr lang="en-US" altLang="zh-CN" sz="6600" dirty="0">
                <a:solidFill>
                  <a:srgbClr val="1D1913"/>
                </a:solidFill>
                <a:latin typeface="Impact" panose="020B0806030902050204" pitchFamily="34" charset="0"/>
              </a:rPr>
              <a:t>03</a:t>
            </a:r>
            <a:endParaRPr lang="zh-CN" altLang="en-US" sz="6600" dirty="0">
              <a:solidFill>
                <a:srgbClr val="1D1913"/>
              </a:solidFill>
              <a:latin typeface="Impact" panose="020B0806030902050204" pitchFamily="34" charset="0"/>
            </a:endParaRPr>
          </a:p>
        </p:txBody>
      </p:sp>
      <p:sp>
        <p:nvSpPr>
          <p:cNvPr id="12" name="文本框 11"/>
          <p:cNvSpPr txBox="1"/>
          <p:nvPr/>
        </p:nvSpPr>
        <p:spPr>
          <a:xfrm>
            <a:off x="8822844" y="2825346"/>
            <a:ext cx="2026920" cy="1107996"/>
          </a:xfrm>
          <a:prstGeom prst="rect">
            <a:avLst/>
          </a:prstGeom>
          <a:noFill/>
        </p:spPr>
        <p:txBody>
          <a:bodyPr wrap="square" rtlCol="0">
            <a:spAutoFit/>
          </a:bodyPr>
          <a:lstStyle/>
          <a:p>
            <a:pPr algn="ctr"/>
            <a:r>
              <a:rPr lang="en-US" altLang="zh-CN" sz="6600" dirty="0">
                <a:solidFill>
                  <a:srgbClr val="EB5E59"/>
                </a:solidFill>
                <a:latin typeface="Impact" panose="020B0806030902050204" pitchFamily="34" charset="0"/>
              </a:rPr>
              <a:t>04</a:t>
            </a:r>
            <a:endParaRPr lang="zh-CN" altLang="en-US" sz="6600" dirty="0">
              <a:solidFill>
                <a:srgbClr val="EB5E59"/>
              </a:solidFill>
              <a:latin typeface="Impact" panose="020B0806030902050204" pitchFamily="34" charset="0"/>
            </a:endParaRPr>
          </a:p>
        </p:txBody>
      </p:sp>
      <p:sp>
        <p:nvSpPr>
          <p:cNvPr id="13" name="文本框 12"/>
          <p:cNvSpPr txBox="1"/>
          <p:nvPr/>
        </p:nvSpPr>
        <p:spPr>
          <a:xfrm>
            <a:off x="1538250" y="4214721"/>
            <a:ext cx="2143361" cy="400110"/>
          </a:xfrm>
          <a:prstGeom prst="rect">
            <a:avLst/>
          </a:prstGeom>
          <a:noFill/>
        </p:spPr>
        <p:txBody>
          <a:bodyPr wrap="square" rtlCol="0">
            <a:spAutoFit/>
          </a:bodyPr>
          <a:lstStyle/>
          <a:p>
            <a:pPr algn="ctr"/>
            <a:r>
              <a:rPr lang="zh-CN" altLang="en-US" sz="2000" b="1" dirty="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请在此输入标题</a:t>
            </a:r>
          </a:p>
        </p:txBody>
      </p:sp>
      <p:sp>
        <p:nvSpPr>
          <p:cNvPr id="14" name="文本框 13"/>
          <p:cNvSpPr txBox="1"/>
          <p:nvPr/>
        </p:nvSpPr>
        <p:spPr>
          <a:xfrm>
            <a:off x="6355832" y="4214721"/>
            <a:ext cx="2143361" cy="400110"/>
          </a:xfrm>
          <a:prstGeom prst="rect">
            <a:avLst/>
          </a:prstGeom>
          <a:noFill/>
        </p:spPr>
        <p:txBody>
          <a:bodyPr wrap="square" rtlCol="0">
            <a:spAutoFit/>
          </a:bodyPr>
          <a:lstStyle/>
          <a:p>
            <a:pPr algn="ctr"/>
            <a:r>
              <a:rPr lang="zh-CN" altLang="en-US" sz="2000" b="1" dirty="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请在此输入标题</a:t>
            </a:r>
          </a:p>
        </p:txBody>
      </p:sp>
      <p:sp>
        <p:nvSpPr>
          <p:cNvPr id="15" name="文本框 14"/>
          <p:cNvSpPr txBox="1"/>
          <p:nvPr/>
        </p:nvSpPr>
        <p:spPr>
          <a:xfrm>
            <a:off x="3943312" y="4214721"/>
            <a:ext cx="2143361" cy="400110"/>
          </a:xfrm>
          <a:prstGeom prst="rect">
            <a:avLst/>
          </a:prstGeom>
          <a:noFill/>
          <a:effectLst/>
        </p:spPr>
        <p:txBody>
          <a:bodyPr wrap="square" rtlCol="0">
            <a:spAutoFit/>
          </a:bodyPr>
          <a:lstStyle/>
          <a:p>
            <a:pPr algn="ctr"/>
            <a:r>
              <a:rPr lang="zh-CN" altLang="en-US" sz="2000" b="1" dirty="0">
                <a:solidFill>
                  <a:srgbClr val="EB5E59"/>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请在此输入标题</a:t>
            </a:r>
          </a:p>
        </p:txBody>
      </p:sp>
      <p:sp>
        <p:nvSpPr>
          <p:cNvPr id="16" name="文本框 15"/>
          <p:cNvSpPr txBox="1"/>
          <p:nvPr/>
        </p:nvSpPr>
        <p:spPr>
          <a:xfrm>
            <a:off x="8764623" y="4214721"/>
            <a:ext cx="2143361" cy="400110"/>
          </a:xfrm>
          <a:prstGeom prst="rect">
            <a:avLst/>
          </a:prstGeom>
          <a:noFill/>
          <a:effectLst/>
        </p:spPr>
        <p:txBody>
          <a:bodyPr wrap="square" rtlCol="0">
            <a:spAutoFit/>
          </a:bodyPr>
          <a:lstStyle/>
          <a:p>
            <a:pPr algn="ctr"/>
            <a:r>
              <a:rPr lang="zh-CN" altLang="en-US" sz="2000" b="1" dirty="0">
                <a:solidFill>
                  <a:srgbClr val="EB5E59"/>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请在此输入标题</a:t>
            </a:r>
          </a:p>
        </p:txBody>
      </p:sp>
    </p:spTree>
    <p:extLst>
      <p:ext uri="{BB962C8B-B14F-4D97-AF65-F5344CB8AC3E}">
        <p14:creationId xmlns:p14="http://schemas.microsoft.com/office/powerpoint/2010/main" val="329031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26"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par>
                          <p:cTn id="41" fill="hold">
                            <p:stCondLst>
                              <p:cond delay="4500"/>
                            </p:stCondLst>
                            <p:childTnLst>
                              <p:par>
                                <p:cTn id="42" presetID="26"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par>
                          <p:cTn id="58" fill="hold">
                            <p:stCondLst>
                              <p:cond delay="6500"/>
                            </p:stCondLst>
                            <p:childTnLst>
                              <p:par>
                                <p:cTn id="59" presetID="26"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par>
                          <p:cTn id="75" fill="hold">
                            <p:stCondLst>
                              <p:cond delay="8500"/>
                            </p:stCondLst>
                            <p:childTnLst>
                              <p:par>
                                <p:cTn id="76" presetID="26"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80">
                                          <p:stCondLst>
                                            <p:cond delay="0"/>
                                          </p:stCondLst>
                                        </p:cTn>
                                        <p:tgtEl>
                                          <p:spTgt spid="12"/>
                                        </p:tgtEl>
                                      </p:cBhvr>
                                    </p:animEffect>
                                    <p:anim calcmode="lin" valueType="num">
                                      <p:cBhvr>
                                        <p:cTn id="7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4" dur="26">
                                          <p:stCondLst>
                                            <p:cond delay="650"/>
                                          </p:stCondLst>
                                        </p:cTn>
                                        <p:tgtEl>
                                          <p:spTgt spid="12"/>
                                        </p:tgtEl>
                                      </p:cBhvr>
                                      <p:to x="100000" y="60000"/>
                                    </p:animScale>
                                    <p:animScale>
                                      <p:cBhvr>
                                        <p:cTn id="85" dur="166" decel="50000">
                                          <p:stCondLst>
                                            <p:cond delay="676"/>
                                          </p:stCondLst>
                                        </p:cTn>
                                        <p:tgtEl>
                                          <p:spTgt spid="12"/>
                                        </p:tgtEl>
                                      </p:cBhvr>
                                      <p:to x="100000" y="100000"/>
                                    </p:animScale>
                                    <p:animScale>
                                      <p:cBhvr>
                                        <p:cTn id="86" dur="26">
                                          <p:stCondLst>
                                            <p:cond delay="1312"/>
                                          </p:stCondLst>
                                        </p:cTn>
                                        <p:tgtEl>
                                          <p:spTgt spid="12"/>
                                        </p:tgtEl>
                                      </p:cBhvr>
                                      <p:to x="100000" y="80000"/>
                                    </p:animScale>
                                    <p:animScale>
                                      <p:cBhvr>
                                        <p:cTn id="87" dur="166" decel="50000">
                                          <p:stCondLst>
                                            <p:cond delay="1338"/>
                                          </p:stCondLst>
                                        </p:cTn>
                                        <p:tgtEl>
                                          <p:spTgt spid="12"/>
                                        </p:tgtEl>
                                      </p:cBhvr>
                                      <p:to x="100000" y="100000"/>
                                    </p:animScale>
                                    <p:animScale>
                                      <p:cBhvr>
                                        <p:cTn id="88" dur="26">
                                          <p:stCondLst>
                                            <p:cond delay="1642"/>
                                          </p:stCondLst>
                                        </p:cTn>
                                        <p:tgtEl>
                                          <p:spTgt spid="12"/>
                                        </p:tgtEl>
                                      </p:cBhvr>
                                      <p:to x="100000" y="90000"/>
                                    </p:animScale>
                                    <p:animScale>
                                      <p:cBhvr>
                                        <p:cTn id="89" dur="166" decel="50000">
                                          <p:stCondLst>
                                            <p:cond delay="1668"/>
                                          </p:stCondLst>
                                        </p:cTn>
                                        <p:tgtEl>
                                          <p:spTgt spid="12"/>
                                        </p:tgtEl>
                                      </p:cBhvr>
                                      <p:to x="100000" y="100000"/>
                                    </p:animScale>
                                    <p:animScale>
                                      <p:cBhvr>
                                        <p:cTn id="90" dur="26">
                                          <p:stCondLst>
                                            <p:cond delay="1808"/>
                                          </p:stCondLst>
                                        </p:cTn>
                                        <p:tgtEl>
                                          <p:spTgt spid="12"/>
                                        </p:tgtEl>
                                      </p:cBhvr>
                                      <p:to x="100000" y="95000"/>
                                    </p:animScale>
                                    <p:animScale>
                                      <p:cBhvr>
                                        <p:cTn id="91" dur="166" decel="50000">
                                          <p:stCondLst>
                                            <p:cond delay="1834"/>
                                          </p:stCondLst>
                                        </p:cTn>
                                        <p:tgtEl>
                                          <p:spTgt spid="12"/>
                                        </p:tgtEl>
                                      </p:cBhvr>
                                      <p:to x="100000" y="100000"/>
                                    </p:animScale>
                                  </p:childTnLst>
                                </p:cTn>
                              </p:par>
                            </p:childTnLst>
                          </p:cTn>
                        </p:par>
                        <p:par>
                          <p:cTn id="92" fill="hold">
                            <p:stCondLst>
                              <p:cond delay="10500"/>
                            </p:stCondLst>
                            <p:childTnLst>
                              <p:par>
                                <p:cTn id="93" presetID="31"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1000" fill="hold"/>
                                        <p:tgtEl>
                                          <p:spTgt spid="13"/>
                                        </p:tgtEl>
                                        <p:attrNameLst>
                                          <p:attrName>ppt_w</p:attrName>
                                        </p:attrNameLst>
                                      </p:cBhvr>
                                      <p:tavLst>
                                        <p:tav tm="0">
                                          <p:val>
                                            <p:fltVal val="0"/>
                                          </p:val>
                                        </p:tav>
                                        <p:tav tm="100000">
                                          <p:val>
                                            <p:strVal val="#ppt_w"/>
                                          </p:val>
                                        </p:tav>
                                      </p:tavLst>
                                    </p:anim>
                                    <p:anim calcmode="lin" valueType="num">
                                      <p:cBhvr>
                                        <p:cTn id="96" dur="1000" fill="hold"/>
                                        <p:tgtEl>
                                          <p:spTgt spid="13"/>
                                        </p:tgtEl>
                                        <p:attrNameLst>
                                          <p:attrName>ppt_h</p:attrName>
                                        </p:attrNameLst>
                                      </p:cBhvr>
                                      <p:tavLst>
                                        <p:tav tm="0">
                                          <p:val>
                                            <p:fltVal val="0"/>
                                          </p:val>
                                        </p:tav>
                                        <p:tav tm="100000">
                                          <p:val>
                                            <p:strVal val="#ppt_h"/>
                                          </p:val>
                                        </p:tav>
                                      </p:tavLst>
                                    </p:anim>
                                    <p:anim calcmode="lin" valueType="num">
                                      <p:cBhvr>
                                        <p:cTn id="97" dur="1000" fill="hold"/>
                                        <p:tgtEl>
                                          <p:spTgt spid="13"/>
                                        </p:tgtEl>
                                        <p:attrNameLst>
                                          <p:attrName>style.rotation</p:attrName>
                                        </p:attrNameLst>
                                      </p:cBhvr>
                                      <p:tavLst>
                                        <p:tav tm="0">
                                          <p:val>
                                            <p:fltVal val="90"/>
                                          </p:val>
                                        </p:tav>
                                        <p:tav tm="100000">
                                          <p:val>
                                            <p:fltVal val="0"/>
                                          </p:val>
                                        </p:tav>
                                      </p:tavLst>
                                    </p:anim>
                                    <p:animEffect transition="in" filter="fade">
                                      <p:cBhvr>
                                        <p:cTn id="98" dur="1000"/>
                                        <p:tgtEl>
                                          <p:spTgt spid="13"/>
                                        </p:tgtEl>
                                      </p:cBhvr>
                                    </p:animEffect>
                                  </p:childTnLst>
                                </p:cTn>
                              </p:par>
                            </p:childTnLst>
                          </p:cTn>
                        </p:par>
                        <p:par>
                          <p:cTn id="99" fill="hold">
                            <p:stCondLst>
                              <p:cond delay="11500"/>
                            </p:stCondLst>
                            <p:childTnLst>
                              <p:par>
                                <p:cTn id="100" presetID="31" presetClass="entr" presetSubtype="0"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1000" fill="hold"/>
                                        <p:tgtEl>
                                          <p:spTgt spid="14"/>
                                        </p:tgtEl>
                                        <p:attrNameLst>
                                          <p:attrName>ppt_w</p:attrName>
                                        </p:attrNameLst>
                                      </p:cBhvr>
                                      <p:tavLst>
                                        <p:tav tm="0">
                                          <p:val>
                                            <p:fltVal val="0"/>
                                          </p:val>
                                        </p:tav>
                                        <p:tav tm="100000">
                                          <p:val>
                                            <p:strVal val="#ppt_w"/>
                                          </p:val>
                                        </p:tav>
                                      </p:tavLst>
                                    </p:anim>
                                    <p:anim calcmode="lin" valueType="num">
                                      <p:cBhvr>
                                        <p:cTn id="103" dur="1000" fill="hold"/>
                                        <p:tgtEl>
                                          <p:spTgt spid="14"/>
                                        </p:tgtEl>
                                        <p:attrNameLst>
                                          <p:attrName>ppt_h</p:attrName>
                                        </p:attrNameLst>
                                      </p:cBhvr>
                                      <p:tavLst>
                                        <p:tav tm="0">
                                          <p:val>
                                            <p:fltVal val="0"/>
                                          </p:val>
                                        </p:tav>
                                        <p:tav tm="100000">
                                          <p:val>
                                            <p:strVal val="#ppt_h"/>
                                          </p:val>
                                        </p:tav>
                                      </p:tavLst>
                                    </p:anim>
                                    <p:anim calcmode="lin" valueType="num">
                                      <p:cBhvr>
                                        <p:cTn id="104" dur="1000" fill="hold"/>
                                        <p:tgtEl>
                                          <p:spTgt spid="14"/>
                                        </p:tgtEl>
                                        <p:attrNameLst>
                                          <p:attrName>style.rotation</p:attrName>
                                        </p:attrNameLst>
                                      </p:cBhvr>
                                      <p:tavLst>
                                        <p:tav tm="0">
                                          <p:val>
                                            <p:fltVal val="90"/>
                                          </p:val>
                                        </p:tav>
                                        <p:tav tm="100000">
                                          <p:val>
                                            <p:fltVal val="0"/>
                                          </p:val>
                                        </p:tav>
                                      </p:tavLst>
                                    </p:anim>
                                    <p:animEffect transition="in" filter="fade">
                                      <p:cBhvr>
                                        <p:cTn id="105" dur="1000"/>
                                        <p:tgtEl>
                                          <p:spTgt spid="14"/>
                                        </p:tgtEl>
                                      </p:cBhvr>
                                    </p:animEffect>
                                  </p:childTnLst>
                                </p:cTn>
                              </p:par>
                            </p:childTnLst>
                          </p:cTn>
                        </p:par>
                        <p:par>
                          <p:cTn id="106" fill="hold">
                            <p:stCondLst>
                              <p:cond delay="12500"/>
                            </p:stCondLst>
                            <p:childTnLst>
                              <p:par>
                                <p:cTn id="107" presetID="31"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 calcmode="lin" valueType="num">
                                      <p:cBhvr>
                                        <p:cTn id="109" dur="1000" fill="hold"/>
                                        <p:tgtEl>
                                          <p:spTgt spid="15"/>
                                        </p:tgtEl>
                                        <p:attrNameLst>
                                          <p:attrName>ppt_w</p:attrName>
                                        </p:attrNameLst>
                                      </p:cBhvr>
                                      <p:tavLst>
                                        <p:tav tm="0">
                                          <p:val>
                                            <p:fltVal val="0"/>
                                          </p:val>
                                        </p:tav>
                                        <p:tav tm="100000">
                                          <p:val>
                                            <p:strVal val="#ppt_w"/>
                                          </p:val>
                                        </p:tav>
                                      </p:tavLst>
                                    </p:anim>
                                    <p:anim calcmode="lin" valueType="num">
                                      <p:cBhvr>
                                        <p:cTn id="110" dur="1000" fill="hold"/>
                                        <p:tgtEl>
                                          <p:spTgt spid="15"/>
                                        </p:tgtEl>
                                        <p:attrNameLst>
                                          <p:attrName>ppt_h</p:attrName>
                                        </p:attrNameLst>
                                      </p:cBhvr>
                                      <p:tavLst>
                                        <p:tav tm="0">
                                          <p:val>
                                            <p:fltVal val="0"/>
                                          </p:val>
                                        </p:tav>
                                        <p:tav tm="100000">
                                          <p:val>
                                            <p:strVal val="#ppt_h"/>
                                          </p:val>
                                        </p:tav>
                                      </p:tavLst>
                                    </p:anim>
                                    <p:anim calcmode="lin" valueType="num">
                                      <p:cBhvr>
                                        <p:cTn id="111" dur="1000" fill="hold"/>
                                        <p:tgtEl>
                                          <p:spTgt spid="15"/>
                                        </p:tgtEl>
                                        <p:attrNameLst>
                                          <p:attrName>style.rotation</p:attrName>
                                        </p:attrNameLst>
                                      </p:cBhvr>
                                      <p:tavLst>
                                        <p:tav tm="0">
                                          <p:val>
                                            <p:fltVal val="90"/>
                                          </p:val>
                                        </p:tav>
                                        <p:tav tm="100000">
                                          <p:val>
                                            <p:fltVal val="0"/>
                                          </p:val>
                                        </p:tav>
                                      </p:tavLst>
                                    </p:anim>
                                    <p:animEffect transition="in" filter="fade">
                                      <p:cBhvr>
                                        <p:cTn id="112" dur="1000"/>
                                        <p:tgtEl>
                                          <p:spTgt spid="15"/>
                                        </p:tgtEl>
                                      </p:cBhvr>
                                    </p:animEffect>
                                  </p:childTnLst>
                                </p:cTn>
                              </p:par>
                            </p:childTnLst>
                          </p:cTn>
                        </p:par>
                        <p:par>
                          <p:cTn id="113" fill="hold">
                            <p:stCondLst>
                              <p:cond delay="13500"/>
                            </p:stCondLst>
                            <p:childTnLst>
                              <p:par>
                                <p:cTn id="114" presetID="31" presetClass="entr" presetSubtype="0"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p:cTn id="116" dur="1000" fill="hold"/>
                                        <p:tgtEl>
                                          <p:spTgt spid="16"/>
                                        </p:tgtEl>
                                        <p:attrNameLst>
                                          <p:attrName>ppt_w</p:attrName>
                                        </p:attrNameLst>
                                      </p:cBhvr>
                                      <p:tavLst>
                                        <p:tav tm="0">
                                          <p:val>
                                            <p:fltVal val="0"/>
                                          </p:val>
                                        </p:tav>
                                        <p:tav tm="100000">
                                          <p:val>
                                            <p:strVal val="#ppt_w"/>
                                          </p:val>
                                        </p:tav>
                                      </p:tavLst>
                                    </p:anim>
                                    <p:anim calcmode="lin" valueType="num">
                                      <p:cBhvr>
                                        <p:cTn id="117" dur="1000" fill="hold"/>
                                        <p:tgtEl>
                                          <p:spTgt spid="16"/>
                                        </p:tgtEl>
                                        <p:attrNameLst>
                                          <p:attrName>ppt_h</p:attrName>
                                        </p:attrNameLst>
                                      </p:cBhvr>
                                      <p:tavLst>
                                        <p:tav tm="0">
                                          <p:val>
                                            <p:fltVal val="0"/>
                                          </p:val>
                                        </p:tav>
                                        <p:tav tm="100000">
                                          <p:val>
                                            <p:strVal val="#ppt_h"/>
                                          </p:val>
                                        </p:tav>
                                      </p:tavLst>
                                    </p:anim>
                                    <p:anim calcmode="lin" valueType="num">
                                      <p:cBhvr>
                                        <p:cTn id="118" dur="1000" fill="hold"/>
                                        <p:tgtEl>
                                          <p:spTgt spid="16"/>
                                        </p:tgtEl>
                                        <p:attrNameLst>
                                          <p:attrName>style.rotation</p:attrName>
                                        </p:attrNameLst>
                                      </p:cBhvr>
                                      <p:tavLst>
                                        <p:tav tm="0">
                                          <p:val>
                                            <p:fltVal val="90"/>
                                          </p:val>
                                        </p:tav>
                                        <p:tav tm="100000">
                                          <p:val>
                                            <p:fltVal val="0"/>
                                          </p:val>
                                        </p:tav>
                                      </p:tavLst>
                                    </p:anim>
                                    <p:animEffect transition="in" filter="fade">
                                      <p:cBhvr>
                                        <p:cTn id="11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FOUR</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请在此输入标题</a:t>
              </a:r>
            </a:p>
          </p:txBody>
        </p:sp>
      </p:grpSp>
    </p:spTree>
    <p:extLst>
      <p:ext uri="{BB962C8B-B14F-4D97-AF65-F5344CB8AC3E}">
        <p14:creationId xmlns:p14="http://schemas.microsoft.com/office/powerpoint/2010/main" val="1829551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7916609" y="2662858"/>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zh-CN" altLang="en-US" sz="2400" dirty="0">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graphicFrame>
        <p:nvGraphicFramePr>
          <p:cNvPr id="19" name="图表 18"/>
          <p:cNvGraphicFramePr/>
          <p:nvPr>
            <p:extLst>
              <p:ext uri="{D42A27DB-BD31-4B8C-83A1-F6EECF244321}">
                <p14:modId xmlns:p14="http://schemas.microsoft.com/office/powerpoint/2010/main" val="213975895"/>
              </p:ext>
            </p:extLst>
          </p:nvPr>
        </p:nvGraphicFramePr>
        <p:xfrm>
          <a:off x="101600" y="899054"/>
          <a:ext cx="8128000" cy="5418667"/>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组合 19"/>
          <p:cNvGrpSpPr/>
          <p:nvPr/>
        </p:nvGrpSpPr>
        <p:grpSpPr>
          <a:xfrm>
            <a:off x="-140573" y="47800"/>
            <a:ext cx="1801505" cy="2399930"/>
            <a:chOff x="-68239" y="142533"/>
            <a:chExt cx="1801505" cy="2399930"/>
          </a:xfrm>
        </p:grpSpPr>
        <p:sp>
          <p:nvSpPr>
            <p:cNvPr id="21" name="椭圆 20"/>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rot="5400000" flipH="1">
            <a:off x="10331806" y="5179731"/>
            <a:ext cx="1801505" cy="2399930"/>
            <a:chOff x="9075761" y="2548108"/>
            <a:chExt cx="1801505" cy="2399930"/>
          </a:xfrm>
        </p:grpSpPr>
        <p:sp>
          <p:nvSpPr>
            <p:cNvPr id="32" name="椭圆 31"/>
            <p:cNvSpPr/>
            <p:nvPr/>
          </p:nvSpPr>
          <p:spPr>
            <a:xfrm>
              <a:off x="10672549" y="2733121"/>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9156582" y="3732687"/>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771797" y="3238088"/>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075761" y="284675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9348716" y="480473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374442" y="312594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9820601" y="2548108"/>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48716" y="419433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348716" y="2617115"/>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853683" y="3758593"/>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8260382" y="1429445"/>
            <a:ext cx="264585" cy="264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263649" y="4223445"/>
            <a:ext cx="264585" cy="264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282325" y="2842184"/>
            <a:ext cx="264585" cy="264585"/>
          </a:xfrm>
          <a:prstGeom prst="ellipse">
            <a:avLst/>
          </a:prstGeom>
          <a:solidFill>
            <a:srgbClr val="EB5E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916609" y="1276968"/>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zh-CN" altLang="en-US" sz="2400" dirty="0">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7916609" y="4048747"/>
            <a:ext cx="3539332" cy="523220"/>
          </a:xfrm>
          <a:prstGeom prst="rect">
            <a:avLst/>
          </a:prstGeom>
          <a:noFill/>
        </p:spPr>
        <p:txBody>
          <a:bodyPr wrap="square" rtlCol="0">
            <a:spAutoFit/>
          </a:bodyPr>
          <a:lstStyle/>
          <a:p>
            <a:r>
              <a:rPr lang="en-US" altLang="zh-CN" sz="2800" dirty="0">
                <a:solidFill>
                  <a:schemeClr val="bg1"/>
                </a:solidFill>
                <a:latin typeface="MHeiSung HKS UltraBold" panose="00000900000000000000" pitchFamily="2" charset="-120"/>
                <a:ea typeface="MHeiSung HKS UltraBold" panose="00000900000000000000" pitchFamily="2" charset="-120"/>
              </a:rPr>
              <a:t>       </a:t>
            </a:r>
            <a:r>
              <a:rPr lang="zh-CN" altLang="en-US" sz="2400" dirty="0">
                <a:effectLst>
                  <a:innerShdw dist="38100" dir="13500000">
                    <a:prstClr val="black">
                      <a:alpha val="50000"/>
                    </a:prstClr>
                  </a:innerShdw>
                </a:effectLst>
                <a:latin typeface="微软雅黑" panose="020B0503020204020204" pitchFamily="34" charset="-122"/>
                <a:ea typeface="微软雅黑" panose="020B0503020204020204" pitchFamily="34" charset="-122"/>
              </a:rPr>
              <a:t>请输入标题</a:t>
            </a:r>
          </a:p>
        </p:txBody>
      </p:sp>
      <p:sp>
        <p:nvSpPr>
          <p:cNvPr id="49" name="文本框 48"/>
          <p:cNvSpPr txBox="1"/>
          <p:nvPr/>
        </p:nvSpPr>
        <p:spPr>
          <a:xfrm>
            <a:off x="8624324" y="1730880"/>
            <a:ext cx="3418470"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669641" y="3127473"/>
            <a:ext cx="3418470"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8715408" y="4485718"/>
            <a:ext cx="3418470"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3528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9548"/>
            <a:ext cx="592758" cy="1726402"/>
          </a:xfrm>
          <a:prstGeom prst="rect">
            <a:avLst/>
          </a:prstGeom>
          <a:solidFill>
            <a:srgbClr val="EB5E5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96379" y="159548"/>
            <a:ext cx="481892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请在此输入标题</a:t>
            </a:r>
          </a:p>
        </p:txBody>
      </p:sp>
      <p:sp>
        <p:nvSpPr>
          <p:cNvPr id="4" name="文本框 3"/>
          <p:cNvSpPr txBox="1"/>
          <p:nvPr/>
        </p:nvSpPr>
        <p:spPr>
          <a:xfrm>
            <a:off x="1013520" y="982930"/>
            <a:ext cx="7387530" cy="787523"/>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这里是文本这里是文本这里是文本这里是文本这里是文本这里是文这里是文本这里是文本这里是文本这里是文本这里是文本这里是文本本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257300" y="2686050"/>
            <a:ext cx="5772150" cy="3181350"/>
          </a:xfrm>
          <a:prstGeom prst="rect">
            <a:avLst/>
          </a:prstGeom>
          <a:blipFill>
            <a:blip r:embed="rId3"/>
            <a:stretch>
              <a:fillRect/>
            </a:stretch>
          </a:blipFill>
          <a:ln w="76200">
            <a:solidFill>
              <a:schemeClr val="bg1"/>
            </a:solidFill>
          </a:ln>
          <a:effectLst>
            <a:outerShdw blurRad="12700" dist="76200" dir="27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38875" y="2947194"/>
            <a:ext cx="3371850" cy="2659062"/>
          </a:xfrm>
          <a:prstGeom prst="rect">
            <a:avLst/>
          </a:prstGeom>
          <a:solidFill>
            <a:srgbClr val="EB5E5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7155180" y="3126582"/>
            <a:ext cx="1501140" cy="4818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点击添加标题</a:t>
            </a:r>
          </a:p>
        </p:txBody>
      </p:sp>
      <p:sp>
        <p:nvSpPr>
          <p:cNvPr id="8" name="文本框 7"/>
          <p:cNvSpPr txBox="1"/>
          <p:nvPr/>
        </p:nvSpPr>
        <p:spPr>
          <a:xfrm>
            <a:off x="6641633" y="3646822"/>
            <a:ext cx="2566333" cy="1754326"/>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这里是文本这里是文本这里是文本这里是文本这里是文本这里是文本这里是文本这里是文本</a:t>
            </a:r>
          </a:p>
        </p:txBody>
      </p:sp>
      <p:grpSp>
        <p:nvGrpSpPr>
          <p:cNvPr id="10" name="组合 9"/>
          <p:cNvGrpSpPr/>
          <p:nvPr/>
        </p:nvGrpSpPr>
        <p:grpSpPr>
          <a:xfrm rot="16200000" flipH="1" flipV="1">
            <a:off x="10383586" y="-548585"/>
            <a:ext cx="1801505" cy="2399930"/>
            <a:chOff x="9075761" y="2548108"/>
            <a:chExt cx="1801505" cy="2399930"/>
          </a:xfrm>
        </p:grpSpPr>
        <p:sp>
          <p:nvSpPr>
            <p:cNvPr id="11" name="椭圆 10"/>
            <p:cNvSpPr/>
            <p:nvPr/>
          </p:nvSpPr>
          <p:spPr>
            <a:xfrm>
              <a:off x="10672549" y="2733121"/>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156582" y="3732687"/>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771797" y="3238088"/>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075761" y="284675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9348716" y="480473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374442" y="312594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20601" y="2548108"/>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348716" y="419433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348716" y="2617115"/>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853683" y="3758593"/>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5400000" flipH="1">
            <a:off x="10340708" y="5101935"/>
            <a:ext cx="1801505" cy="2399930"/>
            <a:chOff x="9075761" y="2548108"/>
            <a:chExt cx="1801505" cy="2399930"/>
          </a:xfrm>
        </p:grpSpPr>
        <p:sp>
          <p:nvSpPr>
            <p:cNvPr id="22" name="椭圆 21"/>
            <p:cNvSpPr/>
            <p:nvPr/>
          </p:nvSpPr>
          <p:spPr>
            <a:xfrm>
              <a:off x="10672549" y="2733121"/>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156582" y="3732687"/>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771797" y="3238088"/>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075761" y="2846754"/>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9348716" y="480473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374442" y="312594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9820601" y="2548108"/>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348716" y="4194338"/>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348716" y="2617115"/>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53683" y="3758593"/>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5588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4254689" y="1552486"/>
            <a:ext cx="3601872" cy="3601872"/>
          </a:xfrm>
          <a:prstGeom prst="ellipse">
            <a:avLst/>
          </a:prstGeom>
          <a:noFill/>
          <a:ln w="76200">
            <a:gradFill flip="none" rotWithShape="1">
              <a:gsLst>
                <a:gs pos="0">
                  <a:srgbClr val="163152"/>
                </a:gs>
                <a:gs pos="100000">
                  <a:srgbClr val="262626"/>
                </a:gs>
              </a:gsLst>
              <a:lin ang="16200000" scaled="1"/>
              <a:tileRect/>
            </a:gradFill>
          </a:ln>
          <a:effectLst>
            <a:outerShdw blurRad="50800" dist="25400" dir="2700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0" name="文本框 9"/>
          <p:cNvSpPr txBox="1"/>
          <p:nvPr/>
        </p:nvSpPr>
        <p:spPr>
          <a:xfrm>
            <a:off x="4254689" y="3398640"/>
            <a:ext cx="3682622" cy="523220"/>
          </a:xfrm>
          <a:prstGeom prst="rect">
            <a:avLst/>
          </a:prstGeom>
          <a:noFill/>
        </p:spPr>
        <p:txBody>
          <a:bodyPr wrap="square" rtlCol="0">
            <a:spAutoFit/>
          </a:bodyPr>
          <a:lstStyle/>
          <a:p>
            <a:pPr algn="ctr"/>
            <a:r>
              <a:rPr lang="zh-CN" altLang="en-US" sz="2800" b="1" dirty="0">
                <a:solidFill>
                  <a:schemeClr val="tx1">
                    <a:lumMod val="95000"/>
                    <a:lumOff val="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谢谢聆听</a:t>
            </a:r>
          </a:p>
        </p:txBody>
      </p:sp>
      <p:cxnSp>
        <p:nvCxnSpPr>
          <p:cNvPr id="12" name="直接连接符 11"/>
          <p:cNvCxnSpPr/>
          <p:nvPr/>
        </p:nvCxnSpPr>
        <p:spPr>
          <a:xfrm>
            <a:off x="4608395" y="3950747"/>
            <a:ext cx="2975211"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7576212" y="557008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844769" y="1727059"/>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6931072" y="545759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146007" y="5082707"/>
            <a:ext cx="143301" cy="14330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040046" y="5570086"/>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7385143" y="499073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7789161" y="4393412"/>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5026832" y="4184175"/>
            <a:ext cx="2138336" cy="398629"/>
          </a:xfrm>
          <a:prstGeom prst="roundRect">
            <a:avLst/>
          </a:prstGeom>
          <a:solidFill>
            <a:schemeClr val="tx1">
              <a:lumMod val="95000"/>
              <a:lumOff val="5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汇报人</a:t>
            </a:r>
            <a:r>
              <a:rPr lang="zh-CN" altLang="en-US" sz="2000" b="1" dirty="0" smtClean="0">
                <a:latin typeface="微软雅黑" panose="020B0503020204020204" pitchFamily="34" charset="-122"/>
                <a:ea typeface="微软雅黑" panose="020B0503020204020204" pitchFamily="34" charset="-122"/>
              </a:rPr>
              <a:t>：</a:t>
            </a:r>
            <a:r>
              <a:rPr lang="en-US" altLang="zh-CN" sz="2000" b="1" dirty="0" err="1" smtClean="0">
                <a:latin typeface="微软雅黑" panose="020B0503020204020204" pitchFamily="34" charset="-122"/>
                <a:ea typeface="微软雅黑" panose="020B0503020204020204" pitchFamily="34" charset="-122"/>
              </a:rPr>
              <a:t>jinbei</a:t>
            </a:r>
            <a:endParaRPr lang="zh-CN" altLang="en-US" sz="2000" b="1" dirty="0">
              <a:latin typeface="微软雅黑" panose="020B0503020204020204" pitchFamily="34" charset="-122"/>
              <a:ea typeface="微软雅黑" panose="020B0503020204020204" pitchFamily="34" charset="-122"/>
            </a:endParaRPr>
          </a:p>
        </p:txBody>
      </p:sp>
      <p:sp>
        <p:nvSpPr>
          <p:cNvPr id="64" name="椭圆 63"/>
          <p:cNvSpPr/>
          <p:nvPr/>
        </p:nvSpPr>
        <p:spPr>
          <a:xfrm>
            <a:off x="4804281" y="1353545"/>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4256943" y="1316324"/>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rot="21400710">
            <a:off x="4298073" y="1749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3571748" y="1167744"/>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953441" y="22741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弧形 2"/>
          <p:cNvSpPr/>
          <p:nvPr/>
        </p:nvSpPr>
        <p:spPr>
          <a:xfrm>
            <a:off x="4038151" y="1335948"/>
            <a:ext cx="4034948" cy="4034948"/>
          </a:xfrm>
          <a:prstGeom prst="arc">
            <a:avLst>
              <a:gd name="adj1" fmla="val 5987191"/>
              <a:gd name="adj2" fmla="val 9697283"/>
            </a:avLst>
          </a:prstGeom>
          <a:ln w="57150">
            <a:solidFill>
              <a:srgbClr val="16315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弧形 46"/>
          <p:cNvSpPr/>
          <p:nvPr/>
        </p:nvSpPr>
        <p:spPr>
          <a:xfrm>
            <a:off x="4053857" y="1336197"/>
            <a:ext cx="4034948" cy="4034948"/>
          </a:xfrm>
          <a:prstGeom prst="arc">
            <a:avLst>
              <a:gd name="adj1" fmla="val 16785252"/>
              <a:gd name="adj2" fmla="val 20126852"/>
            </a:avLst>
          </a:prstGeom>
          <a:ln w="57150">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3576820" y="1993931"/>
            <a:ext cx="5038360" cy="1446550"/>
          </a:xfrm>
          <a:prstGeom prst="rect">
            <a:avLst/>
          </a:prstGeom>
          <a:noFill/>
        </p:spPr>
        <p:txBody>
          <a:bodyPr wrap="square" rtlCol="0">
            <a:spAutoFit/>
          </a:bodyPr>
          <a:lstStyle/>
          <a:p>
            <a:pPr algn="ctr"/>
            <a:r>
              <a:rPr lang="en-US" altLang="zh-CN" sz="7200"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THANKS</a:t>
            </a:r>
          </a:p>
          <a:p>
            <a:endParaRPr lang="zh-CN" altLang="en-US" sz="1600" dirty="0"/>
          </a:p>
        </p:txBody>
      </p:sp>
    </p:spTree>
    <p:extLst>
      <p:ext uri="{BB962C8B-B14F-4D97-AF65-F5344CB8AC3E}">
        <p14:creationId xmlns:p14="http://schemas.microsoft.com/office/powerpoint/2010/main" val="1358730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a:t>
              </a:r>
            </a:p>
            <a:p>
              <a:pPr algn="ctr"/>
              <a:r>
                <a:rPr lang="en-US" altLang="zh-CN"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ONE</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请在此输入标题</a:t>
              </a:r>
            </a:p>
          </p:txBody>
        </p:sp>
      </p:grpSp>
    </p:spTree>
    <p:extLst>
      <p:ext uri="{BB962C8B-B14F-4D97-AF65-F5344CB8AC3E}">
        <p14:creationId xmlns:p14="http://schemas.microsoft.com/office/powerpoint/2010/main" val="42268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219200" y="4281711"/>
            <a:ext cx="10101943" cy="0"/>
          </a:xfrm>
          <a:prstGeom prst="line">
            <a:avLst/>
          </a:prstGeom>
          <a:ln>
            <a:solidFill>
              <a:srgbClr val="1D1913"/>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946560" y="4111766"/>
            <a:ext cx="339895" cy="339895"/>
          </a:xfrm>
          <a:prstGeom prst="ellipse">
            <a:avLst/>
          </a:prstGeom>
          <a:solidFill>
            <a:srgbClr val="1D1913"/>
          </a:solidFill>
          <a:ln>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13391" y="4111766"/>
            <a:ext cx="339895" cy="339895"/>
          </a:xfrm>
          <a:prstGeom prst="ellipse">
            <a:avLst/>
          </a:prstGeom>
          <a:solidFill>
            <a:schemeClr val="bg1"/>
          </a:solidFill>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524062" y="4111765"/>
            <a:ext cx="339895" cy="339895"/>
          </a:xfrm>
          <a:prstGeom prst="ellipse">
            <a:avLst/>
          </a:prstGeom>
          <a:solidFill>
            <a:srgbClr val="1D1913"/>
          </a:solidFill>
          <a:ln>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934733" y="4111765"/>
            <a:ext cx="339895" cy="339895"/>
          </a:xfrm>
          <a:prstGeom prst="ellipse">
            <a:avLst/>
          </a:prstGeom>
          <a:solidFill>
            <a:schemeClr val="bg1"/>
          </a:solidFill>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11304940" y="4171394"/>
            <a:ext cx="80926" cy="220635"/>
          </a:xfrm>
          <a:prstGeom prst="triangle">
            <a:avLst/>
          </a:prstGeom>
          <a:solidFill>
            <a:srgbClr val="1D1913"/>
          </a:solidFill>
          <a:ln>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标注 18"/>
          <p:cNvSpPr/>
          <p:nvPr/>
        </p:nvSpPr>
        <p:spPr>
          <a:xfrm>
            <a:off x="1463040" y="2703586"/>
            <a:ext cx="2456597" cy="932378"/>
          </a:xfrm>
          <a:prstGeom prst="wedgeRectCallout">
            <a:avLst>
              <a:gd name="adj1" fmla="val -26388"/>
              <a:gd name="adj2" fmla="val 63315"/>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矩形标注 19"/>
          <p:cNvSpPr/>
          <p:nvPr/>
        </p:nvSpPr>
        <p:spPr>
          <a:xfrm rot="10800000">
            <a:off x="3813574" y="4982804"/>
            <a:ext cx="2456597" cy="803991"/>
          </a:xfrm>
          <a:prstGeom prst="wedgeRectCallout">
            <a:avLst>
              <a:gd name="adj1" fmla="val 31680"/>
              <a:gd name="adj2" fmla="val 66894"/>
            </a:avLst>
          </a:prstGeom>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标注 20"/>
          <p:cNvSpPr/>
          <p:nvPr/>
        </p:nvSpPr>
        <p:spPr>
          <a:xfrm>
            <a:off x="6075456" y="2869605"/>
            <a:ext cx="2456597" cy="786449"/>
          </a:xfrm>
          <a:prstGeom prst="wedgeRectCallout">
            <a:avLst>
              <a:gd name="adj1" fmla="val -25277"/>
              <a:gd name="adj2" fmla="val 68673"/>
            </a:avLst>
          </a:prstGeom>
          <a:solidFill>
            <a:srgbClr val="EB5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2" name="矩形标注 21"/>
          <p:cNvSpPr/>
          <p:nvPr/>
        </p:nvSpPr>
        <p:spPr>
          <a:xfrm rot="10800000">
            <a:off x="8532053" y="4907369"/>
            <a:ext cx="2456597" cy="698882"/>
          </a:xfrm>
          <a:prstGeom prst="wedgeRectCallout">
            <a:avLst>
              <a:gd name="adj1" fmla="val 28346"/>
              <a:gd name="adj2" fmla="val 69945"/>
            </a:avLst>
          </a:prstGeom>
          <a:ln w="5715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396063" y="3756628"/>
            <a:ext cx="1437637" cy="400110"/>
          </a:xfrm>
          <a:prstGeom prst="rect">
            <a:avLst/>
          </a:prstGeom>
          <a:noFill/>
        </p:spPr>
        <p:txBody>
          <a:bodyPr wrap="square" rtlCol="0">
            <a:spAutoFit/>
          </a:bodyPr>
          <a:lstStyle/>
          <a:p>
            <a:pPr algn="ctr"/>
            <a:r>
              <a:rPr lang="en-US" altLang="zh-CN" sz="2000" dirty="0">
                <a:solidFill>
                  <a:srgbClr val="163152"/>
                </a:solidFill>
                <a:latin typeface="MHeiSung HKS UltraBold" panose="00000900000000000000" pitchFamily="2" charset="-120"/>
                <a:ea typeface="MHeiSung HKS UltraBold" panose="00000900000000000000" pitchFamily="2" charset="-120"/>
              </a:rPr>
              <a:t>2012</a:t>
            </a:r>
            <a:endParaRPr lang="zh-CN" altLang="en-US" sz="2000" dirty="0">
              <a:solidFill>
                <a:srgbClr val="163152"/>
              </a:solidFill>
              <a:latin typeface="MHeiSung HKS UltraBold" panose="00000900000000000000" pitchFamily="2" charset="-120"/>
              <a:ea typeface="MHeiSung HKS UltraBold" panose="00000900000000000000" pitchFamily="2" charset="-120"/>
            </a:endParaRPr>
          </a:p>
        </p:txBody>
      </p:sp>
      <p:sp>
        <p:nvSpPr>
          <p:cNvPr id="24" name="文本框 23"/>
          <p:cNvSpPr txBox="1"/>
          <p:nvPr/>
        </p:nvSpPr>
        <p:spPr>
          <a:xfrm>
            <a:off x="5975190" y="3784316"/>
            <a:ext cx="1437637" cy="400110"/>
          </a:xfrm>
          <a:prstGeom prst="rect">
            <a:avLst/>
          </a:prstGeom>
          <a:noFill/>
        </p:spPr>
        <p:txBody>
          <a:bodyPr wrap="square" rtlCol="0">
            <a:spAutoFit/>
          </a:bodyPr>
          <a:lstStyle/>
          <a:p>
            <a:pPr algn="ctr"/>
            <a:r>
              <a:rPr lang="en-US" altLang="zh-CN" sz="2000" dirty="0">
                <a:solidFill>
                  <a:srgbClr val="163152"/>
                </a:solidFill>
                <a:latin typeface="MHeiSung HKS UltraBold" panose="00000900000000000000" pitchFamily="2" charset="-120"/>
                <a:ea typeface="MHeiSung HKS UltraBold" panose="00000900000000000000" pitchFamily="2" charset="-120"/>
              </a:rPr>
              <a:t>2014</a:t>
            </a:r>
            <a:endParaRPr lang="zh-CN" altLang="en-US" sz="2000" dirty="0">
              <a:solidFill>
                <a:srgbClr val="163152"/>
              </a:solidFill>
              <a:latin typeface="MHeiSung HKS UltraBold" panose="00000900000000000000" pitchFamily="2" charset="-120"/>
              <a:ea typeface="MHeiSung HKS UltraBold" panose="00000900000000000000" pitchFamily="2" charset="-120"/>
            </a:endParaRPr>
          </a:p>
        </p:txBody>
      </p:sp>
      <p:sp>
        <p:nvSpPr>
          <p:cNvPr id="25" name="文本框 24"/>
          <p:cNvSpPr txBox="1"/>
          <p:nvPr/>
        </p:nvSpPr>
        <p:spPr>
          <a:xfrm>
            <a:off x="3564519" y="4451657"/>
            <a:ext cx="1437637" cy="400110"/>
          </a:xfrm>
          <a:prstGeom prst="rect">
            <a:avLst/>
          </a:prstGeom>
          <a:noFill/>
        </p:spPr>
        <p:txBody>
          <a:bodyPr wrap="square" rtlCol="0">
            <a:spAutoFit/>
          </a:bodyPr>
          <a:lstStyle/>
          <a:p>
            <a:pPr algn="ctr"/>
            <a:r>
              <a:rPr lang="en-US" altLang="zh-CN" sz="2000" dirty="0">
                <a:solidFill>
                  <a:srgbClr val="163152"/>
                </a:solidFill>
                <a:latin typeface="MHeiSung HKS UltraBold" panose="00000900000000000000" pitchFamily="2" charset="-120"/>
                <a:ea typeface="MHeiSung HKS UltraBold" panose="00000900000000000000" pitchFamily="2" charset="-120"/>
              </a:rPr>
              <a:t>2013</a:t>
            </a:r>
            <a:endParaRPr lang="zh-CN" altLang="en-US" sz="2000" dirty="0">
              <a:solidFill>
                <a:srgbClr val="163152"/>
              </a:solidFill>
              <a:latin typeface="MHeiSung HKS UltraBold" panose="00000900000000000000" pitchFamily="2" charset="-120"/>
              <a:ea typeface="MHeiSung HKS UltraBold" panose="00000900000000000000" pitchFamily="2" charset="-120"/>
            </a:endParaRPr>
          </a:p>
        </p:txBody>
      </p:sp>
      <p:sp>
        <p:nvSpPr>
          <p:cNvPr id="26" name="文本框 25"/>
          <p:cNvSpPr txBox="1"/>
          <p:nvPr/>
        </p:nvSpPr>
        <p:spPr>
          <a:xfrm>
            <a:off x="8385863" y="4402096"/>
            <a:ext cx="1437637" cy="400110"/>
          </a:xfrm>
          <a:prstGeom prst="rect">
            <a:avLst/>
          </a:prstGeom>
          <a:noFill/>
        </p:spPr>
        <p:txBody>
          <a:bodyPr wrap="square" rtlCol="0">
            <a:spAutoFit/>
          </a:bodyPr>
          <a:lstStyle/>
          <a:p>
            <a:pPr algn="ctr"/>
            <a:r>
              <a:rPr lang="en-US" altLang="zh-CN" sz="2000" dirty="0">
                <a:solidFill>
                  <a:srgbClr val="163152"/>
                </a:solidFill>
                <a:latin typeface="MHeiSung HKS UltraBold" panose="00000900000000000000" pitchFamily="2" charset="-120"/>
                <a:ea typeface="MHeiSung HKS UltraBold" panose="00000900000000000000" pitchFamily="2" charset="-120"/>
              </a:rPr>
              <a:t>2015</a:t>
            </a:r>
            <a:endParaRPr lang="zh-CN" altLang="en-US" sz="2000" dirty="0">
              <a:solidFill>
                <a:srgbClr val="163152"/>
              </a:solidFill>
              <a:latin typeface="MHeiSung HKS UltraBold" panose="00000900000000000000" pitchFamily="2" charset="-120"/>
              <a:ea typeface="MHeiSung HKS UltraBold" panose="00000900000000000000" pitchFamily="2" charset="-120"/>
            </a:endParaRPr>
          </a:p>
        </p:txBody>
      </p:sp>
      <p:sp>
        <p:nvSpPr>
          <p:cNvPr id="2" name="文本框 1"/>
          <p:cNvSpPr txBox="1"/>
          <p:nvPr/>
        </p:nvSpPr>
        <p:spPr>
          <a:xfrm>
            <a:off x="1555830" y="2846212"/>
            <a:ext cx="2609086" cy="86177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这里是文本这里是文本</a:t>
            </a:r>
          </a:p>
          <a:p>
            <a:r>
              <a:rPr lang="zh-CN" altLang="en-US" sz="1600" b="1" dirty="0">
                <a:solidFill>
                  <a:schemeClr val="bg1"/>
                </a:solidFill>
                <a:latin typeface="微软雅黑" panose="020B0503020204020204" pitchFamily="34" charset="-122"/>
                <a:ea typeface="微软雅黑" panose="020B0503020204020204" pitchFamily="34" charset="-122"/>
              </a:rPr>
              <a:t>这里是文本这里是文本</a:t>
            </a:r>
          </a:p>
          <a:p>
            <a:endParaRPr lang="zh-CN" altLang="en-US" sz="1600" b="1"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6142312" y="2985321"/>
            <a:ext cx="2609086" cy="86177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这里是文本这里是文本</a:t>
            </a:r>
          </a:p>
          <a:p>
            <a:r>
              <a:rPr lang="zh-CN" altLang="en-US" sz="1600" b="1" dirty="0">
                <a:solidFill>
                  <a:schemeClr val="bg1"/>
                </a:solidFill>
                <a:latin typeface="微软雅黑" panose="020B0503020204020204" pitchFamily="34" charset="-122"/>
                <a:ea typeface="微软雅黑" panose="020B0503020204020204" pitchFamily="34" charset="-122"/>
              </a:rPr>
              <a:t>这里是文本这里是文本</a:t>
            </a:r>
          </a:p>
          <a:p>
            <a:endParaRPr lang="zh-CN" altLang="en-US" sz="1600" b="1"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3907448" y="5119742"/>
            <a:ext cx="2609086" cy="86177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这里是文本这里是文本</a:t>
            </a:r>
          </a:p>
          <a:p>
            <a:r>
              <a:rPr lang="zh-CN" altLang="en-US" sz="1600" b="1" dirty="0">
                <a:latin typeface="微软雅黑" panose="020B0503020204020204" pitchFamily="34" charset="-122"/>
                <a:ea typeface="微软雅黑" panose="020B0503020204020204" pitchFamily="34" charset="-122"/>
              </a:rPr>
              <a:t>这里是文本这里是文本</a:t>
            </a:r>
          </a:p>
          <a:p>
            <a:endParaRPr lang="zh-CN" altLang="en-US" sz="1600" b="1"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8625999" y="4996976"/>
            <a:ext cx="2609086" cy="86177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这里是文本这里是文本</a:t>
            </a:r>
          </a:p>
          <a:p>
            <a:r>
              <a:rPr lang="zh-CN" altLang="en-US" sz="1600" b="1" dirty="0">
                <a:latin typeface="微软雅黑" panose="020B0503020204020204" pitchFamily="34" charset="-122"/>
                <a:ea typeface="微软雅黑" panose="020B0503020204020204" pitchFamily="34" charset="-122"/>
              </a:rPr>
              <a:t>这里是文本这里是文本</a:t>
            </a:r>
          </a:p>
          <a:p>
            <a:endParaRPr lang="zh-CN" altLang="en-US" sz="1600" b="1"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3686536" y="608135"/>
            <a:ext cx="4818929"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请在此输入标题</a:t>
            </a:r>
          </a:p>
        </p:txBody>
      </p:sp>
    </p:spTree>
    <p:extLst>
      <p:ext uri="{BB962C8B-B14F-4D97-AF65-F5344CB8AC3E}">
        <p14:creationId xmlns:p14="http://schemas.microsoft.com/office/powerpoint/2010/main" val="347994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arn(inVertical)">
                                      <p:cBhvr>
                                        <p:cTn id="47" dur="500"/>
                                        <p:tgtEl>
                                          <p:spTgt spid="45"/>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inVertical)">
                                      <p:cBhvr>
                                        <p:cTn id="67" dur="500"/>
                                        <p:tgtEl>
                                          <p:spTgt spid="2"/>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arn(inVertical)">
                                      <p:cBhvr>
                                        <p:cTn id="71" dur="500"/>
                                        <p:tgtEl>
                                          <p:spTgt spid="59"/>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barn(inVertical)">
                                      <p:cBhvr>
                                        <p:cTn id="75" dur="500"/>
                                        <p:tgtEl>
                                          <p:spTgt spid="58"/>
                                        </p:tgtEl>
                                      </p:cBhvr>
                                    </p:animEffect>
                                  </p:childTnLst>
                                </p:cTn>
                              </p:par>
                            </p:childTnLst>
                          </p:cTn>
                        </p:par>
                        <p:par>
                          <p:cTn id="76" fill="hold">
                            <p:stCondLst>
                              <p:cond delay="9000"/>
                            </p:stCondLst>
                            <p:childTnLst>
                              <p:par>
                                <p:cTn id="77" presetID="16" presetClass="entr" presetSubtype="21" fill="hold" grpId="0" nodeType="after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barn(inVertical)">
                                      <p:cBhvr>
                                        <p:cTn id="7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19" grpId="0" animBg="1"/>
      <p:bldP spid="20" grpId="0" animBg="1"/>
      <p:bldP spid="21" grpId="0" animBg="1"/>
      <p:bldP spid="22" grpId="0" animBg="1"/>
      <p:bldP spid="23" grpId="0"/>
      <p:bldP spid="24" grpId="0"/>
      <p:bldP spid="25" grpId="0"/>
      <p:bldP spid="26" grpId="0"/>
      <p:bldP spid="2" grpId="0"/>
      <p:bldP spid="58" grpId="0"/>
      <p:bldP spid="59" grpId="0"/>
      <p:bldP spid="65"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957447">
            <a:off x="1800664" y="1561514"/>
            <a:ext cx="3038622" cy="4375052"/>
          </a:xfrm>
          <a:prstGeom prst="rect">
            <a:avLst/>
          </a:prstGeom>
          <a:solidFill>
            <a:srgbClr val="EB5E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0957447">
            <a:off x="1947912" y="1876454"/>
            <a:ext cx="2604911" cy="3073311"/>
          </a:xfrm>
          <a:prstGeom prst="rect">
            <a:avLst/>
          </a:prstGeom>
          <a:blipFill>
            <a:blip r:embed="rId3"/>
            <a:stretch>
              <a:fillRect/>
            </a:stretch>
          </a:blip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162279" y="1804559"/>
            <a:ext cx="4818929"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请在此输入标题</a:t>
            </a:r>
          </a:p>
        </p:txBody>
      </p:sp>
      <p:sp>
        <p:nvSpPr>
          <p:cNvPr id="27" name="文本框 26"/>
          <p:cNvSpPr txBox="1"/>
          <p:nvPr/>
        </p:nvSpPr>
        <p:spPr>
          <a:xfrm rot="20917536">
            <a:off x="2631065" y="5072021"/>
            <a:ext cx="2729133"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6001329" y="2470812"/>
            <a:ext cx="4839575" cy="2585323"/>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a:t>
            </a:r>
          </a:p>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389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extLst>
              <p:ext uri="{D42A27DB-BD31-4B8C-83A1-F6EECF244321}">
                <p14:modId xmlns:p14="http://schemas.microsoft.com/office/powerpoint/2010/main" val="1977395067"/>
              </p:ext>
            </p:extLst>
          </p:nvPr>
        </p:nvGraphicFramePr>
        <p:xfrm>
          <a:off x="4737246" y="1514902"/>
          <a:ext cx="2946779" cy="24325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p:cNvGraphicFramePr/>
          <p:nvPr>
            <p:extLst>
              <p:ext uri="{D42A27DB-BD31-4B8C-83A1-F6EECF244321}">
                <p14:modId xmlns:p14="http://schemas.microsoft.com/office/powerpoint/2010/main" val="1862907441"/>
              </p:ext>
            </p:extLst>
          </p:nvPr>
        </p:nvGraphicFramePr>
        <p:xfrm>
          <a:off x="1507324" y="1514902"/>
          <a:ext cx="2946779" cy="24325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p:cNvGraphicFramePr/>
          <p:nvPr>
            <p:extLst>
              <p:ext uri="{D42A27DB-BD31-4B8C-83A1-F6EECF244321}">
                <p14:modId xmlns:p14="http://schemas.microsoft.com/office/powerpoint/2010/main" val="2845520834"/>
              </p:ext>
            </p:extLst>
          </p:nvPr>
        </p:nvGraphicFramePr>
        <p:xfrm>
          <a:off x="8098392" y="1514902"/>
          <a:ext cx="2950692" cy="2435762"/>
        </p:xfrm>
        <a:graphic>
          <a:graphicData uri="http://schemas.openxmlformats.org/drawingml/2006/chart">
            <c:chart xmlns:c="http://schemas.openxmlformats.org/drawingml/2006/chart" xmlns:r="http://schemas.openxmlformats.org/officeDocument/2006/relationships" r:id="rId5"/>
          </a:graphicData>
        </a:graphic>
      </p:graphicFrame>
      <p:sp>
        <p:nvSpPr>
          <p:cNvPr id="12" name="文本框 11"/>
          <p:cNvSpPr txBox="1"/>
          <p:nvPr/>
        </p:nvSpPr>
        <p:spPr>
          <a:xfrm>
            <a:off x="2388357" y="2457685"/>
            <a:ext cx="1651379" cy="707886"/>
          </a:xfrm>
          <a:prstGeom prst="rect">
            <a:avLst/>
          </a:prstGeom>
          <a:noFill/>
        </p:spPr>
        <p:txBody>
          <a:bodyPr wrap="square" rtlCol="0">
            <a:spAutoFit/>
          </a:bodyPr>
          <a:lstStyle/>
          <a:p>
            <a:r>
              <a:rPr lang="en-US" altLang="zh-CN" sz="4000" dirty="0">
                <a:solidFill>
                  <a:schemeClr val="tx1">
                    <a:lumMod val="85000"/>
                    <a:lumOff val="15000"/>
                  </a:schemeClr>
                </a:solidFill>
                <a:latin typeface="MHeiSung HKS UltraBold" panose="00000900000000000000" pitchFamily="2" charset="-120"/>
                <a:ea typeface="MHeiSung HKS UltraBold" panose="00000900000000000000" pitchFamily="2" charset="-120"/>
              </a:rPr>
              <a:t>72%</a:t>
            </a:r>
            <a:endParaRPr lang="zh-CN" altLang="en-US" sz="4000" dirty="0">
              <a:solidFill>
                <a:schemeClr val="tx1">
                  <a:lumMod val="85000"/>
                  <a:lumOff val="15000"/>
                </a:schemeClr>
              </a:solidFill>
              <a:latin typeface="MHeiSung HKS UltraBold" panose="00000900000000000000" pitchFamily="2" charset="-120"/>
              <a:ea typeface="MHeiSung HKS UltraBold" panose="00000900000000000000" pitchFamily="2" charset="-120"/>
            </a:endParaRPr>
          </a:p>
        </p:txBody>
      </p:sp>
      <p:sp>
        <p:nvSpPr>
          <p:cNvPr id="13" name="文本框 12"/>
          <p:cNvSpPr txBox="1"/>
          <p:nvPr/>
        </p:nvSpPr>
        <p:spPr>
          <a:xfrm>
            <a:off x="5341748" y="2457685"/>
            <a:ext cx="1651379" cy="707886"/>
          </a:xfrm>
          <a:prstGeom prst="rect">
            <a:avLst/>
          </a:prstGeom>
          <a:noFill/>
        </p:spPr>
        <p:txBody>
          <a:bodyPr wrap="square" rtlCol="0">
            <a:spAutoFit/>
          </a:bodyPr>
          <a:lstStyle/>
          <a:p>
            <a:r>
              <a:rPr lang="en-US" altLang="zh-CN" sz="4000" dirty="0">
                <a:solidFill>
                  <a:schemeClr val="tx1">
                    <a:lumMod val="75000"/>
                    <a:lumOff val="25000"/>
                  </a:schemeClr>
                </a:solidFill>
                <a:latin typeface="MHeiSung HKS UltraBold" panose="00000900000000000000" pitchFamily="2" charset="-120"/>
                <a:ea typeface="MHeiSung HKS UltraBold" panose="00000900000000000000" pitchFamily="2" charset="-120"/>
              </a:rPr>
              <a:t>60%</a:t>
            </a:r>
            <a:endParaRPr lang="zh-CN" altLang="en-US" sz="4000" dirty="0">
              <a:solidFill>
                <a:schemeClr val="tx1">
                  <a:lumMod val="75000"/>
                  <a:lumOff val="25000"/>
                </a:schemeClr>
              </a:solidFill>
              <a:latin typeface="MHeiSung HKS UltraBold" panose="00000900000000000000" pitchFamily="2" charset="-120"/>
              <a:ea typeface="MHeiSung HKS UltraBold" panose="00000900000000000000" pitchFamily="2" charset="-120"/>
            </a:endParaRPr>
          </a:p>
        </p:txBody>
      </p:sp>
      <p:sp>
        <p:nvSpPr>
          <p:cNvPr id="14" name="文本框 13"/>
          <p:cNvSpPr txBox="1"/>
          <p:nvPr/>
        </p:nvSpPr>
        <p:spPr>
          <a:xfrm>
            <a:off x="8873318" y="2457685"/>
            <a:ext cx="1651379" cy="707886"/>
          </a:xfrm>
          <a:prstGeom prst="rect">
            <a:avLst/>
          </a:prstGeom>
          <a:noFill/>
        </p:spPr>
        <p:txBody>
          <a:bodyPr wrap="square" rtlCol="0">
            <a:spAutoFit/>
          </a:bodyPr>
          <a:lstStyle/>
          <a:p>
            <a:r>
              <a:rPr lang="en-US" altLang="zh-CN" sz="4000" dirty="0">
                <a:solidFill>
                  <a:schemeClr val="tx1">
                    <a:lumMod val="65000"/>
                    <a:lumOff val="35000"/>
                  </a:schemeClr>
                </a:solidFill>
                <a:latin typeface="MHeiSung HKS UltraBold" panose="00000900000000000000" pitchFamily="2" charset="-120"/>
                <a:ea typeface="MHeiSung HKS UltraBold" panose="00000900000000000000" pitchFamily="2" charset="-120"/>
              </a:rPr>
              <a:t>80%</a:t>
            </a:r>
            <a:endParaRPr lang="zh-CN" altLang="en-US" sz="4000" dirty="0">
              <a:solidFill>
                <a:schemeClr val="tx1">
                  <a:lumMod val="65000"/>
                  <a:lumOff val="35000"/>
                </a:schemeClr>
              </a:solidFill>
              <a:latin typeface="MHeiSung HKS UltraBold" panose="00000900000000000000" pitchFamily="2" charset="-120"/>
              <a:ea typeface="MHeiSung HKS UltraBold" panose="00000900000000000000" pitchFamily="2" charset="-120"/>
            </a:endParaRPr>
          </a:p>
        </p:txBody>
      </p:sp>
      <p:sp>
        <p:nvSpPr>
          <p:cNvPr id="15" name="椭圆 14"/>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25582" y="1142867"/>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936659" y="4671292"/>
            <a:ext cx="2088108" cy="523220"/>
          </a:xfrm>
          <a:prstGeom prst="rect">
            <a:avLst/>
          </a:prstGeom>
          <a:noFill/>
        </p:spPr>
        <p:txBody>
          <a:bodyPr wrap="square" rtlCol="0">
            <a:spAutoFit/>
          </a:bodyPr>
          <a:lstStyle/>
          <a:p>
            <a:pPr algn="ctr"/>
            <a:r>
              <a:rPr lang="en-US" altLang="zh-CN" sz="2800" b="1" dirty="0">
                <a:solidFill>
                  <a:schemeClr val="tx1">
                    <a:lumMod val="85000"/>
                    <a:lumOff val="15000"/>
                  </a:schemeClr>
                </a:solidFill>
              </a:rPr>
              <a:t>2013</a:t>
            </a:r>
            <a:endParaRPr lang="zh-CN" altLang="en-US" sz="2800" b="1" dirty="0">
              <a:solidFill>
                <a:schemeClr val="tx1">
                  <a:lumMod val="85000"/>
                  <a:lumOff val="15000"/>
                </a:schemeClr>
              </a:solidFill>
            </a:endParaRPr>
          </a:p>
        </p:txBody>
      </p:sp>
      <p:grpSp>
        <p:nvGrpSpPr>
          <p:cNvPr id="48" name="组合 47"/>
          <p:cNvGrpSpPr/>
          <p:nvPr/>
        </p:nvGrpSpPr>
        <p:grpSpPr>
          <a:xfrm>
            <a:off x="2927792" y="3684896"/>
            <a:ext cx="105842" cy="1034050"/>
            <a:chOff x="2927792" y="3684896"/>
            <a:chExt cx="105842" cy="1034050"/>
          </a:xfrm>
        </p:grpSpPr>
        <p:cxnSp>
          <p:nvCxnSpPr>
            <p:cNvPr id="36" name="直接连接符 35"/>
            <p:cNvCxnSpPr/>
            <p:nvPr/>
          </p:nvCxnSpPr>
          <p:spPr>
            <a:xfrm>
              <a:off x="2980713" y="3684896"/>
              <a:ext cx="0" cy="928766"/>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2927792" y="4613104"/>
              <a:ext cx="105842" cy="105842"/>
            </a:xfrm>
            <a:prstGeom prst="ellipse">
              <a:avLst/>
            </a:prstGeom>
            <a:solidFill>
              <a:schemeClr val="tx1">
                <a:lumMod val="85000"/>
                <a:lumOff val="15000"/>
              </a:schemeClr>
            </a:solid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5252108" y="4671292"/>
            <a:ext cx="2088108" cy="523220"/>
          </a:xfrm>
          <a:prstGeom prst="rect">
            <a:avLst/>
          </a:prstGeom>
          <a:noFill/>
        </p:spPr>
        <p:txBody>
          <a:bodyPr wrap="square" rtlCol="0">
            <a:spAutoFit/>
          </a:bodyPr>
          <a:lstStyle/>
          <a:p>
            <a:pPr algn="ctr"/>
            <a:r>
              <a:rPr lang="en-US" altLang="zh-CN" sz="2800" b="1" dirty="0">
                <a:solidFill>
                  <a:schemeClr val="tx1">
                    <a:lumMod val="75000"/>
                    <a:lumOff val="25000"/>
                  </a:schemeClr>
                </a:solidFill>
              </a:rPr>
              <a:t>2014</a:t>
            </a:r>
            <a:endParaRPr lang="zh-CN" altLang="en-US" sz="2800" b="1" dirty="0">
              <a:solidFill>
                <a:schemeClr val="tx1">
                  <a:lumMod val="75000"/>
                  <a:lumOff val="25000"/>
                </a:schemeClr>
              </a:solidFill>
            </a:endParaRPr>
          </a:p>
        </p:txBody>
      </p:sp>
      <p:grpSp>
        <p:nvGrpSpPr>
          <p:cNvPr id="49" name="组合 48"/>
          <p:cNvGrpSpPr/>
          <p:nvPr/>
        </p:nvGrpSpPr>
        <p:grpSpPr>
          <a:xfrm>
            <a:off x="6210635" y="3800808"/>
            <a:ext cx="105842" cy="1017111"/>
            <a:chOff x="6210869" y="3679195"/>
            <a:chExt cx="105842" cy="1017111"/>
          </a:xfrm>
        </p:grpSpPr>
        <p:cxnSp>
          <p:nvCxnSpPr>
            <p:cNvPr id="42" name="直接连接符 41"/>
            <p:cNvCxnSpPr/>
            <p:nvPr/>
          </p:nvCxnSpPr>
          <p:spPr>
            <a:xfrm>
              <a:off x="6263221" y="3679195"/>
              <a:ext cx="0" cy="92876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210869" y="4590464"/>
              <a:ext cx="105842" cy="10584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8567557" y="4671292"/>
            <a:ext cx="2088108" cy="523220"/>
          </a:xfrm>
          <a:prstGeom prst="rect">
            <a:avLst/>
          </a:prstGeom>
          <a:noFill/>
        </p:spPr>
        <p:txBody>
          <a:bodyPr wrap="square" rtlCol="0">
            <a:spAutoFit/>
          </a:bodyPr>
          <a:lstStyle/>
          <a:p>
            <a:pPr algn="ctr"/>
            <a:r>
              <a:rPr lang="en-US" altLang="zh-CN" sz="2800" b="1" dirty="0">
                <a:solidFill>
                  <a:schemeClr val="tx1">
                    <a:lumMod val="65000"/>
                    <a:lumOff val="35000"/>
                  </a:schemeClr>
                </a:solidFill>
              </a:rPr>
              <a:t>2015</a:t>
            </a:r>
            <a:endParaRPr lang="zh-CN" altLang="en-US" sz="2800" b="1" dirty="0">
              <a:solidFill>
                <a:schemeClr val="tx1">
                  <a:lumMod val="65000"/>
                  <a:lumOff val="35000"/>
                </a:schemeClr>
              </a:solidFill>
            </a:endParaRPr>
          </a:p>
        </p:txBody>
      </p:sp>
      <p:grpSp>
        <p:nvGrpSpPr>
          <p:cNvPr id="50" name="组合 49"/>
          <p:cNvGrpSpPr/>
          <p:nvPr/>
        </p:nvGrpSpPr>
        <p:grpSpPr>
          <a:xfrm>
            <a:off x="9558690" y="3679753"/>
            <a:ext cx="105842" cy="1034050"/>
            <a:chOff x="9558690" y="3679753"/>
            <a:chExt cx="105842" cy="1034050"/>
          </a:xfrm>
        </p:grpSpPr>
        <p:cxnSp>
          <p:nvCxnSpPr>
            <p:cNvPr id="45" name="直接连接符 44"/>
            <p:cNvCxnSpPr/>
            <p:nvPr/>
          </p:nvCxnSpPr>
          <p:spPr>
            <a:xfrm>
              <a:off x="9611611" y="3679753"/>
              <a:ext cx="0" cy="92876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9558690" y="4607961"/>
              <a:ext cx="105842" cy="10584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3686535" y="329483"/>
            <a:ext cx="4818929"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请在此输入标题</a:t>
            </a:r>
          </a:p>
        </p:txBody>
      </p:sp>
      <p:sp>
        <p:nvSpPr>
          <p:cNvPr id="52" name="文本框 51"/>
          <p:cNvSpPr txBox="1"/>
          <p:nvPr/>
        </p:nvSpPr>
        <p:spPr>
          <a:xfrm>
            <a:off x="1791993" y="5465364"/>
            <a:ext cx="7099510" cy="1077218"/>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这里是文本这里是文本这里是文本这里是文本这里是文本这里是文本这里是文本这里是文本这里是文本这里是文本这里是文本这里是文本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useBgFill="1">
        <p:nvSpPr>
          <p:cNvPr id="56" name="矩形 55"/>
          <p:cNvSpPr/>
          <p:nvPr/>
        </p:nvSpPr>
        <p:spPr>
          <a:xfrm>
            <a:off x="4454103" y="795114"/>
            <a:ext cx="3378725" cy="324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p:nvPr/>
        </p:nvCxnSpPr>
        <p:spPr>
          <a:xfrm>
            <a:off x="4481038" y="795114"/>
            <a:ext cx="3229922" cy="0"/>
          </a:xfrm>
          <a:prstGeom prst="line">
            <a:avLst/>
          </a:prstGeom>
          <a:ln>
            <a:solidFill>
              <a:srgbClr val="163152"/>
            </a:solidFill>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658960" y="399551"/>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10559733" y="5599596"/>
            <a:ext cx="1871102" cy="1468649"/>
            <a:chOff x="10559733" y="5599596"/>
            <a:chExt cx="1871102" cy="1468649"/>
          </a:xfrm>
        </p:grpSpPr>
        <p:sp>
          <p:nvSpPr>
            <p:cNvPr id="57" name="椭圆 56"/>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137771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4526898" y="1994419"/>
            <a:ext cx="3097757" cy="3097757"/>
          </a:xfrm>
          <a:prstGeom prst="ellipse">
            <a:avLst/>
          </a:pr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4724400" y="2171700"/>
            <a:ext cx="2743200" cy="2743200"/>
          </a:xfrm>
          <a:prstGeom prst="ellipse">
            <a:avLst/>
          </a:prstGeom>
          <a:noFill/>
          <a:ln w="28575">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KSO_Shape"/>
          <p:cNvSpPr/>
          <p:nvPr/>
        </p:nvSpPr>
        <p:spPr>
          <a:xfrm>
            <a:off x="5800724" y="1876424"/>
            <a:ext cx="590550" cy="59055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KSO_Shape"/>
          <p:cNvSpPr/>
          <p:nvPr/>
        </p:nvSpPr>
        <p:spPr>
          <a:xfrm flipH="1">
            <a:off x="4526898" y="3303529"/>
            <a:ext cx="395002" cy="539867"/>
          </a:xfrm>
          <a:custGeom>
            <a:avLst/>
            <a:gdLst>
              <a:gd name="connsiteX0" fmla="*/ 273884 w 2111352"/>
              <a:gd name="connsiteY0" fmla="*/ 2583367 h 2886673"/>
              <a:gd name="connsiteX1" fmla="*/ 330824 w 2111352"/>
              <a:gd name="connsiteY1" fmla="*/ 2640307 h 2886673"/>
              <a:gd name="connsiteX2" fmla="*/ 330824 w 2111352"/>
              <a:gd name="connsiteY2" fmla="*/ 2670096 h 2886673"/>
              <a:gd name="connsiteX3" fmla="*/ 273884 w 2111352"/>
              <a:gd name="connsiteY3" fmla="*/ 2727036 h 2886673"/>
              <a:gd name="connsiteX4" fmla="*/ 154401 w 2111352"/>
              <a:gd name="connsiteY4" fmla="*/ 2727036 h 2886673"/>
              <a:gd name="connsiteX5" fmla="*/ 97461 w 2111352"/>
              <a:gd name="connsiteY5" fmla="*/ 2670096 h 2886673"/>
              <a:gd name="connsiteX6" fmla="*/ 97461 w 2111352"/>
              <a:gd name="connsiteY6" fmla="*/ 2640307 h 2886673"/>
              <a:gd name="connsiteX7" fmla="*/ 154401 w 2111352"/>
              <a:gd name="connsiteY7" fmla="*/ 2583367 h 2886673"/>
              <a:gd name="connsiteX8" fmla="*/ 1956951 w 2111352"/>
              <a:gd name="connsiteY8" fmla="*/ 2583367 h 2886673"/>
              <a:gd name="connsiteX9" fmla="*/ 2013891 w 2111352"/>
              <a:gd name="connsiteY9" fmla="*/ 2640307 h 2886673"/>
              <a:gd name="connsiteX10" fmla="*/ 2013891 w 2111352"/>
              <a:gd name="connsiteY10" fmla="*/ 2670096 h 2886673"/>
              <a:gd name="connsiteX11" fmla="*/ 1956951 w 2111352"/>
              <a:gd name="connsiteY11" fmla="*/ 2727036 h 2886673"/>
              <a:gd name="connsiteX12" fmla="*/ 1837468 w 2111352"/>
              <a:gd name="connsiteY12" fmla="*/ 2727036 h 2886673"/>
              <a:gd name="connsiteX13" fmla="*/ 1780528 w 2111352"/>
              <a:gd name="connsiteY13" fmla="*/ 2670096 h 2886673"/>
              <a:gd name="connsiteX14" fmla="*/ 1780528 w 2111352"/>
              <a:gd name="connsiteY14" fmla="*/ 2640307 h 2886673"/>
              <a:gd name="connsiteX15" fmla="*/ 1837468 w 2111352"/>
              <a:gd name="connsiteY15" fmla="*/ 2583367 h 2886673"/>
              <a:gd name="connsiteX16" fmla="*/ 273884 w 2111352"/>
              <a:gd name="connsiteY16" fmla="*/ 2174146 h 2886673"/>
              <a:gd name="connsiteX17" fmla="*/ 330824 w 2111352"/>
              <a:gd name="connsiteY17" fmla="*/ 2231086 h 2886673"/>
              <a:gd name="connsiteX18" fmla="*/ 330824 w 2111352"/>
              <a:gd name="connsiteY18" fmla="*/ 2260875 h 2886673"/>
              <a:gd name="connsiteX19" fmla="*/ 273884 w 2111352"/>
              <a:gd name="connsiteY19" fmla="*/ 2317815 h 2886673"/>
              <a:gd name="connsiteX20" fmla="*/ 154401 w 2111352"/>
              <a:gd name="connsiteY20" fmla="*/ 2317815 h 2886673"/>
              <a:gd name="connsiteX21" fmla="*/ 97461 w 2111352"/>
              <a:gd name="connsiteY21" fmla="*/ 2260875 h 2886673"/>
              <a:gd name="connsiteX22" fmla="*/ 97461 w 2111352"/>
              <a:gd name="connsiteY22" fmla="*/ 2231086 h 2886673"/>
              <a:gd name="connsiteX23" fmla="*/ 154401 w 2111352"/>
              <a:gd name="connsiteY23" fmla="*/ 2174146 h 2886673"/>
              <a:gd name="connsiteX24" fmla="*/ 1956951 w 2111352"/>
              <a:gd name="connsiteY24" fmla="*/ 2174146 h 2886673"/>
              <a:gd name="connsiteX25" fmla="*/ 2013891 w 2111352"/>
              <a:gd name="connsiteY25" fmla="*/ 2231086 h 2886673"/>
              <a:gd name="connsiteX26" fmla="*/ 2013891 w 2111352"/>
              <a:gd name="connsiteY26" fmla="*/ 2260875 h 2886673"/>
              <a:gd name="connsiteX27" fmla="*/ 1956951 w 2111352"/>
              <a:gd name="connsiteY27" fmla="*/ 2317815 h 2886673"/>
              <a:gd name="connsiteX28" fmla="*/ 1837468 w 2111352"/>
              <a:gd name="connsiteY28" fmla="*/ 2317815 h 2886673"/>
              <a:gd name="connsiteX29" fmla="*/ 1780528 w 2111352"/>
              <a:gd name="connsiteY29" fmla="*/ 2260875 h 2886673"/>
              <a:gd name="connsiteX30" fmla="*/ 1780528 w 2111352"/>
              <a:gd name="connsiteY30" fmla="*/ 2231086 h 2886673"/>
              <a:gd name="connsiteX31" fmla="*/ 1837468 w 2111352"/>
              <a:gd name="connsiteY31" fmla="*/ 2174146 h 2886673"/>
              <a:gd name="connsiteX32" fmla="*/ 273884 w 2111352"/>
              <a:gd name="connsiteY32" fmla="*/ 1764927 h 2886673"/>
              <a:gd name="connsiteX33" fmla="*/ 330824 w 2111352"/>
              <a:gd name="connsiteY33" fmla="*/ 1821867 h 2886673"/>
              <a:gd name="connsiteX34" fmla="*/ 330824 w 2111352"/>
              <a:gd name="connsiteY34" fmla="*/ 1851656 h 2886673"/>
              <a:gd name="connsiteX35" fmla="*/ 273884 w 2111352"/>
              <a:gd name="connsiteY35" fmla="*/ 1908596 h 2886673"/>
              <a:gd name="connsiteX36" fmla="*/ 154401 w 2111352"/>
              <a:gd name="connsiteY36" fmla="*/ 1908596 h 2886673"/>
              <a:gd name="connsiteX37" fmla="*/ 97461 w 2111352"/>
              <a:gd name="connsiteY37" fmla="*/ 1851656 h 2886673"/>
              <a:gd name="connsiteX38" fmla="*/ 97461 w 2111352"/>
              <a:gd name="connsiteY38" fmla="*/ 1821867 h 2886673"/>
              <a:gd name="connsiteX39" fmla="*/ 154401 w 2111352"/>
              <a:gd name="connsiteY39" fmla="*/ 1764927 h 2886673"/>
              <a:gd name="connsiteX40" fmla="*/ 1956951 w 2111352"/>
              <a:gd name="connsiteY40" fmla="*/ 1764927 h 2886673"/>
              <a:gd name="connsiteX41" fmla="*/ 2013891 w 2111352"/>
              <a:gd name="connsiteY41" fmla="*/ 1821867 h 2886673"/>
              <a:gd name="connsiteX42" fmla="*/ 2013891 w 2111352"/>
              <a:gd name="connsiteY42" fmla="*/ 1851656 h 2886673"/>
              <a:gd name="connsiteX43" fmla="*/ 1956951 w 2111352"/>
              <a:gd name="connsiteY43" fmla="*/ 1908596 h 2886673"/>
              <a:gd name="connsiteX44" fmla="*/ 1837468 w 2111352"/>
              <a:gd name="connsiteY44" fmla="*/ 1908596 h 2886673"/>
              <a:gd name="connsiteX45" fmla="*/ 1780528 w 2111352"/>
              <a:gd name="connsiteY45" fmla="*/ 1851656 h 2886673"/>
              <a:gd name="connsiteX46" fmla="*/ 1780528 w 2111352"/>
              <a:gd name="connsiteY46" fmla="*/ 1821867 h 2886673"/>
              <a:gd name="connsiteX47" fmla="*/ 1837468 w 2111352"/>
              <a:gd name="connsiteY47" fmla="*/ 1764927 h 2886673"/>
              <a:gd name="connsiteX48" fmla="*/ 1551075 w 2111352"/>
              <a:gd name="connsiteY48" fmla="*/ 1482169 h 2886673"/>
              <a:gd name="connsiteX49" fmla="*/ 1702749 w 2111352"/>
              <a:gd name="connsiteY49" fmla="*/ 1633843 h 2886673"/>
              <a:gd name="connsiteX50" fmla="*/ 1702749 w 2111352"/>
              <a:gd name="connsiteY50" fmla="*/ 2592029 h 2886673"/>
              <a:gd name="connsiteX51" fmla="*/ 1551075 w 2111352"/>
              <a:gd name="connsiteY51" fmla="*/ 2743703 h 2886673"/>
              <a:gd name="connsiteX52" fmla="*/ 1055676 w 2111352"/>
              <a:gd name="connsiteY52" fmla="*/ 2743703 h 2886673"/>
              <a:gd name="connsiteX53" fmla="*/ 560277 w 2111352"/>
              <a:gd name="connsiteY53" fmla="*/ 2743703 h 2886673"/>
              <a:gd name="connsiteX54" fmla="*/ 408603 w 2111352"/>
              <a:gd name="connsiteY54" fmla="*/ 2592029 h 2886673"/>
              <a:gd name="connsiteX55" fmla="*/ 408603 w 2111352"/>
              <a:gd name="connsiteY55" fmla="*/ 1633843 h 2886673"/>
              <a:gd name="connsiteX56" fmla="*/ 560277 w 2111352"/>
              <a:gd name="connsiteY56" fmla="*/ 1482169 h 2886673"/>
              <a:gd name="connsiteX57" fmla="*/ 1055676 w 2111352"/>
              <a:gd name="connsiteY57" fmla="*/ 1482169 h 2886673"/>
              <a:gd name="connsiteX58" fmla="*/ 273884 w 2111352"/>
              <a:gd name="connsiteY58" fmla="*/ 1355708 h 2886673"/>
              <a:gd name="connsiteX59" fmla="*/ 330824 w 2111352"/>
              <a:gd name="connsiteY59" fmla="*/ 1412648 h 2886673"/>
              <a:gd name="connsiteX60" fmla="*/ 330824 w 2111352"/>
              <a:gd name="connsiteY60" fmla="*/ 1442437 h 2886673"/>
              <a:gd name="connsiteX61" fmla="*/ 273884 w 2111352"/>
              <a:gd name="connsiteY61" fmla="*/ 1499377 h 2886673"/>
              <a:gd name="connsiteX62" fmla="*/ 154401 w 2111352"/>
              <a:gd name="connsiteY62" fmla="*/ 1499377 h 2886673"/>
              <a:gd name="connsiteX63" fmla="*/ 97461 w 2111352"/>
              <a:gd name="connsiteY63" fmla="*/ 1442437 h 2886673"/>
              <a:gd name="connsiteX64" fmla="*/ 97461 w 2111352"/>
              <a:gd name="connsiteY64" fmla="*/ 1412648 h 2886673"/>
              <a:gd name="connsiteX65" fmla="*/ 154401 w 2111352"/>
              <a:gd name="connsiteY65" fmla="*/ 1355708 h 2886673"/>
              <a:gd name="connsiteX66" fmla="*/ 1956951 w 2111352"/>
              <a:gd name="connsiteY66" fmla="*/ 1355708 h 2886673"/>
              <a:gd name="connsiteX67" fmla="*/ 2013891 w 2111352"/>
              <a:gd name="connsiteY67" fmla="*/ 1412648 h 2886673"/>
              <a:gd name="connsiteX68" fmla="*/ 2013891 w 2111352"/>
              <a:gd name="connsiteY68" fmla="*/ 1442437 h 2886673"/>
              <a:gd name="connsiteX69" fmla="*/ 1956951 w 2111352"/>
              <a:gd name="connsiteY69" fmla="*/ 1499377 h 2886673"/>
              <a:gd name="connsiteX70" fmla="*/ 1837468 w 2111352"/>
              <a:gd name="connsiteY70" fmla="*/ 1499377 h 2886673"/>
              <a:gd name="connsiteX71" fmla="*/ 1780528 w 2111352"/>
              <a:gd name="connsiteY71" fmla="*/ 1442437 h 2886673"/>
              <a:gd name="connsiteX72" fmla="*/ 1780528 w 2111352"/>
              <a:gd name="connsiteY72" fmla="*/ 1412648 h 2886673"/>
              <a:gd name="connsiteX73" fmla="*/ 1837468 w 2111352"/>
              <a:gd name="connsiteY73" fmla="*/ 1355708 h 2886673"/>
              <a:gd name="connsiteX74" fmla="*/ 273884 w 2111352"/>
              <a:gd name="connsiteY74" fmla="*/ 946489 h 2886673"/>
              <a:gd name="connsiteX75" fmla="*/ 330824 w 2111352"/>
              <a:gd name="connsiteY75" fmla="*/ 1003429 h 2886673"/>
              <a:gd name="connsiteX76" fmla="*/ 330824 w 2111352"/>
              <a:gd name="connsiteY76" fmla="*/ 1033218 h 2886673"/>
              <a:gd name="connsiteX77" fmla="*/ 273884 w 2111352"/>
              <a:gd name="connsiteY77" fmla="*/ 1090158 h 2886673"/>
              <a:gd name="connsiteX78" fmla="*/ 154401 w 2111352"/>
              <a:gd name="connsiteY78" fmla="*/ 1090158 h 2886673"/>
              <a:gd name="connsiteX79" fmla="*/ 97461 w 2111352"/>
              <a:gd name="connsiteY79" fmla="*/ 1033218 h 2886673"/>
              <a:gd name="connsiteX80" fmla="*/ 97461 w 2111352"/>
              <a:gd name="connsiteY80" fmla="*/ 1003429 h 2886673"/>
              <a:gd name="connsiteX81" fmla="*/ 154401 w 2111352"/>
              <a:gd name="connsiteY81" fmla="*/ 946489 h 2886673"/>
              <a:gd name="connsiteX82" fmla="*/ 1956951 w 2111352"/>
              <a:gd name="connsiteY82" fmla="*/ 946489 h 2886673"/>
              <a:gd name="connsiteX83" fmla="*/ 2013891 w 2111352"/>
              <a:gd name="connsiteY83" fmla="*/ 1003429 h 2886673"/>
              <a:gd name="connsiteX84" fmla="*/ 2013891 w 2111352"/>
              <a:gd name="connsiteY84" fmla="*/ 1033218 h 2886673"/>
              <a:gd name="connsiteX85" fmla="*/ 1956951 w 2111352"/>
              <a:gd name="connsiteY85" fmla="*/ 1090158 h 2886673"/>
              <a:gd name="connsiteX86" fmla="*/ 1837468 w 2111352"/>
              <a:gd name="connsiteY86" fmla="*/ 1090158 h 2886673"/>
              <a:gd name="connsiteX87" fmla="*/ 1780528 w 2111352"/>
              <a:gd name="connsiteY87" fmla="*/ 1033218 h 2886673"/>
              <a:gd name="connsiteX88" fmla="*/ 1780528 w 2111352"/>
              <a:gd name="connsiteY88" fmla="*/ 1003429 h 2886673"/>
              <a:gd name="connsiteX89" fmla="*/ 1837468 w 2111352"/>
              <a:gd name="connsiteY89" fmla="*/ 946489 h 2886673"/>
              <a:gd name="connsiteX90" fmla="*/ 273884 w 2111352"/>
              <a:gd name="connsiteY90" fmla="*/ 537270 h 2886673"/>
              <a:gd name="connsiteX91" fmla="*/ 330824 w 2111352"/>
              <a:gd name="connsiteY91" fmla="*/ 594210 h 2886673"/>
              <a:gd name="connsiteX92" fmla="*/ 330824 w 2111352"/>
              <a:gd name="connsiteY92" fmla="*/ 623999 h 2886673"/>
              <a:gd name="connsiteX93" fmla="*/ 273884 w 2111352"/>
              <a:gd name="connsiteY93" fmla="*/ 680939 h 2886673"/>
              <a:gd name="connsiteX94" fmla="*/ 154401 w 2111352"/>
              <a:gd name="connsiteY94" fmla="*/ 680939 h 2886673"/>
              <a:gd name="connsiteX95" fmla="*/ 97461 w 2111352"/>
              <a:gd name="connsiteY95" fmla="*/ 623999 h 2886673"/>
              <a:gd name="connsiteX96" fmla="*/ 97461 w 2111352"/>
              <a:gd name="connsiteY96" fmla="*/ 594210 h 2886673"/>
              <a:gd name="connsiteX97" fmla="*/ 154401 w 2111352"/>
              <a:gd name="connsiteY97" fmla="*/ 537270 h 2886673"/>
              <a:gd name="connsiteX98" fmla="*/ 1956951 w 2111352"/>
              <a:gd name="connsiteY98" fmla="*/ 537270 h 2886673"/>
              <a:gd name="connsiteX99" fmla="*/ 2013891 w 2111352"/>
              <a:gd name="connsiteY99" fmla="*/ 594210 h 2886673"/>
              <a:gd name="connsiteX100" fmla="*/ 2013891 w 2111352"/>
              <a:gd name="connsiteY100" fmla="*/ 623999 h 2886673"/>
              <a:gd name="connsiteX101" fmla="*/ 1956951 w 2111352"/>
              <a:gd name="connsiteY101" fmla="*/ 680939 h 2886673"/>
              <a:gd name="connsiteX102" fmla="*/ 1837468 w 2111352"/>
              <a:gd name="connsiteY102" fmla="*/ 680939 h 2886673"/>
              <a:gd name="connsiteX103" fmla="*/ 1780528 w 2111352"/>
              <a:gd name="connsiteY103" fmla="*/ 623999 h 2886673"/>
              <a:gd name="connsiteX104" fmla="*/ 1780528 w 2111352"/>
              <a:gd name="connsiteY104" fmla="*/ 594210 h 2886673"/>
              <a:gd name="connsiteX105" fmla="*/ 1837468 w 2111352"/>
              <a:gd name="connsiteY105" fmla="*/ 537270 h 2886673"/>
              <a:gd name="connsiteX106" fmla="*/ 1551075 w 2111352"/>
              <a:gd name="connsiteY106" fmla="*/ 128052 h 2886673"/>
              <a:gd name="connsiteX107" fmla="*/ 1702749 w 2111352"/>
              <a:gd name="connsiteY107" fmla="*/ 279726 h 2886673"/>
              <a:gd name="connsiteX108" fmla="*/ 1702749 w 2111352"/>
              <a:gd name="connsiteY108" fmla="*/ 1237912 h 2886673"/>
              <a:gd name="connsiteX109" fmla="*/ 1551075 w 2111352"/>
              <a:gd name="connsiteY109" fmla="*/ 1389586 h 2886673"/>
              <a:gd name="connsiteX110" fmla="*/ 1055676 w 2111352"/>
              <a:gd name="connsiteY110" fmla="*/ 1389586 h 2886673"/>
              <a:gd name="connsiteX111" fmla="*/ 560277 w 2111352"/>
              <a:gd name="connsiteY111" fmla="*/ 1389586 h 2886673"/>
              <a:gd name="connsiteX112" fmla="*/ 408603 w 2111352"/>
              <a:gd name="connsiteY112" fmla="*/ 1237912 h 2886673"/>
              <a:gd name="connsiteX113" fmla="*/ 408603 w 2111352"/>
              <a:gd name="connsiteY113" fmla="*/ 279726 h 2886673"/>
              <a:gd name="connsiteX114" fmla="*/ 560277 w 2111352"/>
              <a:gd name="connsiteY114" fmla="*/ 128052 h 2886673"/>
              <a:gd name="connsiteX115" fmla="*/ 1055676 w 2111352"/>
              <a:gd name="connsiteY115" fmla="*/ 128052 h 2886673"/>
              <a:gd name="connsiteX116" fmla="*/ 273884 w 2111352"/>
              <a:gd name="connsiteY116" fmla="*/ 128051 h 2886673"/>
              <a:gd name="connsiteX117" fmla="*/ 330824 w 2111352"/>
              <a:gd name="connsiteY117" fmla="*/ 184991 h 2886673"/>
              <a:gd name="connsiteX118" fmla="*/ 330824 w 2111352"/>
              <a:gd name="connsiteY118" fmla="*/ 214780 h 2886673"/>
              <a:gd name="connsiteX119" fmla="*/ 273884 w 2111352"/>
              <a:gd name="connsiteY119" fmla="*/ 271720 h 2886673"/>
              <a:gd name="connsiteX120" fmla="*/ 154401 w 2111352"/>
              <a:gd name="connsiteY120" fmla="*/ 271720 h 2886673"/>
              <a:gd name="connsiteX121" fmla="*/ 97461 w 2111352"/>
              <a:gd name="connsiteY121" fmla="*/ 214780 h 2886673"/>
              <a:gd name="connsiteX122" fmla="*/ 97461 w 2111352"/>
              <a:gd name="connsiteY122" fmla="*/ 184991 h 2886673"/>
              <a:gd name="connsiteX123" fmla="*/ 154401 w 2111352"/>
              <a:gd name="connsiteY123" fmla="*/ 128051 h 2886673"/>
              <a:gd name="connsiteX124" fmla="*/ 1956951 w 2111352"/>
              <a:gd name="connsiteY124" fmla="*/ 128051 h 2886673"/>
              <a:gd name="connsiteX125" fmla="*/ 2013891 w 2111352"/>
              <a:gd name="connsiteY125" fmla="*/ 184991 h 2886673"/>
              <a:gd name="connsiteX126" fmla="*/ 2013891 w 2111352"/>
              <a:gd name="connsiteY126" fmla="*/ 214780 h 2886673"/>
              <a:gd name="connsiteX127" fmla="*/ 1956951 w 2111352"/>
              <a:gd name="connsiteY127" fmla="*/ 271720 h 2886673"/>
              <a:gd name="connsiteX128" fmla="*/ 1837468 w 2111352"/>
              <a:gd name="connsiteY128" fmla="*/ 271720 h 2886673"/>
              <a:gd name="connsiteX129" fmla="*/ 1780528 w 2111352"/>
              <a:gd name="connsiteY129" fmla="*/ 214780 h 2886673"/>
              <a:gd name="connsiteX130" fmla="*/ 1780528 w 2111352"/>
              <a:gd name="connsiteY130" fmla="*/ 184991 h 2886673"/>
              <a:gd name="connsiteX131" fmla="*/ 1837468 w 2111352"/>
              <a:gd name="connsiteY131" fmla="*/ 128051 h 2886673"/>
              <a:gd name="connsiteX132" fmla="*/ 2111352 w 2111352"/>
              <a:gd name="connsiteY132" fmla="*/ 0 h 2886673"/>
              <a:gd name="connsiteX133" fmla="*/ 1055676 w 2111352"/>
              <a:gd name="connsiteY133" fmla="*/ 0 h 2886673"/>
              <a:gd name="connsiteX134" fmla="*/ 0 w 2111352"/>
              <a:gd name="connsiteY134" fmla="*/ 0 h 2886673"/>
              <a:gd name="connsiteX135" fmla="*/ 0 w 2111352"/>
              <a:gd name="connsiteY135" fmla="*/ 2886673 h 2886673"/>
              <a:gd name="connsiteX136" fmla="*/ 1055676 w 2111352"/>
              <a:gd name="connsiteY136" fmla="*/ 2886673 h 2886673"/>
              <a:gd name="connsiteX137" fmla="*/ 2111352 w 2111352"/>
              <a:gd name="connsiteY137" fmla="*/ 2886673 h 288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111352" h="2886673">
                <a:moveTo>
                  <a:pt x="273884" y="2583367"/>
                </a:moveTo>
                <a:cubicBezTo>
                  <a:pt x="305331" y="2583367"/>
                  <a:pt x="330824" y="2608860"/>
                  <a:pt x="330824" y="2640307"/>
                </a:cubicBezTo>
                <a:lnTo>
                  <a:pt x="330824" y="2670096"/>
                </a:lnTo>
                <a:cubicBezTo>
                  <a:pt x="330824" y="2701543"/>
                  <a:pt x="305331" y="2727036"/>
                  <a:pt x="273884" y="2727036"/>
                </a:cubicBezTo>
                <a:lnTo>
                  <a:pt x="154401" y="2727036"/>
                </a:lnTo>
                <a:cubicBezTo>
                  <a:pt x="122954" y="2727036"/>
                  <a:pt x="97461" y="2701543"/>
                  <a:pt x="97461" y="2670096"/>
                </a:cubicBezTo>
                <a:lnTo>
                  <a:pt x="97461" y="2640307"/>
                </a:lnTo>
                <a:cubicBezTo>
                  <a:pt x="97461" y="2608860"/>
                  <a:pt x="122954" y="2583367"/>
                  <a:pt x="154401" y="2583367"/>
                </a:cubicBezTo>
                <a:close/>
                <a:moveTo>
                  <a:pt x="1956951" y="2583367"/>
                </a:moveTo>
                <a:cubicBezTo>
                  <a:pt x="1988398" y="2583367"/>
                  <a:pt x="2013891" y="2608860"/>
                  <a:pt x="2013891" y="2640307"/>
                </a:cubicBezTo>
                <a:lnTo>
                  <a:pt x="2013891" y="2670096"/>
                </a:lnTo>
                <a:cubicBezTo>
                  <a:pt x="2013891" y="2701543"/>
                  <a:pt x="1988398" y="2727036"/>
                  <a:pt x="1956951" y="2727036"/>
                </a:cubicBezTo>
                <a:lnTo>
                  <a:pt x="1837468" y="2727036"/>
                </a:lnTo>
                <a:cubicBezTo>
                  <a:pt x="1806021" y="2727036"/>
                  <a:pt x="1780528" y="2701543"/>
                  <a:pt x="1780528" y="2670096"/>
                </a:cubicBezTo>
                <a:lnTo>
                  <a:pt x="1780528" y="2640307"/>
                </a:lnTo>
                <a:cubicBezTo>
                  <a:pt x="1780528" y="2608860"/>
                  <a:pt x="1806021" y="2583367"/>
                  <a:pt x="1837468" y="2583367"/>
                </a:cubicBezTo>
                <a:close/>
                <a:moveTo>
                  <a:pt x="273884" y="2174146"/>
                </a:moveTo>
                <a:cubicBezTo>
                  <a:pt x="305331" y="2174146"/>
                  <a:pt x="330824" y="2199639"/>
                  <a:pt x="330824" y="2231086"/>
                </a:cubicBezTo>
                <a:lnTo>
                  <a:pt x="330824" y="2260875"/>
                </a:lnTo>
                <a:cubicBezTo>
                  <a:pt x="330824" y="2292322"/>
                  <a:pt x="305331" y="2317815"/>
                  <a:pt x="273884" y="2317815"/>
                </a:cubicBezTo>
                <a:lnTo>
                  <a:pt x="154401" y="2317815"/>
                </a:lnTo>
                <a:cubicBezTo>
                  <a:pt x="122954" y="2317815"/>
                  <a:pt x="97461" y="2292322"/>
                  <a:pt x="97461" y="2260875"/>
                </a:cubicBezTo>
                <a:lnTo>
                  <a:pt x="97461" y="2231086"/>
                </a:lnTo>
                <a:cubicBezTo>
                  <a:pt x="97461" y="2199639"/>
                  <a:pt x="122954" y="2174146"/>
                  <a:pt x="154401" y="2174146"/>
                </a:cubicBezTo>
                <a:close/>
                <a:moveTo>
                  <a:pt x="1956951" y="2174146"/>
                </a:moveTo>
                <a:cubicBezTo>
                  <a:pt x="1988398" y="2174146"/>
                  <a:pt x="2013891" y="2199639"/>
                  <a:pt x="2013891" y="2231086"/>
                </a:cubicBezTo>
                <a:lnTo>
                  <a:pt x="2013891" y="2260875"/>
                </a:lnTo>
                <a:cubicBezTo>
                  <a:pt x="2013891" y="2292322"/>
                  <a:pt x="1988398" y="2317815"/>
                  <a:pt x="1956951" y="2317815"/>
                </a:cubicBezTo>
                <a:lnTo>
                  <a:pt x="1837468" y="2317815"/>
                </a:lnTo>
                <a:cubicBezTo>
                  <a:pt x="1806021" y="2317815"/>
                  <a:pt x="1780528" y="2292322"/>
                  <a:pt x="1780528" y="2260875"/>
                </a:cubicBezTo>
                <a:lnTo>
                  <a:pt x="1780528" y="2231086"/>
                </a:lnTo>
                <a:cubicBezTo>
                  <a:pt x="1780528" y="2199639"/>
                  <a:pt x="1806021" y="2174146"/>
                  <a:pt x="1837468" y="2174146"/>
                </a:cubicBezTo>
                <a:close/>
                <a:moveTo>
                  <a:pt x="273884" y="1764927"/>
                </a:moveTo>
                <a:cubicBezTo>
                  <a:pt x="305331" y="1764927"/>
                  <a:pt x="330824" y="1790420"/>
                  <a:pt x="330824" y="1821867"/>
                </a:cubicBezTo>
                <a:lnTo>
                  <a:pt x="330824" y="1851656"/>
                </a:lnTo>
                <a:cubicBezTo>
                  <a:pt x="330824" y="1883103"/>
                  <a:pt x="305331" y="1908596"/>
                  <a:pt x="273884" y="1908596"/>
                </a:cubicBezTo>
                <a:lnTo>
                  <a:pt x="154401" y="1908596"/>
                </a:lnTo>
                <a:cubicBezTo>
                  <a:pt x="122954" y="1908596"/>
                  <a:pt x="97461" y="1883103"/>
                  <a:pt x="97461" y="1851656"/>
                </a:cubicBezTo>
                <a:lnTo>
                  <a:pt x="97461" y="1821867"/>
                </a:lnTo>
                <a:cubicBezTo>
                  <a:pt x="97461" y="1790420"/>
                  <a:pt x="122954" y="1764927"/>
                  <a:pt x="154401" y="1764927"/>
                </a:cubicBezTo>
                <a:close/>
                <a:moveTo>
                  <a:pt x="1956951" y="1764927"/>
                </a:moveTo>
                <a:cubicBezTo>
                  <a:pt x="1988398" y="1764927"/>
                  <a:pt x="2013891" y="1790420"/>
                  <a:pt x="2013891" y="1821867"/>
                </a:cubicBezTo>
                <a:lnTo>
                  <a:pt x="2013891" y="1851656"/>
                </a:lnTo>
                <a:cubicBezTo>
                  <a:pt x="2013891" y="1883103"/>
                  <a:pt x="1988398" y="1908596"/>
                  <a:pt x="1956951" y="1908596"/>
                </a:cubicBezTo>
                <a:lnTo>
                  <a:pt x="1837468" y="1908596"/>
                </a:lnTo>
                <a:cubicBezTo>
                  <a:pt x="1806021" y="1908596"/>
                  <a:pt x="1780528" y="1883103"/>
                  <a:pt x="1780528" y="1851656"/>
                </a:cubicBezTo>
                <a:lnTo>
                  <a:pt x="1780528" y="1821867"/>
                </a:lnTo>
                <a:cubicBezTo>
                  <a:pt x="1780528" y="1790420"/>
                  <a:pt x="1806021" y="1764927"/>
                  <a:pt x="1837468" y="1764927"/>
                </a:cubicBezTo>
                <a:close/>
                <a:moveTo>
                  <a:pt x="1551075" y="1482169"/>
                </a:moveTo>
                <a:cubicBezTo>
                  <a:pt x="1634842" y="1482169"/>
                  <a:pt x="1702749" y="1550076"/>
                  <a:pt x="1702749" y="1633843"/>
                </a:cubicBezTo>
                <a:lnTo>
                  <a:pt x="1702749" y="2592029"/>
                </a:lnTo>
                <a:cubicBezTo>
                  <a:pt x="1702749" y="2675796"/>
                  <a:pt x="1634842" y="2743703"/>
                  <a:pt x="1551075" y="2743703"/>
                </a:cubicBezTo>
                <a:lnTo>
                  <a:pt x="1055676" y="2743703"/>
                </a:lnTo>
                <a:lnTo>
                  <a:pt x="560277" y="2743703"/>
                </a:lnTo>
                <a:cubicBezTo>
                  <a:pt x="476510" y="2743703"/>
                  <a:pt x="408603" y="2675796"/>
                  <a:pt x="408603" y="2592029"/>
                </a:cubicBezTo>
                <a:lnTo>
                  <a:pt x="408603" y="1633843"/>
                </a:lnTo>
                <a:cubicBezTo>
                  <a:pt x="408603" y="1550076"/>
                  <a:pt x="476510" y="1482169"/>
                  <a:pt x="560277" y="1482169"/>
                </a:cubicBezTo>
                <a:lnTo>
                  <a:pt x="1055676" y="1482169"/>
                </a:lnTo>
                <a:close/>
                <a:moveTo>
                  <a:pt x="273884" y="1355708"/>
                </a:moveTo>
                <a:cubicBezTo>
                  <a:pt x="305331" y="1355708"/>
                  <a:pt x="330824" y="1381201"/>
                  <a:pt x="330824" y="1412648"/>
                </a:cubicBezTo>
                <a:lnTo>
                  <a:pt x="330824" y="1442437"/>
                </a:lnTo>
                <a:cubicBezTo>
                  <a:pt x="330824" y="1473884"/>
                  <a:pt x="305331" y="1499377"/>
                  <a:pt x="273884" y="1499377"/>
                </a:cubicBezTo>
                <a:lnTo>
                  <a:pt x="154401" y="1499377"/>
                </a:lnTo>
                <a:cubicBezTo>
                  <a:pt x="122954" y="1499377"/>
                  <a:pt x="97461" y="1473884"/>
                  <a:pt x="97461" y="1442437"/>
                </a:cubicBezTo>
                <a:lnTo>
                  <a:pt x="97461" y="1412648"/>
                </a:lnTo>
                <a:cubicBezTo>
                  <a:pt x="97461" y="1381201"/>
                  <a:pt x="122954" y="1355708"/>
                  <a:pt x="154401" y="1355708"/>
                </a:cubicBezTo>
                <a:close/>
                <a:moveTo>
                  <a:pt x="1956951" y="1355708"/>
                </a:moveTo>
                <a:cubicBezTo>
                  <a:pt x="1988398" y="1355708"/>
                  <a:pt x="2013891" y="1381201"/>
                  <a:pt x="2013891" y="1412648"/>
                </a:cubicBezTo>
                <a:lnTo>
                  <a:pt x="2013891" y="1442437"/>
                </a:lnTo>
                <a:cubicBezTo>
                  <a:pt x="2013891" y="1473884"/>
                  <a:pt x="1988398" y="1499377"/>
                  <a:pt x="1956951" y="1499377"/>
                </a:cubicBezTo>
                <a:lnTo>
                  <a:pt x="1837468" y="1499377"/>
                </a:lnTo>
                <a:cubicBezTo>
                  <a:pt x="1806021" y="1499377"/>
                  <a:pt x="1780528" y="1473884"/>
                  <a:pt x="1780528" y="1442437"/>
                </a:cubicBezTo>
                <a:lnTo>
                  <a:pt x="1780528" y="1412648"/>
                </a:lnTo>
                <a:cubicBezTo>
                  <a:pt x="1780528" y="1381201"/>
                  <a:pt x="1806021" y="1355708"/>
                  <a:pt x="1837468" y="1355708"/>
                </a:cubicBezTo>
                <a:close/>
                <a:moveTo>
                  <a:pt x="273884" y="946489"/>
                </a:moveTo>
                <a:cubicBezTo>
                  <a:pt x="305331" y="946489"/>
                  <a:pt x="330824" y="971982"/>
                  <a:pt x="330824" y="1003429"/>
                </a:cubicBezTo>
                <a:lnTo>
                  <a:pt x="330824" y="1033218"/>
                </a:lnTo>
                <a:cubicBezTo>
                  <a:pt x="330824" y="1064665"/>
                  <a:pt x="305331" y="1090158"/>
                  <a:pt x="273884" y="1090158"/>
                </a:cubicBezTo>
                <a:lnTo>
                  <a:pt x="154401" y="1090158"/>
                </a:lnTo>
                <a:cubicBezTo>
                  <a:pt x="122954" y="1090158"/>
                  <a:pt x="97461" y="1064665"/>
                  <a:pt x="97461" y="1033218"/>
                </a:cubicBezTo>
                <a:lnTo>
                  <a:pt x="97461" y="1003429"/>
                </a:lnTo>
                <a:cubicBezTo>
                  <a:pt x="97461" y="971982"/>
                  <a:pt x="122954" y="946489"/>
                  <a:pt x="154401" y="946489"/>
                </a:cubicBezTo>
                <a:close/>
                <a:moveTo>
                  <a:pt x="1956951" y="946489"/>
                </a:moveTo>
                <a:cubicBezTo>
                  <a:pt x="1988398" y="946489"/>
                  <a:pt x="2013891" y="971982"/>
                  <a:pt x="2013891" y="1003429"/>
                </a:cubicBezTo>
                <a:lnTo>
                  <a:pt x="2013891" y="1033218"/>
                </a:lnTo>
                <a:cubicBezTo>
                  <a:pt x="2013891" y="1064665"/>
                  <a:pt x="1988398" y="1090158"/>
                  <a:pt x="1956951" y="1090158"/>
                </a:cubicBezTo>
                <a:lnTo>
                  <a:pt x="1837468" y="1090158"/>
                </a:lnTo>
                <a:cubicBezTo>
                  <a:pt x="1806021" y="1090158"/>
                  <a:pt x="1780528" y="1064665"/>
                  <a:pt x="1780528" y="1033218"/>
                </a:cubicBezTo>
                <a:lnTo>
                  <a:pt x="1780528" y="1003429"/>
                </a:lnTo>
                <a:cubicBezTo>
                  <a:pt x="1780528" y="971982"/>
                  <a:pt x="1806021" y="946489"/>
                  <a:pt x="1837468" y="946489"/>
                </a:cubicBezTo>
                <a:close/>
                <a:moveTo>
                  <a:pt x="273884" y="537270"/>
                </a:moveTo>
                <a:cubicBezTo>
                  <a:pt x="305331" y="537270"/>
                  <a:pt x="330824" y="562763"/>
                  <a:pt x="330824" y="594210"/>
                </a:cubicBezTo>
                <a:lnTo>
                  <a:pt x="330824" y="623999"/>
                </a:lnTo>
                <a:cubicBezTo>
                  <a:pt x="330824" y="655446"/>
                  <a:pt x="305331" y="680939"/>
                  <a:pt x="273884" y="680939"/>
                </a:cubicBezTo>
                <a:lnTo>
                  <a:pt x="154401" y="680939"/>
                </a:lnTo>
                <a:cubicBezTo>
                  <a:pt x="122954" y="680939"/>
                  <a:pt x="97461" y="655446"/>
                  <a:pt x="97461" y="623999"/>
                </a:cubicBezTo>
                <a:lnTo>
                  <a:pt x="97461" y="594210"/>
                </a:lnTo>
                <a:cubicBezTo>
                  <a:pt x="97461" y="562763"/>
                  <a:pt x="122954" y="537270"/>
                  <a:pt x="154401" y="537270"/>
                </a:cubicBezTo>
                <a:close/>
                <a:moveTo>
                  <a:pt x="1956951" y="537270"/>
                </a:moveTo>
                <a:cubicBezTo>
                  <a:pt x="1988398" y="537270"/>
                  <a:pt x="2013891" y="562763"/>
                  <a:pt x="2013891" y="594210"/>
                </a:cubicBezTo>
                <a:lnTo>
                  <a:pt x="2013891" y="623999"/>
                </a:lnTo>
                <a:cubicBezTo>
                  <a:pt x="2013891" y="655446"/>
                  <a:pt x="1988398" y="680939"/>
                  <a:pt x="1956951" y="680939"/>
                </a:cubicBezTo>
                <a:lnTo>
                  <a:pt x="1837468" y="680939"/>
                </a:lnTo>
                <a:cubicBezTo>
                  <a:pt x="1806021" y="680939"/>
                  <a:pt x="1780528" y="655446"/>
                  <a:pt x="1780528" y="623999"/>
                </a:cubicBezTo>
                <a:lnTo>
                  <a:pt x="1780528" y="594210"/>
                </a:lnTo>
                <a:cubicBezTo>
                  <a:pt x="1780528" y="562763"/>
                  <a:pt x="1806021" y="537270"/>
                  <a:pt x="1837468" y="537270"/>
                </a:cubicBezTo>
                <a:close/>
                <a:moveTo>
                  <a:pt x="1551075" y="128052"/>
                </a:moveTo>
                <a:cubicBezTo>
                  <a:pt x="1634842" y="128052"/>
                  <a:pt x="1702749" y="195959"/>
                  <a:pt x="1702749" y="279726"/>
                </a:cubicBezTo>
                <a:lnTo>
                  <a:pt x="1702749" y="1237912"/>
                </a:lnTo>
                <a:cubicBezTo>
                  <a:pt x="1702749" y="1321679"/>
                  <a:pt x="1634842" y="1389586"/>
                  <a:pt x="1551075" y="1389586"/>
                </a:cubicBezTo>
                <a:lnTo>
                  <a:pt x="1055676" y="1389586"/>
                </a:lnTo>
                <a:lnTo>
                  <a:pt x="560277" y="1389586"/>
                </a:lnTo>
                <a:cubicBezTo>
                  <a:pt x="476510" y="1389586"/>
                  <a:pt x="408603" y="1321679"/>
                  <a:pt x="408603" y="1237912"/>
                </a:cubicBezTo>
                <a:lnTo>
                  <a:pt x="408603" y="279726"/>
                </a:lnTo>
                <a:cubicBezTo>
                  <a:pt x="408603" y="195959"/>
                  <a:pt x="476510" y="128052"/>
                  <a:pt x="560277" y="128052"/>
                </a:cubicBezTo>
                <a:lnTo>
                  <a:pt x="1055676" y="128052"/>
                </a:lnTo>
                <a:close/>
                <a:moveTo>
                  <a:pt x="273884" y="128051"/>
                </a:moveTo>
                <a:cubicBezTo>
                  <a:pt x="305331" y="128051"/>
                  <a:pt x="330824" y="153544"/>
                  <a:pt x="330824" y="184991"/>
                </a:cubicBezTo>
                <a:lnTo>
                  <a:pt x="330824" y="214780"/>
                </a:lnTo>
                <a:cubicBezTo>
                  <a:pt x="330824" y="246227"/>
                  <a:pt x="305331" y="271720"/>
                  <a:pt x="273884" y="271720"/>
                </a:cubicBezTo>
                <a:lnTo>
                  <a:pt x="154401" y="271720"/>
                </a:lnTo>
                <a:cubicBezTo>
                  <a:pt x="122954" y="271720"/>
                  <a:pt x="97461" y="246227"/>
                  <a:pt x="97461" y="214780"/>
                </a:cubicBezTo>
                <a:lnTo>
                  <a:pt x="97461" y="184991"/>
                </a:lnTo>
                <a:cubicBezTo>
                  <a:pt x="97461" y="153544"/>
                  <a:pt x="122954" y="128051"/>
                  <a:pt x="154401" y="128051"/>
                </a:cubicBezTo>
                <a:close/>
                <a:moveTo>
                  <a:pt x="1956951" y="128051"/>
                </a:moveTo>
                <a:cubicBezTo>
                  <a:pt x="1988398" y="128051"/>
                  <a:pt x="2013891" y="153544"/>
                  <a:pt x="2013891" y="184991"/>
                </a:cubicBezTo>
                <a:lnTo>
                  <a:pt x="2013891" y="214780"/>
                </a:lnTo>
                <a:cubicBezTo>
                  <a:pt x="2013891" y="246227"/>
                  <a:pt x="1988398" y="271720"/>
                  <a:pt x="1956951" y="271720"/>
                </a:cubicBezTo>
                <a:lnTo>
                  <a:pt x="1837468" y="271720"/>
                </a:lnTo>
                <a:cubicBezTo>
                  <a:pt x="1806021" y="271720"/>
                  <a:pt x="1780528" y="246227"/>
                  <a:pt x="1780528" y="214780"/>
                </a:cubicBezTo>
                <a:lnTo>
                  <a:pt x="1780528" y="184991"/>
                </a:lnTo>
                <a:cubicBezTo>
                  <a:pt x="1780528" y="153544"/>
                  <a:pt x="1806021" y="128051"/>
                  <a:pt x="1837468" y="128051"/>
                </a:cubicBezTo>
                <a:close/>
                <a:moveTo>
                  <a:pt x="2111352" y="0"/>
                </a:moveTo>
                <a:lnTo>
                  <a:pt x="1055676" y="0"/>
                </a:lnTo>
                <a:lnTo>
                  <a:pt x="0" y="0"/>
                </a:lnTo>
                <a:lnTo>
                  <a:pt x="0" y="2886673"/>
                </a:lnTo>
                <a:lnTo>
                  <a:pt x="1055676" y="2886673"/>
                </a:lnTo>
                <a:lnTo>
                  <a:pt x="2111352" y="28866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a:xfrm>
            <a:off x="7202695" y="3419474"/>
            <a:ext cx="569308" cy="247649"/>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KSO_Shape"/>
          <p:cNvSpPr/>
          <p:nvPr/>
        </p:nvSpPr>
        <p:spPr>
          <a:xfrm>
            <a:off x="5829111" y="4690268"/>
            <a:ext cx="533777" cy="449262"/>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文本框 13"/>
          <p:cNvSpPr txBox="1"/>
          <p:nvPr/>
        </p:nvSpPr>
        <p:spPr>
          <a:xfrm>
            <a:off x="4321820" y="5505447"/>
            <a:ext cx="4138907" cy="1200329"/>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a:t>
            </a:r>
            <a:endParaRPr lang="zh-CN" altLang="en-US" sz="1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136145" y="3173966"/>
            <a:ext cx="3179555" cy="1200329"/>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a:t>
            </a:r>
            <a:endParaRPr lang="zh-CN" altLang="en-US" sz="1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321820" y="676278"/>
            <a:ext cx="4138907" cy="1200329"/>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a:t>
            </a:r>
            <a:endParaRPr lang="zh-CN" altLang="en-US" sz="1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028700" y="3173966"/>
            <a:ext cx="3200400" cy="1200329"/>
          </a:xfrm>
          <a:prstGeom prst="rect">
            <a:avLst/>
          </a:prstGeom>
          <a:noFill/>
        </p:spPr>
        <p:txBody>
          <a:bodyPr wrap="square" rtlCol="0">
            <a:spAutoFit/>
          </a:bodyPr>
          <a:lstStyle/>
          <a:p>
            <a:pPr>
              <a:lnSpc>
                <a:spcPct val="150000"/>
              </a:lnSpc>
            </a:pPr>
            <a:r>
              <a:rPr lang="zh-CN" altLang="en-US" sz="1600" spc="3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a:t>
            </a:r>
            <a:endParaRPr lang="zh-CN" altLang="en-US" sz="14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01721" y="146146"/>
            <a:ext cx="4818929" cy="646331"/>
          </a:xfrm>
          <a:prstGeom prst="rect">
            <a:avLst/>
          </a:prstGeom>
          <a:noFill/>
        </p:spPr>
        <p:txBody>
          <a:bodyPr wrap="square" rtlCol="0">
            <a:spAutoFit/>
          </a:bodyPr>
          <a:lstStyle/>
          <a:p>
            <a:pPr algn="ctr"/>
            <a:r>
              <a:rPr lang="zh-CN" altLang="en-US" sz="3600" dirty="0">
                <a:gradFill>
                  <a:gsLst>
                    <a:gs pos="0">
                      <a:schemeClr val="tx1">
                        <a:lumMod val="95000"/>
                        <a:lumOff val="5000"/>
                      </a:schemeClr>
                    </a:gs>
                    <a:gs pos="100000">
                      <a:srgbClr val="163152"/>
                    </a:gs>
                  </a:gsLst>
                  <a:path path="circle">
                    <a:fillToRect l="50000" t="50000" r="50000" b="50000"/>
                  </a:path>
                </a:gradFill>
                <a:latin typeface="微软雅黑" panose="020B0503020204020204" pitchFamily="34" charset="-122"/>
                <a:ea typeface="微软雅黑" panose="020B0503020204020204" pitchFamily="34" charset="-122"/>
              </a:rPr>
              <a:t>请在此输入标题</a:t>
            </a:r>
          </a:p>
        </p:txBody>
      </p:sp>
      <p:grpSp>
        <p:nvGrpSpPr>
          <p:cNvPr id="29" name="组合 28"/>
          <p:cNvGrpSpPr/>
          <p:nvPr/>
        </p:nvGrpSpPr>
        <p:grpSpPr>
          <a:xfrm>
            <a:off x="10559733" y="5599596"/>
            <a:ext cx="1871102" cy="1468649"/>
            <a:chOff x="10559733" y="5599596"/>
            <a:chExt cx="1871102" cy="1468649"/>
          </a:xfrm>
        </p:grpSpPr>
        <p:sp>
          <p:nvSpPr>
            <p:cNvPr id="31" name="椭圆 30"/>
            <p:cNvSpPr/>
            <p:nvPr/>
          </p:nvSpPr>
          <p:spPr>
            <a:xfrm>
              <a:off x="11953164" y="6590574"/>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962863"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0559733" y="6698749"/>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1983270" y="5599596"/>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762716" y="1668939"/>
            <a:ext cx="964235" cy="1418629"/>
            <a:chOff x="2993266" y="1723328"/>
            <a:chExt cx="1411736" cy="2077014"/>
          </a:xfrm>
        </p:grpSpPr>
        <p:sp>
          <p:nvSpPr>
            <p:cNvPr id="26" name="圆角矩形 25"/>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椭圆 36"/>
            <p:cNvSpPr/>
            <p:nvPr/>
          </p:nvSpPr>
          <p:spPr>
            <a:xfrm>
              <a:off x="3086100" y="1993900"/>
              <a:ext cx="762000" cy="762000"/>
            </a:xfrm>
            <a:prstGeom prst="ellipse">
              <a:avLst/>
            </a:prstGeom>
            <a:solidFill>
              <a:srgbClr val="EB5E59"/>
            </a:soli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7255401" y="3039650"/>
            <a:ext cx="964235" cy="1418629"/>
            <a:chOff x="2993266" y="1723328"/>
            <a:chExt cx="1411736" cy="2077014"/>
          </a:xfrm>
        </p:grpSpPr>
        <p:sp>
          <p:nvSpPr>
            <p:cNvPr id="39" name="圆角矩形 3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椭圆 3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2" name="椭圆 41"/>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4322683" y="3039650"/>
            <a:ext cx="964235" cy="1418629"/>
            <a:chOff x="2993266" y="1723328"/>
            <a:chExt cx="1411736" cy="2077014"/>
          </a:xfrm>
        </p:grpSpPr>
        <p:sp>
          <p:nvSpPr>
            <p:cNvPr id="44" name="圆角矩形 43"/>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椭圆 46"/>
            <p:cNvSpPr/>
            <p:nvPr/>
          </p:nvSpPr>
          <p:spPr>
            <a:xfrm>
              <a:off x="3086100" y="1993900"/>
              <a:ext cx="762000" cy="762000"/>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5800465" y="4479335"/>
            <a:ext cx="964235" cy="1418629"/>
            <a:chOff x="2993266" y="1723328"/>
            <a:chExt cx="1411736" cy="2077014"/>
          </a:xfrm>
        </p:grpSpPr>
        <p:sp>
          <p:nvSpPr>
            <p:cNvPr id="49" name="圆角矩形 48"/>
            <p:cNvSpPr/>
            <p:nvPr/>
          </p:nvSpPr>
          <p:spPr>
            <a:xfrm rot="2700000">
              <a:off x="2800568" y="2195908"/>
              <a:ext cx="2077014" cy="1131854"/>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rot="2700000">
              <a:off x="2918202" y="2295926"/>
              <a:ext cx="1827603" cy="902439"/>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3086100" y="1993900"/>
              <a:ext cx="762000" cy="762000"/>
            </a:xfrm>
            <a:prstGeom prst="ellipse">
              <a:avLst/>
            </a:prstGeom>
            <a:solidFill>
              <a:srgbClr val="EB5E59"/>
            </a:solidFill>
            <a:ln w="12700">
              <a:gradFill flip="none" rotWithShape="1">
                <a:gsLst>
                  <a:gs pos="0">
                    <a:schemeClr val="bg1"/>
                  </a:gs>
                  <a:gs pos="100000">
                    <a:schemeClr val="bg1">
                      <a:lumMod val="85000"/>
                    </a:schemeClr>
                  </a:gs>
                </a:gsLst>
                <a:lin ang="2700000" scaled="1"/>
                <a:tileRect/>
              </a:grad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Group 4"/>
          <p:cNvGrpSpPr>
            <a:grpSpLocks noChangeAspect="1"/>
          </p:cNvGrpSpPr>
          <p:nvPr/>
        </p:nvGrpSpPr>
        <p:grpSpPr bwMode="auto">
          <a:xfrm>
            <a:off x="4532680" y="3344070"/>
            <a:ext cx="242633" cy="284336"/>
            <a:chOff x="1776" y="1776"/>
            <a:chExt cx="64" cy="75"/>
          </a:xfrm>
          <a:solidFill>
            <a:srgbClr val="E87071"/>
          </a:solidFill>
          <a:effectLst/>
        </p:grpSpPr>
        <p:sp>
          <p:nvSpPr>
            <p:cNvPr id="54"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5"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7"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58" name="Freeform 14"/>
          <p:cNvSpPr>
            <a:spLocks/>
          </p:cNvSpPr>
          <p:nvPr/>
        </p:nvSpPr>
        <p:spPr bwMode="auto">
          <a:xfrm>
            <a:off x="7444924" y="3366033"/>
            <a:ext cx="296468" cy="295955"/>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EB5E59"/>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Tree>
    <p:extLst>
      <p:ext uri="{BB962C8B-B14F-4D97-AF65-F5344CB8AC3E}">
        <p14:creationId xmlns:p14="http://schemas.microsoft.com/office/powerpoint/2010/main" val="4061753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TWO</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请在此输入标题</a:t>
              </a:r>
            </a:p>
          </p:txBody>
        </p:sp>
      </p:grpSp>
    </p:spTree>
    <p:extLst>
      <p:ext uri="{BB962C8B-B14F-4D97-AF65-F5344CB8AC3E}">
        <p14:creationId xmlns:p14="http://schemas.microsoft.com/office/powerpoint/2010/main" val="2294510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6722" y="2514861"/>
            <a:ext cx="5704764" cy="232012"/>
          </a:xfrm>
          <a:prstGeom prst="rect">
            <a:avLst/>
          </a:prstGeom>
          <a:gradFill flip="none" rotWithShape="1">
            <a:gsLst>
              <a:gs pos="60000">
                <a:srgbClr val="EB5E59"/>
              </a:gs>
              <a:gs pos="60000">
                <a:schemeClr val="bg1"/>
              </a:gs>
            </a:gsLst>
            <a:lin ang="0" scaled="0"/>
            <a:tileRect/>
          </a:gradFill>
          <a:ln>
            <a:solidFill>
              <a:schemeClr val="tx1"/>
            </a:solidFill>
          </a:ln>
          <a:effectLst>
            <a:outerShdw blurRad="63500" dist="635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8641707" y="2400034"/>
            <a:ext cx="1064525" cy="584775"/>
          </a:xfrm>
          <a:prstGeom prst="rect">
            <a:avLst/>
          </a:prstGeom>
          <a:noFill/>
        </p:spPr>
        <p:txBody>
          <a:bodyPr wrap="square" rtlCol="0">
            <a:spAutoFit/>
          </a:bodyPr>
          <a:lstStyle/>
          <a:p>
            <a:r>
              <a:rPr lang="en-US" altLang="zh-CN" sz="3200" dirty="0">
                <a:solidFill>
                  <a:srgbClr val="EB5E59"/>
                </a:solidFill>
                <a:effectLst>
                  <a:innerShdw blurRad="25400" dist="50800" dir="13500000">
                    <a:schemeClr val="bg1">
                      <a:alpha val="57000"/>
                    </a:schemeClr>
                  </a:innerShdw>
                </a:effectLst>
                <a:latin typeface="MHeiSung HKS UltraBold" panose="00000900000000000000" pitchFamily="2" charset="-120"/>
                <a:ea typeface="MHeiSung HKS UltraBold" panose="00000900000000000000" pitchFamily="2" charset="-120"/>
              </a:rPr>
              <a:t>60</a:t>
            </a:r>
            <a:r>
              <a:rPr lang="en-US" altLang="zh-CN" sz="3200" dirty="0">
                <a:solidFill>
                  <a:srgbClr val="EB5E59"/>
                </a:solidFill>
                <a:latin typeface="MHeiSung HKS UltraBold" panose="00000900000000000000" pitchFamily="2" charset="-120"/>
                <a:ea typeface="MHeiSung HKS UltraBold" panose="00000900000000000000" pitchFamily="2" charset="-120"/>
              </a:rPr>
              <a:t>%</a:t>
            </a:r>
            <a:endParaRPr lang="zh-CN" altLang="en-US" sz="3200" dirty="0">
              <a:solidFill>
                <a:srgbClr val="EB5E59"/>
              </a:solidFill>
              <a:latin typeface="MHeiSung HKS UltraBold" panose="00000900000000000000" pitchFamily="2" charset="-120"/>
              <a:ea typeface="MHeiSung HKS UltraBold" panose="00000900000000000000" pitchFamily="2" charset="-120"/>
            </a:endParaRPr>
          </a:p>
        </p:txBody>
      </p:sp>
      <p:sp>
        <p:nvSpPr>
          <p:cNvPr id="4" name="矩形 3"/>
          <p:cNvSpPr/>
          <p:nvPr/>
        </p:nvSpPr>
        <p:spPr>
          <a:xfrm>
            <a:off x="2606722" y="4427822"/>
            <a:ext cx="5704764" cy="232012"/>
          </a:xfrm>
          <a:prstGeom prst="rect">
            <a:avLst/>
          </a:prstGeom>
          <a:gradFill flip="none" rotWithShape="1">
            <a:gsLst>
              <a:gs pos="30000">
                <a:schemeClr val="tx1">
                  <a:lumMod val="95000"/>
                  <a:lumOff val="5000"/>
                </a:schemeClr>
              </a:gs>
              <a:gs pos="30000">
                <a:schemeClr val="bg1"/>
              </a:gs>
            </a:gsLst>
            <a:lin ang="0" scaled="0"/>
            <a:tileRect/>
          </a:gradFill>
          <a:ln>
            <a:solidFill>
              <a:schemeClr val="tx1"/>
            </a:solidFill>
          </a:ln>
          <a:effectLst>
            <a:outerShdw blurRad="63500" dist="635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606722" y="3163564"/>
            <a:ext cx="7099510" cy="1077218"/>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这里是文本这里是文本这里是文本这里是文本这里是文本这里是文本这里是文本这里是文本这里是文本这里是文本这里是文本这里是文本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606722" y="4859776"/>
            <a:ext cx="7099510" cy="1077218"/>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这里是文本这里是文本这里是文本这里是文本这里是文本这里是文本这里是文本这里是文本这里是文本这里是文本这里是文本这里是文本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8641707" y="4319446"/>
            <a:ext cx="1064525" cy="584775"/>
          </a:xfrm>
          <a:prstGeom prst="rect">
            <a:avLst/>
          </a:prstGeom>
          <a:noFill/>
        </p:spPr>
        <p:txBody>
          <a:bodyPr wrap="square" rtlCol="0">
            <a:spAutoFit/>
          </a:bodyPr>
          <a:lstStyle/>
          <a:p>
            <a:r>
              <a:rPr lang="en-US" altLang="zh-CN" sz="3200" dirty="0">
                <a:solidFill>
                  <a:srgbClr val="163152"/>
                </a:solidFill>
                <a:latin typeface="MHeiSung HKS UltraBold" panose="00000900000000000000" pitchFamily="2" charset="-120"/>
                <a:ea typeface="MHeiSung HKS UltraBold" panose="00000900000000000000" pitchFamily="2" charset="-120"/>
              </a:rPr>
              <a:t>30%</a:t>
            </a:r>
            <a:endParaRPr lang="zh-CN" altLang="en-US" sz="3200" dirty="0">
              <a:solidFill>
                <a:srgbClr val="163152"/>
              </a:solidFill>
              <a:latin typeface="MHeiSung HKS UltraBold" panose="00000900000000000000" pitchFamily="2" charset="-120"/>
              <a:ea typeface="MHeiSung HKS UltraBold" panose="00000900000000000000" pitchFamily="2" charset="-120"/>
            </a:endParaRPr>
          </a:p>
        </p:txBody>
      </p:sp>
      <p:sp>
        <p:nvSpPr>
          <p:cNvPr id="19" name="椭圆 18"/>
          <p:cNvSpPr/>
          <p:nvPr/>
        </p:nvSpPr>
        <p:spPr>
          <a:xfrm>
            <a:off x="12121010" y="294664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2082341" y="4658849"/>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775687" y="2277415"/>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432107" y="5906639"/>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1848397" y="371085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1919045" y="104869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03425" y="1256500"/>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686536" y="290322"/>
            <a:ext cx="4818929" cy="646331"/>
          </a:xfrm>
          <a:prstGeom prst="rect">
            <a:avLst/>
          </a:prstGeom>
          <a:noFill/>
        </p:spPr>
        <p:txBody>
          <a:bodyPr wrap="square" rtlCol="0">
            <a:spAutoFit/>
          </a:bodyPr>
          <a:lstStyle/>
          <a:p>
            <a:pPr algn="ctr"/>
            <a:r>
              <a:rPr lang="zh-CN" altLang="en-US" sz="3600" dirty="0">
                <a:latin typeface="微软雅黑" panose="020B0503020204020204" pitchFamily="34" charset="-122"/>
                <a:ea typeface="微软雅黑" panose="020B0503020204020204" pitchFamily="34" charset="-122"/>
              </a:rPr>
              <a:t>请在此输入标题</a:t>
            </a:r>
          </a:p>
        </p:txBody>
      </p:sp>
      <p:sp>
        <p:nvSpPr>
          <p:cNvPr id="37" name="椭圆 36"/>
          <p:cNvSpPr/>
          <p:nvPr/>
        </p:nvSpPr>
        <p:spPr>
          <a:xfrm>
            <a:off x="7637668" y="934424"/>
            <a:ext cx="130798" cy="130798"/>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773194" y="657187"/>
            <a:ext cx="95786" cy="9578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891447" y="441179"/>
            <a:ext cx="123378" cy="123378"/>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37413" y="594730"/>
            <a:ext cx="112445" cy="11244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824968" y="809881"/>
            <a:ext cx="112445" cy="11244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7971490" y="796721"/>
            <a:ext cx="112445" cy="11244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9" name="椭圆 48"/>
          <p:cNvSpPr/>
          <p:nvPr/>
        </p:nvSpPr>
        <p:spPr>
          <a:xfrm>
            <a:off x="6940410" y="223595"/>
            <a:ext cx="275729" cy="275729"/>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906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清风素材 12sc.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1234</Words>
  <Application>Microsoft Office PowerPoint</Application>
  <PresentationFormat>宽屏</PresentationFormat>
  <Paragraphs>158</Paragraphs>
  <Slides>23</Slides>
  <Notes>11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Calibri</vt:lpstr>
      <vt:lpstr>Impact</vt:lpstr>
      <vt:lpstr>微软雅黑</vt:lpstr>
      <vt:lpstr>Calibri Light</vt:lpstr>
      <vt:lpstr>宋体</vt:lpstr>
      <vt:lpstr>Arial</vt:lpstr>
      <vt:lpstr>MHeiSung HKS UltraBold</vt:lpstr>
      <vt:lpstr>清风素材 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cp:keywords>12sc.taobao.com</cp:keywords>
  <dc:description>12sc.taobao.com</dc:description>
  <cp:lastModifiedBy>kongxp</cp:lastModifiedBy>
  <cp:revision>76</cp:revision>
  <dcterms:created xsi:type="dcterms:W3CDTF">2016-01-27T03:34:13Z</dcterms:created>
  <dcterms:modified xsi:type="dcterms:W3CDTF">2022-09-28T02:05:26Z</dcterms:modified>
  <cp:category>12sc.taobao.com</cp:category>
  <cp:contentStatus>12sc.taobao.com</cp:contentStatus>
</cp:coreProperties>
</file>